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4"/>
    <p:sldMasterId id="2147483700" r:id="rId5"/>
  </p:sldMasterIdLst>
  <p:notesMasterIdLst>
    <p:notesMasterId r:id="rId9"/>
  </p:notesMasterIdLst>
  <p:sldIdLst>
    <p:sldId id="257" r:id="rId6"/>
    <p:sldId id="269" r:id="rId7"/>
    <p:sldId id="28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867" userDrawn="1">
          <p15:clr>
            <a:srgbClr val="A4A3A4"/>
          </p15:clr>
        </p15:guide>
        <p15:guide id="7" orient="horz" pos="3634" userDrawn="1">
          <p15:clr>
            <a:srgbClr val="A4A3A4"/>
          </p15:clr>
        </p15:guide>
        <p15:guide id="8" pos="8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88"/>
    <a:srgbClr val="F08900"/>
    <a:srgbClr val="FF6900"/>
    <a:srgbClr val="1E5DF8"/>
    <a:srgbClr val="626262"/>
    <a:srgbClr val="FFFFFF"/>
    <a:srgbClr val="00BED5"/>
    <a:srgbClr val="C13D33"/>
    <a:srgbClr val="E94D36"/>
    <a:srgbClr val="BE2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25"/>
    <p:restoredTop sz="94422"/>
  </p:normalViewPr>
  <p:slideViewPr>
    <p:cSldViewPr snapToGrid="0" snapToObjects="1">
      <p:cViewPr varScale="1">
        <p:scale>
          <a:sx n="64" d="100"/>
          <a:sy n="64" d="100"/>
        </p:scale>
        <p:origin x="90" y="1056"/>
      </p:cViewPr>
      <p:guideLst>
        <p:guide orient="horz" pos="323"/>
        <p:guide pos="325"/>
        <p:guide orient="horz" pos="3974"/>
        <p:guide pos="7355"/>
        <p:guide pos="3840"/>
        <p:guide orient="horz" pos="867"/>
        <p:guide orient="horz" pos="3634"/>
        <p:guide pos="8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48FE9A4A-3203-D544-A0F2-9B4A7A1B021E}" type="datetimeFigureOut">
              <a:rPr lang="en-US" smtClean="0"/>
              <a:pPr/>
              <a:t>4/27/2021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C0F3BA1D-A00F-DB41-84DA-BE26C4853B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41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4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70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0161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70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4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99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61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09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58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8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29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19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14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69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56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72286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067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454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9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7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6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5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9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7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8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8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6" y="2741022"/>
            <a:ext cx="4978549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IAM 2021 DA</a:t>
            </a:r>
            <a:endParaRPr lang="en-US" sz="48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1255197" y="3951163"/>
            <a:ext cx="57456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Dack</a:t>
            </a: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Strengthen the existing service, both in terms of offering and configuration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Planned move from a VM host to Kubernetes – should help improve service stability and scalability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more IRIS Services – including specifically </a:t>
            </a:r>
            <a:r>
              <a:rPr lang="en-GB" sz="20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DiRAC</a:t>
            </a: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workflows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DiRAC</a:t>
            </a: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a major service with IRIS but is not yet supported by IAM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Working to support their use cases will bring a large community within the IAM user base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Lessons from this could benefit other similar 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Builds on 2020 work to develop solutions to OIDC over SSH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Specific IAM instances – the intention is to provide “community managers” with more direct control over members via admin controls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one solution to communities with no IdP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Plans for 2021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79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7" y="2160730"/>
            <a:ext cx="4564836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969D5D6-9CBF-2F47-ABA6-C44F092862B7}"/>
              </a:ext>
            </a:extLst>
          </p:cNvPr>
          <p:cNvSpPr/>
          <p:nvPr/>
        </p:nvSpPr>
        <p:spPr>
          <a:xfrm>
            <a:off x="973969" y="5904254"/>
            <a:ext cx="35564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Facebook: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Science and Technology Facilities Council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D539E4-64DB-C141-80BC-DC0282462C17}"/>
              </a:ext>
            </a:extLst>
          </p:cNvPr>
          <p:cNvSpPr/>
          <p:nvPr/>
        </p:nvSpPr>
        <p:spPr>
          <a:xfrm>
            <a:off x="4286723" y="5904254"/>
            <a:ext cx="27346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Twitter:@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STFC_matters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AEB0994-2D52-2647-9C24-1B83B0A77782}"/>
              </a:ext>
            </a:extLst>
          </p:cNvPr>
          <p:cNvSpPr/>
          <p:nvPr/>
        </p:nvSpPr>
        <p:spPr>
          <a:xfrm>
            <a:off x="7265120" y="5904254"/>
            <a:ext cx="33193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YouTube: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Science and Technology Facilities Council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729284"/>
      </p:ext>
    </p:extLst>
  </p:cSld>
  <p:clrMapOvr>
    <a:masterClrMapping/>
  </p:clrMapOvr>
</p:sld>
</file>

<file path=ppt/theme/theme1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nt WITHOUT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15B617C59DC14C90AC21EF720B0C2E" ma:contentTypeVersion="13" ma:contentTypeDescription="Create a new document." ma:contentTypeScope="" ma:versionID="b8be1469a57463f3e0548a08369ebf82">
  <xsd:schema xmlns:xsd="http://www.w3.org/2001/XMLSchema" xmlns:xs="http://www.w3.org/2001/XMLSchema" xmlns:p="http://schemas.microsoft.com/office/2006/metadata/properties" xmlns:ns3="7542b57f-865a-45c8-901f-9ccf6aaa3b9d" xmlns:ns4="3f18af7c-b119-454a-aea8-f9888f37a86a" targetNamespace="http://schemas.microsoft.com/office/2006/metadata/properties" ma:root="true" ma:fieldsID="a851efa26b08a132ce0447e6eb1e82af" ns3:_="" ns4:_="">
    <xsd:import namespace="7542b57f-865a-45c8-901f-9ccf6aaa3b9d"/>
    <xsd:import namespace="3f18af7c-b119-454a-aea8-f9888f37a86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2b57f-865a-45c8-901f-9ccf6aaa3b9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8af7c-b119-454a-aea8-f9888f37a8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343E82-7DC5-4DF1-896D-E8C717438D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5FE28F-E808-4D13-89A4-C40B1B8D9C6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f18af7c-b119-454a-aea8-f9888f37a86a"/>
    <ds:schemaRef ds:uri="7542b57f-865a-45c8-901f-9ccf6aaa3b9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8A586D5-AD24-413A-BC82-4B07BD3489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2b57f-865a-45c8-901f-9ccf6aaa3b9d"/>
    <ds:schemaRef ds:uri="3f18af7c-b119-454a-aea8-f9888f37a8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3744</TotalTime>
  <Words>148</Words>
  <Application>Microsoft Office PowerPoint</Application>
  <PresentationFormat>Widescreen</PresentationFormat>
  <Paragraphs>18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Regular</vt:lpstr>
      <vt:lpstr>Calibri</vt:lpstr>
      <vt:lpstr>Wingdings</vt:lpstr>
      <vt:lpstr>Font and logo master</vt:lpstr>
      <vt:lpstr>Font WITHOUT logo master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STFC PowerPoint template - basic</dc:title>
  <dc:creator>Philip Millard</dc:creator>
  <cp:lastModifiedBy>Dack, Thomas (STFC,RAL,SC)</cp:lastModifiedBy>
  <cp:revision>196</cp:revision>
  <cp:lastPrinted>2019-10-02T08:27:37Z</cp:lastPrinted>
  <dcterms:created xsi:type="dcterms:W3CDTF">2019-09-17T08:04:08Z</dcterms:created>
  <dcterms:modified xsi:type="dcterms:W3CDTF">2021-04-27T13:11:39Z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0x0101005915B617C59DC14C90AC21EF720B0C2E</vt:lpwstr>
  </property>
</Properties>
</file>