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8" r:id="rId2"/>
  </p:sldMasterIdLst>
  <p:notesMasterIdLst>
    <p:notesMasterId r:id="rId9"/>
  </p:notesMasterIdLst>
  <p:sldIdLst>
    <p:sldId id="283" r:id="rId3"/>
    <p:sldId id="284" r:id="rId4"/>
    <p:sldId id="286" r:id="rId5"/>
    <p:sldId id="285" r:id="rId6"/>
    <p:sldId id="272" r:id="rId7"/>
    <p:sldId id="27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" userDrawn="1">
          <p15:clr>
            <a:srgbClr val="A4A3A4"/>
          </p15:clr>
        </p15:guide>
        <p15:guide id="2" pos="325" userDrawn="1">
          <p15:clr>
            <a:srgbClr val="A4A3A4"/>
          </p15:clr>
        </p15:guide>
        <p15:guide id="3" orient="horz" pos="3974" userDrawn="1">
          <p15:clr>
            <a:srgbClr val="A4A3A4"/>
          </p15:clr>
        </p15:guide>
        <p15:guide id="4" pos="7355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orient="horz" pos="867" userDrawn="1">
          <p15:clr>
            <a:srgbClr val="A4A3A4"/>
          </p15:clr>
        </p15:guide>
        <p15:guide id="7" orient="horz" pos="3634" userDrawn="1">
          <p15:clr>
            <a:srgbClr val="A4A3A4"/>
          </p15:clr>
        </p15:guide>
        <p15:guide id="8" pos="8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8900"/>
    <a:srgbClr val="003088"/>
    <a:srgbClr val="FF6900"/>
    <a:srgbClr val="1E5DF8"/>
    <a:srgbClr val="626262"/>
    <a:srgbClr val="FFFFFF"/>
    <a:srgbClr val="00BED5"/>
    <a:srgbClr val="C13D33"/>
    <a:srgbClr val="E94D36"/>
    <a:srgbClr val="BE2B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66"/>
    <p:restoredTop sz="72727" autoAdjust="0"/>
  </p:normalViewPr>
  <p:slideViewPr>
    <p:cSldViewPr snapToGrid="0" snapToObjects="1">
      <p:cViewPr varScale="1">
        <p:scale>
          <a:sx n="85" d="100"/>
          <a:sy n="85" d="100"/>
        </p:scale>
        <p:origin x="1992" y="58"/>
      </p:cViewPr>
      <p:guideLst>
        <p:guide orient="horz" pos="323"/>
        <p:guide pos="325"/>
        <p:guide orient="horz" pos="3974"/>
        <p:guide pos="7355"/>
        <p:guide pos="3840"/>
        <p:guide orient="horz" pos="867"/>
        <p:guide orient="horz" pos="3634"/>
        <p:guide pos="8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 Regular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 Regular"/>
              </a:defRPr>
            </a:lvl1pPr>
          </a:lstStyle>
          <a:p>
            <a:fld id="{48FE9A4A-3203-D544-A0F2-9B4A7A1B021E}" type="datetimeFigureOut">
              <a:rPr lang="en-US" smtClean="0"/>
              <a:pPr/>
              <a:t>4/27/2021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 Regular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 Regular"/>
              </a:defRPr>
            </a:lvl1pPr>
          </a:lstStyle>
          <a:p>
            <a:fld id="{C0F3BA1D-A00F-DB41-84DA-BE26C4853B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86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3BA1D-A00F-DB41-84DA-BE26C4853B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egular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egular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9565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57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805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4638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910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8082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7486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2213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7005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32787FE-8CBB-6248-9619-3941DE55C1B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40" y="5802305"/>
            <a:ext cx="2111379" cy="53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890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7" r:id="rId2"/>
    <p:sldLayoutId id="214748366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D7AF2DF-B182-3D42-AFB4-BDFF5FB9E9F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43" y="5802308"/>
            <a:ext cx="2108080" cy="53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28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mailto:gocdb-admins@mailman.egi.eu" TargetMode="External"/><Relationship Id="rId4" Type="http://schemas.openxmlformats.org/officeDocument/2006/relationships/hyperlink" Target="https://gocdb.iris.ac.uk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8DB0FE0-A4AF-D848-8925-91A37993D74D}"/>
              </a:ext>
            </a:extLst>
          </p:cNvPr>
          <p:cNvSpPr txBox="1"/>
          <p:nvPr/>
        </p:nvSpPr>
        <p:spPr>
          <a:xfrm>
            <a:off x="1255197" y="2160730"/>
            <a:ext cx="6392512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-15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GOCDB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-15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Digital Assets 2021/22</a:t>
            </a:r>
            <a:endParaRPr kumimoji="0" lang="en-US" sz="4800" b="1" i="0" u="none" strike="noStrike" kern="1200" cap="none" spc="-15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EB0AE4-391E-6F41-84C6-D4EEDF519A31}"/>
              </a:ext>
            </a:extLst>
          </p:cNvPr>
          <p:cNvSpPr/>
          <p:nvPr/>
        </p:nvSpPr>
        <p:spPr>
          <a:xfrm>
            <a:off x="1255197" y="3951163"/>
            <a:ext cx="57456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Greg Corbett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4"/>
              </a:rPr>
              <a:t>https://gocdb.iris.ac.uk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5"/>
              </a:rPr>
              <a:t>gocdb-admins@mailman.egi.eu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01A9D8-A541-934F-8FC4-9439FCBF676D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412403"/>
            <a:ext cx="3770785" cy="96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20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97BFE5A-7C82-E244-83C3-A634D5C30E22}"/>
              </a:ext>
            </a:extLst>
          </p:cNvPr>
          <p:cNvSpPr/>
          <p:nvPr/>
        </p:nvSpPr>
        <p:spPr>
          <a:xfrm>
            <a:off x="416314" y="1387942"/>
            <a:ext cx="107194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D1 - Enhanced </a:t>
            </a: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version(s) of the GOCDB software that allows account linking</a:t>
            </a: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D2 - Enhanced version(s) of the GOCDB software that fully supports a </a:t>
            </a:r>
            <a:r>
              <a:rPr lang="en-GB" sz="2400" dirty="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MariaDB</a:t>
            </a: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backend.</a:t>
            </a:r>
          </a:p>
          <a:p>
            <a:endParaRPr lang="en-GB" sz="2400" dirty="0" smtClean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D3 - An upgraded instance of GOCDB </a:t>
            </a: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IRIS,</a:t>
            </a: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making use of a migrated database backend</a:t>
            </a: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403341" y="345182"/>
            <a:ext cx="11243714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 smtClean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GOCDB Digital Assets 2021/22</a:t>
            </a:r>
            <a:endParaRPr lang="en-US" sz="4400" b="1" spc="-150" dirty="0">
              <a:solidFill>
                <a:srgbClr val="2E2D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305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97BFE5A-7C82-E244-83C3-A634D5C30E22}"/>
              </a:ext>
            </a:extLst>
          </p:cNvPr>
          <p:cNvSpPr/>
          <p:nvPr/>
        </p:nvSpPr>
        <p:spPr>
          <a:xfrm>
            <a:off x="416314" y="1387942"/>
            <a:ext cx="107194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D1 - Enhanced </a:t>
            </a: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version(s) of the GOCDB software that allows account linking.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Users who manage both IRIS and EGI Sites and/or Services with GOCDB will be able to do so from the same GOCDB account, logging in with either the IRIS IAM or X.509 Certificate / EGI Check-In.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Deployed after September 2021.</a:t>
            </a:r>
            <a:endParaRPr lang="en-GB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403341" y="345182"/>
            <a:ext cx="11243714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 smtClean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GOCDB Digital Assets 2021/22</a:t>
            </a:r>
            <a:endParaRPr lang="en-US" sz="4400" b="1" spc="-150" dirty="0">
              <a:solidFill>
                <a:srgbClr val="2E2D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14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97BFE5A-7C82-E244-83C3-A634D5C30E22}"/>
              </a:ext>
            </a:extLst>
          </p:cNvPr>
          <p:cNvSpPr/>
          <p:nvPr/>
        </p:nvSpPr>
        <p:spPr>
          <a:xfrm>
            <a:off x="416314" y="1387942"/>
            <a:ext cx="1071946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D2 - Enhanced </a:t>
            </a: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version(s) of the GOCDB software that fully supports a </a:t>
            </a:r>
            <a:r>
              <a:rPr lang="en-GB" sz="2400" dirty="0" err="1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MariaDB</a:t>
            </a: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backend.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shared GOCDB database is Oracle SQL based, which has licensing costs associated with it.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 minor features of GOCDB currently only work with Oracle SQL.</a:t>
            </a:r>
            <a:endParaRPr lang="en-GB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D3 - An </a:t>
            </a: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upgraded instance of GOCDB </a:t>
            </a:r>
            <a:r>
              <a:rPr lang="en-GB" sz="240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IRIS, </a:t>
            </a: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making use of a migrated database backend</a:t>
            </a: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would upgrade the existing IRIS view of GOCDB to the version(s) of the code produced for D1 and D2 – and migrate the existing database to </a:t>
            </a:r>
            <a:r>
              <a:rPr lang="en-GB" sz="2400" dirty="0" err="1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MariaDB</a:t>
            </a: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2400" dirty="0" smtClean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 smtClean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403341" y="345182"/>
            <a:ext cx="11243714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 smtClean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GOCDB Digital Assets 2021/22</a:t>
            </a:r>
            <a:endParaRPr lang="en-US" sz="4400" b="1" spc="-150" dirty="0">
              <a:solidFill>
                <a:srgbClr val="2E2D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61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53F8DB5-D875-CF4D-A96F-70F080421F1C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412403"/>
            <a:ext cx="3770785" cy="96396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36DB885-21B5-F244-A9B6-E73EA79D11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79538" y="2851150"/>
            <a:ext cx="6934200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AA93F1F-55CE-8C41-933D-BDAD86FDEF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5938" y="5868509"/>
            <a:ext cx="440215" cy="440215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0C8BCE3-7BF5-244B-ABC5-1CC57CE8ADDB}"/>
              </a:ext>
            </a:extLst>
          </p:cNvPr>
          <p:cNvSpPr/>
          <p:nvPr/>
        </p:nvSpPr>
        <p:spPr>
          <a:xfrm>
            <a:off x="5535081" y="5904254"/>
            <a:ext cx="187808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</a:t>
            </a:r>
            <a:r>
              <a:rPr lang="en-GB" sz="16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STFC_Matters</a:t>
            </a:r>
            <a:endParaRPr lang="en-GB" sz="16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AC3E187-FC47-6646-A5A3-38BEA5BF97F3}"/>
              </a:ext>
            </a:extLst>
          </p:cNvPr>
          <p:cNvSpPr/>
          <p:nvPr/>
        </p:nvSpPr>
        <p:spPr>
          <a:xfrm>
            <a:off x="7805525" y="5904254"/>
            <a:ext cx="421419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 and Technology Facilities Council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7F25C28B-6C92-F94C-81EC-CBF349C8486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77049" y="5868508"/>
            <a:ext cx="444002" cy="43727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83CE200E-AB24-384F-BB4C-13ACD0DABDB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47494" y="5865567"/>
            <a:ext cx="440215" cy="44021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4E2772B-B47D-8D46-97A4-931FF8D2720F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412403"/>
            <a:ext cx="3770785" cy="96396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F03ACBB2-A294-5B41-91E3-A21CD7F0322A}"/>
              </a:ext>
            </a:extLst>
          </p:cNvPr>
          <p:cNvSpPr/>
          <p:nvPr/>
        </p:nvSpPr>
        <p:spPr>
          <a:xfrm>
            <a:off x="1014848" y="5904254"/>
            <a:ext cx="421419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 and Technology Facilities Council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096A358-CF8A-9741-9C85-A77CCE375E7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79538" y="2813050"/>
            <a:ext cx="7442200" cy="123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3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201D3E"/>
      </a:dk1>
      <a:lt1>
        <a:srgbClr val="FFFFFF"/>
      </a:lt1>
      <a:dk2>
        <a:srgbClr val="FFFFFF"/>
      </a:dk2>
      <a:lt2>
        <a:srgbClr val="FFFFFF"/>
      </a:lt2>
      <a:accent1>
        <a:srgbClr val="69BF49"/>
      </a:accent1>
      <a:accent2>
        <a:srgbClr val="07B089"/>
      </a:accent2>
      <a:accent3>
        <a:srgbClr val="36D2AF"/>
      </a:accent3>
      <a:accent4>
        <a:srgbClr val="10BED6"/>
      </a:accent4>
      <a:accent5>
        <a:srgbClr val="247BE1"/>
      </a:accent5>
      <a:accent6>
        <a:srgbClr val="BF28BC"/>
      </a:accent6>
      <a:hlink>
        <a:srgbClr val="FF595B"/>
      </a:hlink>
      <a:folHlink>
        <a:srgbClr val="F02436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MASTER 2 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3533</TotalTime>
  <Words>237</Words>
  <Application>Microsoft Office PowerPoint</Application>
  <PresentationFormat>Widescreen</PresentationFormat>
  <Paragraphs>30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Arial Regular</vt:lpstr>
      <vt:lpstr>Office Theme</vt:lpstr>
      <vt:lpstr>MASTER 2 WHITE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Philip Millard</dc:creator>
  <cp:lastModifiedBy>Greg Corbett</cp:lastModifiedBy>
  <cp:revision>180</cp:revision>
  <cp:lastPrinted>2019-10-02T08:27:37Z</cp:lastPrinted>
  <dcterms:created xsi:type="dcterms:W3CDTF">2019-09-17T08:04:08Z</dcterms:created>
  <dcterms:modified xsi:type="dcterms:W3CDTF">2021-04-27T14:33:00Z</dcterms:modified>
</cp:coreProperties>
</file>