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</p:sldMasterIdLst>
  <p:notesMasterIdLst>
    <p:notesMasterId r:id="rId9"/>
  </p:notesMasterIdLst>
  <p:sldIdLst>
    <p:sldId id="283" r:id="rId3"/>
    <p:sldId id="284" r:id="rId4"/>
    <p:sldId id="286" r:id="rId5"/>
    <p:sldId id="285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900"/>
    <a:srgbClr val="003088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6"/>
    <p:restoredTop sz="72727" autoAdjust="0"/>
  </p:normalViewPr>
  <p:slideViewPr>
    <p:cSldViewPr snapToGrid="0" snapToObjects="1">
      <p:cViewPr varScale="1">
        <p:scale>
          <a:sx n="85" d="100"/>
          <a:sy n="85" d="100"/>
        </p:scale>
        <p:origin x="1992" y="58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565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6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21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0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9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D7AF2DF-B182-3D42-AFB4-BDFF5FB9E9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3" y="5802308"/>
            <a:ext cx="2108080" cy="53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gocdb-admins@mailman.egi.eu" TargetMode="External"/><Relationship Id="rId4" Type="http://schemas.openxmlformats.org/officeDocument/2006/relationships/hyperlink" Target="https://gocdb.iris.ac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6392512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GOCDB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 Assets 2021/22</a:t>
            </a:r>
            <a:endParaRPr kumimoji="0" lang="en-US" sz="4800" b="1" i="0" u="none" strike="noStrike" kern="1200" cap="none" spc="-15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Greg Corbett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https://gocdb.iris.ac.uk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gocdb-admins@mailman.egi.eu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D1 - Enhanced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version(s) of the GOCDB software that allows account linking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D2 - Enhanced version(s) of the GOCDB software that fully supports a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MariaDB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backend.</a:t>
            </a:r>
          </a:p>
          <a:p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D3 - An upgraded instance of GOCDB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IRIS,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use of a migrated database backend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1124371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Digital Assets 2021/22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0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D1 - Enhanced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version(s) of the GOCDB software that allows account linking.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who manage both IRIS and EGI Sites and/or Services with GOCDB will be able to do so from the same GOCDB account, logging in with either the IRIS IAM or X.509 Certificate / EGI Check-In.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Deployed after September 2021.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1124371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Digital Assets 2021/22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D2 - Enhanced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version(s) of the GOCDB software that fully supports a </a:t>
            </a:r>
            <a:r>
              <a:rPr lang="en-GB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MariaDB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backend.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shared GOCDB database is Oracle SQL based, which has licensing costs associated with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minor features of GOCDB currently only work with Oracle SQL.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D3 - An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upgraded instance of GOCDB </a:t>
            </a:r>
            <a:r>
              <a:rPr lang="en-GB" sz="240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IRIS,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use of a migrated database backend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would upgrade the existing IRIS view of GOCDB to the version(s) of the code produced for D1 and D2 – and migrate the existing database to </a:t>
            </a:r>
            <a:r>
              <a:rPr lang="en-GB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MariaDB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1124371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Digital Assets 2021/22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A93F1F-55CE-8C41-933D-BDAD86FDE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38" y="5868509"/>
            <a:ext cx="440215" cy="4402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C8BCE3-7BF5-244B-ABC5-1CC57CE8ADDB}"/>
              </a:ext>
            </a:extLst>
          </p:cNvPr>
          <p:cNvSpPr/>
          <p:nvPr/>
        </p:nvSpPr>
        <p:spPr>
          <a:xfrm>
            <a:off x="5535081" y="5904254"/>
            <a:ext cx="1878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C3E187-FC47-6646-A5A3-38BEA5BF97F3}"/>
              </a:ext>
            </a:extLst>
          </p:cNvPr>
          <p:cNvSpPr/>
          <p:nvPr/>
        </p:nvSpPr>
        <p:spPr>
          <a:xfrm>
            <a:off x="7805525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F25C28B-6C92-F94C-81EC-CBF349C848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7049" y="5868508"/>
            <a:ext cx="444002" cy="4372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3CE200E-AB24-384F-BB4C-13ACD0DABD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7494" y="5865567"/>
            <a:ext cx="440215" cy="4402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E2772B-B47D-8D46-97A4-931FF8D2720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03ACBB2-A294-5B41-91E3-A21CD7F0322A}"/>
              </a:ext>
            </a:extLst>
          </p:cNvPr>
          <p:cNvSpPr/>
          <p:nvPr/>
        </p:nvSpPr>
        <p:spPr>
          <a:xfrm>
            <a:off x="1014848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96A358-CF8A-9741-9C85-A77CCE375E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9538" y="2813050"/>
            <a:ext cx="74422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201D3E"/>
      </a:dk1>
      <a:lt1>
        <a:srgbClr val="FFFFFF"/>
      </a:lt1>
      <a:dk2>
        <a:srgbClr val="FFFFFF"/>
      </a:dk2>
      <a:lt2>
        <a:srgbClr val="FFFFFF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ASTER 2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3533</TotalTime>
  <Words>237</Words>
  <Application>Microsoft Office PowerPoint</Application>
  <PresentationFormat>Widescreen</PresentationFormat>
  <Paragraphs>30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Regular</vt:lpstr>
      <vt:lpstr>Office Theme</vt:lpstr>
      <vt:lpstr>MASTER 2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Greg Corbett</cp:lastModifiedBy>
  <cp:revision>180</cp:revision>
  <cp:lastPrinted>2019-10-02T08:27:37Z</cp:lastPrinted>
  <dcterms:created xsi:type="dcterms:W3CDTF">2019-09-17T08:04:08Z</dcterms:created>
  <dcterms:modified xsi:type="dcterms:W3CDTF">2021-04-27T14:33:00Z</dcterms:modified>
</cp:coreProperties>
</file>