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1"/>
    <p:sldMasterId id="2147483700" r:id="rId2"/>
    <p:sldMasterId id="2147483715" r:id="rId3"/>
  </p:sldMasterIdLst>
  <p:notesMasterIdLst>
    <p:notesMasterId r:id="rId8"/>
  </p:notesMasterIdLst>
  <p:handoutMasterIdLst>
    <p:handoutMasterId r:id="rId9"/>
  </p:handoutMasterIdLst>
  <p:sldIdLst>
    <p:sldId id="257" r:id="rId4"/>
    <p:sldId id="282" r:id="rId5"/>
    <p:sldId id="289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088"/>
    <a:srgbClr val="F08900"/>
    <a:srgbClr val="FF6900"/>
    <a:srgbClr val="1E5DF8"/>
    <a:srgbClr val="626262"/>
    <a:srgbClr val="FFFFFF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5"/>
    <p:restoredTop sz="94522"/>
  </p:normalViewPr>
  <p:slideViewPr>
    <p:cSldViewPr snapToGrid="0" snapToObjects="1">
      <p:cViewPr varScale="1">
        <p:scale>
          <a:sx n="127" d="100"/>
          <a:sy n="127" d="100"/>
        </p:scale>
        <p:origin x="144" y="9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3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FFA334-088A-234C-ADBB-6C7BB315DF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5BC48-C97F-484F-89A8-806F108B10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11D46-9CE9-B041-815F-A1F5F5613F8A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2C45F-303A-1548-A712-9D3173ADBB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A55EB-EA47-5A4A-BFE7-CE278E191F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CA25-3822-EF4C-85D4-8CF62D016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90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6FA2D3-DEDF-B246-972B-691B3DCD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7261B4-859C-9C47-863F-59A78F2C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17</a:t>
            </a:r>
            <a:r>
              <a:rPr lang="en-US" baseline="30000" dirty="0"/>
              <a:t>th</a:t>
            </a:r>
            <a:r>
              <a:rPr lang="en-US" dirty="0"/>
              <a:t> April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1760" y="182562"/>
            <a:ext cx="462280" cy="365125"/>
          </a:xfrm>
        </p:spPr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036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1760" y="182562"/>
            <a:ext cx="462280" cy="365125"/>
          </a:xfrm>
        </p:spPr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8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A2CE04-59A3-C04F-AA6C-DC38E766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862768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6968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F97B46-4485-E047-8737-FACD437E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015793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19D7CA-022A-584B-87B0-B814446D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312345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FAF64-DF42-2E47-807F-1272FDA4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662888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A68DFC-A4A9-514B-BCAE-000DBB4A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615384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FED766-DADC-604F-A11D-9505DF06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903420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6FA2D3-DEDF-B246-972B-691B3DCD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5528789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7261B4-859C-9C47-863F-59A78F2C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87835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A2CE04-59A3-C04F-AA6C-DC38E766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17</a:t>
            </a:r>
            <a:r>
              <a:rPr lang="en-US" baseline="30000" dirty="0"/>
              <a:t>th</a:t>
            </a:r>
            <a:r>
              <a:rPr lang="en-US" dirty="0"/>
              <a:t> April 2020</a:t>
            </a:r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6968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F97B46-4485-E047-8737-FACD437E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17</a:t>
            </a:r>
            <a:r>
              <a:rPr lang="en-US" baseline="30000" dirty="0"/>
              <a:t>th</a:t>
            </a:r>
            <a:r>
              <a:rPr lang="en-US" dirty="0"/>
              <a:t> April 2020</a:t>
            </a:r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19D7CA-022A-584B-87B0-B814446D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FAF64-DF42-2E47-807F-1272FDA4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A68DFC-A4A9-514B-BCAE-000DBB4A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FED766-DADC-604F-A11D-9505DF06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62"/>
            <a:ext cx="10515600" cy="106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874"/>
            <a:ext cx="10515600" cy="4891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2080" y="182562"/>
            <a:ext cx="43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</a:t>
            </a:r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6194100"/>
            <a:ext cx="2111379" cy="53975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136AD-903A-FD40-8C6C-D6B745641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17</a:t>
            </a:r>
            <a:r>
              <a:rPr lang="en-US" baseline="30000" dirty="0"/>
              <a:t>th</a:t>
            </a:r>
            <a:r>
              <a:rPr lang="en-US" dirty="0"/>
              <a:t> April 2020</a:t>
            </a:r>
          </a:p>
        </p:txBody>
      </p:sp>
      <p:pic>
        <p:nvPicPr>
          <p:cNvPr id="4" name="Picture 2" descr="Rucio · Indico">
            <a:extLst>
              <a:ext uri="{FF2B5EF4-FFF2-40B4-BE49-F238E27FC236}">
                <a16:creationId xmlns:a16="http://schemas.microsoft.com/office/drawing/2014/main" id="{56A298C0-3ECD-3B44-90F1-79652D0155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240" y="6017045"/>
            <a:ext cx="629920" cy="71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Alastair Dewhurst, 27</a:t>
            </a:r>
            <a:r>
              <a:rPr lang="en-US" baseline="30000" dirty="0"/>
              <a:t>th</a:t>
            </a:r>
            <a:r>
              <a:rPr lang="en-US" dirty="0"/>
              <a:t> 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62"/>
            <a:ext cx="10515600" cy="106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874"/>
            <a:ext cx="10515600" cy="4891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2080" y="182562"/>
            <a:ext cx="43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</a:t>
            </a:r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6194100"/>
            <a:ext cx="2111379" cy="539751"/>
          </a:xfrm>
          <a:prstGeom prst="rect">
            <a:avLst/>
          </a:prstGeom>
        </p:spPr>
      </p:pic>
      <p:pic>
        <p:nvPicPr>
          <p:cNvPr id="1026" name="Picture 2" descr="Image result for GridPP logo">
            <a:extLst>
              <a:ext uri="{FF2B5EF4-FFF2-40B4-BE49-F238E27FC236}">
                <a16:creationId xmlns:a16="http://schemas.microsoft.com/office/drawing/2014/main" id="{4E79E1C3-7C13-A343-B05B-9DFFA9A2C7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717" y="6176963"/>
            <a:ext cx="1818343" cy="53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136AD-903A-FD40-8C6C-D6B745641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15020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Timothy.noble@stfc.ac.uk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cg-support@gridpp.rl.ac.uk" TargetMode="External"/><Relationship Id="rId2" Type="http://schemas.openxmlformats.org/officeDocument/2006/relationships/hyperlink" Target="https://www.gridpp.ac.uk/wiki/Ruci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973138" y="2269587"/>
            <a:ext cx="614611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973138" y="4490825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Noble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Timothy.noble@stfc.ac.uk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1026" name="Picture 2" descr="Rucio · Indi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37" y="3005127"/>
            <a:ext cx="1150423" cy="13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Rucio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Since August 2020, RAL have been running a multi-VO Rucio instance.</a:t>
            </a:r>
          </a:p>
          <a:p>
            <a:pPr lvl="1"/>
            <a:r>
              <a:rPr lang="en-GB" dirty="0"/>
              <a:t>SKA, </a:t>
            </a:r>
            <a:r>
              <a:rPr lang="en-GB" dirty="0" err="1"/>
              <a:t>dteam</a:t>
            </a:r>
            <a:r>
              <a:rPr lang="en-GB" dirty="0"/>
              <a:t> and </a:t>
            </a:r>
            <a:r>
              <a:rPr lang="en-GB" dirty="0" err="1"/>
              <a:t>GridPP</a:t>
            </a:r>
            <a:r>
              <a:rPr lang="en-GB" dirty="0"/>
              <a:t> </a:t>
            </a:r>
            <a:r>
              <a:rPr lang="en-GB" dirty="0" smtClean="0"/>
              <a:t>VOs are </a:t>
            </a:r>
            <a:r>
              <a:rPr lang="en-GB" dirty="0"/>
              <a:t>currently setup.</a:t>
            </a:r>
          </a:p>
          <a:p>
            <a:r>
              <a:rPr lang="en-GB" dirty="0"/>
              <a:t>Working on documentation:</a:t>
            </a:r>
          </a:p>
          <a:p>
            <a:pPr lvl="1"/>
            <a:r>
              <a:rPr lang="en-GB" dirty="0">
                <a:hlinkClick r:id="rId2"/>
              </a:rPr>
              <a:t>https://www.gridpp.ac.uk/wiki/Rucio</a:t>
            </a:r>
            <a:endParaRPr lang="en-GB" dirty="0"/>
          </a:p>
          <a:p>
            <a:r>
              <a:rPr lang="en-GB" dirty="0"/>
              <a:t>For new/interested VOs I will arrange an introductory session.</a:t>
            </a:r>
          </a:p>
          <a:p>
            <a:pPr lvl="1"/>
            <a:r>
              <a:rPr lang="en-GB" dirty="0"/>
              <a:t>Planning on giving Webinar to </a:t>
            </a:r>
            <a:r>
              <a:rPr lang="en-GB" dirty="0" smtClean="0"/>
              <a:t>EGI </a:t>
            </a:r>
            <a:r>
              <a:rPr lang="en-GB" dirty="0"/>
              <a:t>in June.</a:t>
            </a:r>
          </a:p>
          <a:p>
            <a:r>
              <a:rPr lang="en-GB" dirty="0"/>
              <a:t>We are setting up a specific GGUS support unit.</a:t>
            </a:r>
            <a:endParaRPr lang="en-GB" dirty="0">
              <a:hlinkClick r:id="rId3"/>
            </a:endParaRPr>
          </a:p>
          <a:p>
            <a:pPr lvl="1"/>
            <a:r>
              <a:rPr lang="en-GB" dirty="0">
                <a:hlinkClick r:id="rId3"/>
              </a:rPr>
              <a:t>l</a:t>
            </a:r>
            <a:r>
              <a:rPr lang="en-GB" dirty="0" smtClean="0">
                <a:hlinkClick r:id="rId3"/>
              </a:rPr>
              <a:t>cg-support@gridpp.rl.ac.uk</a:t>
            </a:r>
            <a:r>
              <a:rPr lang="en-GB" dirty="0" smtClean="0"/>
              <a:t> </a:t>
            </a:r>
            <a:r>
              <a:rPr lang="en-GB" dirty="0"/>
              <a:t>for </a:t>
            </a:r>
            <a:r>
              <a:rPr lang="en-GB" dirty="0" smtClean="0"/>
              <a:t>support.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31E9129-8C18-904E-8A78-F9F83127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</p:spPr>
        <p:txBody>
          <a:bodyPr/>
          <a:lstStyle/>
          <a:p>
            <a:pPr algn="ctr"/>
            <a:r>
              <a:rPr lang="en-US" dirty="0"/>
              <a:t>Tim Noble, 27</a:t>
            </a:r>
            <a:r>
              <a:rPr lang="en-US" baseline="30000" dirty="0"/>
              <a:t>th</a:t>
            </a:r>
            <a:r>
              <a:rPr lang="en-US" dirty="0"/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7064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3646-CF5B-D34E-BB68-739E54CF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62"/>
            <a:ext cx="10515600" cy="1065212"/>
          </a:xfrm>
        </p:spPr>
        <p:txBody>
          <a:bodyPr/>
          <a:lstStyle/>
          <a:p>
            <a:r>
              <a:rPr lang="en-US" dirty="0"/>
              <a:t>Rucio Digital Asset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3EEFC-BE5C-FE4C-B0FA-80C160B3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1760" y="182562"/>
            <a:ext cx="462280" cy="365125"/>
          </a:xfrm>
        </p:spPr>
        <p:txBody>
          <a:bodyPr/>
          <a:lstStyle/>
          <a:p>
            <a:fld id="{BBAAB195-B577-5546-8349-9DDA93B6129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2A7413-AC54-E54F-B657-C29EBEC44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538255"/>
              </p:ext>
            </p:extLst>
          </p:nvPr>
        </p:nvGraphicFramePr>
        <p:xfrm>
          <a:off x="838200" y="2262410"/>
          <a:ext cx="10515600" cy="383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30795804"/>
                    </a:ext>
                  </a:extLst>
                </a:gridCol>
                <a:gridCol w="5225142">
                  <a:extLst>
                    <a:ext uri="{9D8B030D-6E8A-4147-A177-3AD203B41FA5}">
                      <a16:colId xmlns:a16="http://schemas.microsoft.com/office/drawing/2014/main" val="463851234"/>
                    </a:ext>
                  </a:extLst>
                </a:gridCol>
                <a:gridCol w="1785258">
                  <a:extLst>
                    <a:ext uri="{9D8B030D-6E8A-4147-A177-3AD203B41FA5}">
                      <a16:colId xmlns:a16="http://schemas.microsoft.com/office/drawing/2014/main" val="3299035212"/>
                    </a:ext>
                  </a:extLst>
                </a:gridCol>
              </a:tblGrid>
              <a:tr h="55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Task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/ PM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511654"/>
                  </a:ext>
                </a:extLst>
              </a:tr>
              <a:tr h="1080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 Integrate Rucio with IAM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Currently users need X.509 certificate to access Rucio.  Integration with IAM means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wider and easier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access is available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 This is also an objective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EGI.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April - September 2021 (3 PM)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268228"/>
                  </a:ext>
                </a:extLst>
              </a:tr>
              <a:tr h="1043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 Create Multi-VO </a:t>
                      </a:r>
                      <a:r>
                        <a:rPr lang="en-GB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WebUI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There is already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  <a:r>
                        <a:rPr lang="en-GB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 a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Rucio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WebUI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schedule transfers, view usage and download file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lists for single VO</a:t>
                      </a:r>
                      <a:r>
                        <a:rPr lang="en-GB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instances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 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needs to be adapted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 deployed to 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 Multi-VOs.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October 2021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March 2022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 PM)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483561"/>
                  </a:ext>
                </a:extLst>
              </a:tr>
              <a:tr h="1080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1.3: Client Containers for Users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Create a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containerized instance of the </a:t>
                      </a:r>
                      <a:r>
                        <a:rPr lang="en-GB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Rucio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client code configured to access RAL Rucio instance.  Make it available via CVMFS, on Cloud VMs as well as simply downloadable.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April 2021 - December 2021 (2 PM)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175081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51CA97-AC5E-FA4E-A5EA-95F544B44933}"/>
              </a:ext>
            </a:extLst>
          </p:cNvPr>
          <p:cNvSpPr txBox="1">
            <a:spLocks/>
          </p:cNvSpPr>
          <p:nvPr/>
        </p:nvSpPr>
        <p:spPr>
          <a:xfrm>
            <a:off x="838200" y="1285874"/>
            <a:ext cx="10515600" cy="859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§"/>
              <a:defRPr sz="2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4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 sz="180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This </a:t>
            </a:r>
            <a:r>
              <a:rPr lang="en-GB" dirty="0" smtClean="0"/>
              <a:t>year’s </a:t>
            </a:r>
            <a:r>
              <a:rPr lang="en-GB" dirty="0" err="1" smtClean="0"/>
              <a:t>Rucio</a:t>
            </a:r>
            <a:r>
              <a:rPr lang="en-GB" dirty="0" smtClean="0"/>
              <a:t> Digital Asset </a:t>
            </a:r>
            <a:r>
              <a:rPr lang="en-GB" dirty="0"/>
              <a:t>focuses on making it easier to </a:t>
            </a:r>
            <a:r>
              <a:rPr lang="en-GB" dirty="0" smtClean="0"/>
              <a:t>use.</a:t>
            </a:r>
            <a:endParaRPr lang="en-GB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65BAE7-D3F3-0D4B-8C8D-1CD919B8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</p:spPr>
        <p:txBody>
          <a:bodyPr/>
          <a:lstStyle/>
          <a:p>
            <a:pPr algn="ctr"/>
            <a:r>
              <a:rPr lang="en-US" dirty="0"/>
              <a:t>Tim Noble, 27</a:t>
            </a:r>
            <a:r>
              <a:rPr lang="en-US" baseline="30000" dirty="0"/>
              <a:t>th</a:t>
            </a:r>
            <a:r>
              <a:rPr lang="en-US" dirty="0"/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12206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299</Words>
  <Application>Microsoft Office PowerPoint</Application>
  <PresentationFormat>Widescreen</PresentationFormat>
  <Paragraphs>35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Regular</vt:lpstr>
      <vt:lpstr>Calibri</vt:lpstr>
      <vt:lpstr>Times New Roman</vt:lpstr>
      <vt:lpstr>Wingdings</vt:lpstr>
      <vt:lpstr>Font and logo master</vt:lpstr>
      <vt:lpstr>Font WITHOUT logo master</vt:lpstr>
      <vt:lpstr>1_Font and logo master</vt:lpstr>
      <vt:lpstr>PowerPoint Presentation</vt:lpstr>
      <vt:lpstr>Rucio Status</vt:lpstr>
      <vt:lpstr>Rucio Digital Asset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Dewhurst, Alastair (STFC,RAL,SC)</dc:creator>
  <cp:lastModifiedBy>Noble, Timothy (STFC,RAL,SC)</cp:lastModifiedBy>
  <cp:revision>46</cp:revision>
  <dcterms:created xsi:type="dcterms:W3CDTF">2020-03-09T09:47:27Z</dcterms:created>
  <dcterms:modified xsi:type="dcterms:W3CDTF">2021-04-27T11:05:09Z</dcterms:modified>
</cp:coreProperties>
</file>