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81" r:id="rId6"/>
  </p:sldMasterIdLst>
  <p:notesMasterIdLst>
    <p:notesMasterId r:id="rId19"/>
  </p:notesMasterIdLst>
  <p:sldIdLst>
    <p:sldId id="256" r:id="rId7"/>
    <p:sldId id="257" r:id="rId8"/>
    <p:sldId id="281" r:id="rId9"/>
    <p:sldId id="271" r:id="rId10"/>
    <p:sldId id="315" r:id="rId11"/>
    <p:sldId id="316" r:id="rId12"/>
    <p:sldId id="265" r:id="rId13"/>
    <p:sldId id="267" r:id="rId14"/>
    <p:sldId id="268" r:id="rId15"/>
    <p:sldId id="269" r:id="rId16"/>
    <p:sldId id="270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ACB1F-AAE6-40CE-B23B-AEDA1C9DC967}" v="971" dt="2021-12-08T11:28:53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51" autoAdjust="0"/>
  </p:normalViewPr>
  <p:slideViewPr>
    <p:cSldViewPr snapToGrid="0">
      <p:cViewPr varScale="1">
        <p:scale>
          <a:sx n="59" d="100"/>
          <a:sy n="59" d="100"/>
        </p:scale>
        <p:origin x="105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, Stephen (STFC,RAL,CLF)" userId="289152b5-24ce-477d-9637-9fd7e71e08ee" providerId="ADAL" clId="{CE4ACB1F-AAE6-40CE-B23B-AEDA1C9DC967}"/>
    <pc:docChg chg="undo redo custSel mod addSld delSld modSld sldOrd addMainMaster">
      <pc:chgData name="Dann, Stephen (STFC,RAL,CLF)" userId="289152b5-24ce-477d-9637-9fd7e71e08ee" providerId="ADAL" clId="{CE4ACB1F-AAE6-40CE-B23B-AEDA1C9DC967}" dt="2021-12-08T11:43:24.391" v="9777" actId="20577"/>
      <pc:docMkLst>
        <pc:docMk/>
      </pc:docMkLst>
      <pc:sldChg chg="modSp mod">
        <pc:chgData name="Dann, Stephen (STFC,RAL,CLF)" userId="289152b5-24ce-477d-9637-9fd7e71e08ee" providerId="ADAL" clId="{CE4ACB1F-AAE6-40CE-B23B-AEDA1C9DC967}" dt="2021-12-06T16:09:14.842" v="5786" actId="20577"/>
        <pc:sldMkLst>
          <pc:docMk/>
          <pc:sldMk cId="1023487898" sldId="256"/>
        </pc:sldMkLst>
        <pc:spChg chg="mod">
          <ac:chgData name="Dann, Stephen (STFC,RAL,CLF)" userId="289152b5-24ce-477d-9637-9fd7e71e08ee" providerId="ADAL" clId="{CE4ACB1F-AAE6-40CE-B23B-AEDA1C9DC967}" dt="2021-12-06T16:09:03.680" v="5761" actId="20577"/>
          <ac:spMkLst>
            <pc:docMk/>
            <pc:sldMk cId="1023487898" sldId="256"/>
            <ac:spMk id="4" creationId="{00000000-0000-0000-0000-000000000000}"/>
          </ac:spMkLst>
        </pc:spChg>
        <pc:spChg chg="mod">
          <ac:chgData name="Dann, Stephen (STFC,RAL,CLF)" userId="289152b5-24ce-477d-9637-9fd7e71e08ee" providerId="ADAL" clId="{CE4ACB1F-AAE6-40CE-B23B-AEDA1C9DC967}" dt="2021-12-06T16:09:14.842" v="5786" actId="20577"/>
          <ac:spMkLst>
            <pc:docMk/>
            <pc:sldMk cId="1023487898" sldId="256"/>
            <ac:spMk id="5" creationId="{00000000-0000-0000-0000-000000000000}"/>
          </ac:spMkLst>
        </pc:spChg>
      </pc:sldChg>
      <pc:sldChg chg="addSp delSp modSp mod modClrScheme chgLayout modNotesTx">
        <pc:chgData name="Dann, Stephen (STFC,RAL,CLF)" userId="289152b5-24ce-477d-9637-9fd7e71e08ee" providerId="ADAL" clId="{CE4ACB1F-AAE6-40CE-B23B-AEDA1C9DC967}" dt="2021-12-08T11:08:06.359" v="7372" actId="20577"/>
        <pc:sldMkLst>
          <pc:docMk/>
          <pc:sldMk cId="332379235" sldId="257"/>
        </pc:sldMkLst>
        <pc:spChg chg="add mod">
          <ac:chgData name="Dann, Stephen (STFC,RAL,CLF)" userId="289152b5-24ce-477d-9637-9fd7e71e08ee" providerId="ADAL" clId="{CE4ACB1F-AAE6-40CE-B23B-AEDA1C9DC967}" dt="2021-12-06T16:10:45.821" v="5837" actId="13822"/>
          <ac:spMkLst>
            <pc:docMk/>
            <pc:sldMk cId="332379235" sldId="257"/>
            <ac:spMk id="2" creationId="{C4E8A332-8602-47F8-8D65-8C0103BD84F1}"/>
          </ac:spMkLst>
        </pc:spChg>
        <pc:spChg chg="add mod">
          <ac:chgData name="Dann, Stephen (STFC,RAL,CLF)" userId="289152b5-24ce-477d-9637-9fd7e71e08ee" providerId="ADAL" clId="{CE4ACB1F-AAE6-40CE-B23B-AEDA1C9DC967}" dt="2021-12-06T14:14:23.994" v="3683" actId="207"/>
          <ac:spMkLst>
            <pc:docMk/>
            <pc:sldMk cId="332379235" sldId="257"/>
            <ac:spMk id="3" creationId="{843A893B-6F5B-450A-BB4A-438F60B9D6D4}"/>
          </ac:spMkLst>
        </pc:spChg>
        <pc:spChg chg="mod ord">
          <ac:chgData name="Dann, Stephen (STFC,RAL,CLF)" userId="289152b5-24ce-477d-9637-9fd7e71e08ee" providerId="ADAL" clId="{CE4ACB1F-AAE6-40CE-B23B-AEDA1C9DC967}" dt="2021-12-06T16:10:35.331" v="5836" actId="20577"/>
          <ac:spMkLst>
            <pc:docMk/>
            <pc:sldMk cId="332379235" sldId="257"/>
            <ac:spMk id="4" creationId="{00000000-0000-0000-0000-000000000000}"/>
          </ac:spMkLst>
        </pc:spChg>
        <pc:spChg chg="del mod ord">
          <ac:chgData name="Dann, Stephen (STFC,RAL,CLF)" userId="289152b5-24ce-477d-9637-9fd7e71e08ee" providerId="ADAL" clId="{CE4ACB1F-AAE6-40CE-B23B-AEDA1C9DC967}" dt="2021-12-06T14:00:12.264" v="3361" actId="478"/>
          <ac:spMkLst>
            <pc:docMk/>
            <pc:sldMk cId="332379235" sldId="257"/>
            <ac:spMk id="5" creationId="{00000000-0000-0000-0000-000000000000}"/>
          </ac:spMkLst>
        </pc:spChg>
        <pc:spChg chg="add mod">
          <ac:chgData name="Dann, Stephen (STFC,RAL,CLF)" userId="289152b5-24ce-477d-9637-9fd7e71e08ee" providerId="ADAL" clId="{CE4ACB1F-AAE6-40CE-B23B-AEDA1C9DC967}" dt="2021-12-06T16:10:48.944" v="5838" actId="13822"/>
          <ac:spMkLst>
            <pc:docMk/>
            <pc:sldMk cId="332379235" sldId="257"/>
            <ac:spMk id="6" creationId="{8BD1CE88-65EE-4E6F-AF57-5FC593003232}"/>
          </ac:spMkLst>
        </pc:spChg>
        <pc:spChg chg="add mod">
          <ac:chgData name="Dann, Stephen (STFC,RAL,CLF)" userId="289152b5-24ce-477d-9637-9fd7e71e08ee" providerId="ADAL" clId="{CE4ACB1F-AAE6-40CE-B23B-AEDA1C9DC967}" dt="2021-12-06T14:14:00.064" v="3677" actId="207"/>
          <ac:spMkLst>
            <pc:docMk/>
            <pc:sldMk cId="332379235" sldId="257"/>
            <ac:spMk id="7" creationId="{6F5D9750-43EB-4910-AC73-9B68B0CCADE3}"/>
          </ac:spMkLst>
        </pc:spChg>
        <pc:spChg chg="add mod">
          <ac:chgData name="Dann, Stephen (STFC,RAL,CLF)" userId="289152b5-24ce-477d-9637-9fd7e71e08ee" providerId="ADAL" clId="{CE4ACB1F-AAE6-40CE-B23B-AEDA1C9DC967}" dt="2021-12-06T16:10:58.702" v="5839" actId="13822"/>
          <ac:spMkLst>
            <pc:docMk/>
            <pc:sldMk cId="332379235" sldId="257"/>
            <ac:spMk id="8" creationId="{77963AB2-3027-4472-AF75-C288231372F0}"/>
          </ac:spMkLst>
        </pc:spChg>
        <pc:spChg chg="add mod">
          <ac:chgData name="Dann, Stephen (STFC,RAL,CLF)" userId="289152b5-24ce-477d-9637-9fd7e71e08ee" providerId="ADAL" clId="{CE4ACB1F-AAE6-40CE-B23B-AEDA1C9DC967}" dt="2021-12-06T16:10:58.702" v="5839" actId="13822"/>
          <ac:spMkLst>
            <pc:docMk/>
            <pc:sldMk cId="332379235" sldId="257"/>
            <ac:spMk id="9" creationId="{3C00D1FC-27BD-4117-8AF4-B9B04D6FAF05}"/>
          </ac:spMkLst>
        </pc:spChg>
        <pc:spChg chg="add mod">
          <ac:chgData name="Dann, Stephen (STFC,RAL,CLF)" userId="289152b5-24ce-477d-9637-9fd7e71e08ee" providerId="ADAL" clId="{CE4ACB1F-AAE6-40CE-B23B-AEDA1C9DC967}" dt="2021-12-06T16:11:02.846" v="5840" actId="13822"/>
          <ac:spMkLst>
            <pc:docMk/>
            <pc:sldMk cId="332379235" sldId="257"/>
            <ac:spMk id="10" creationId="{B0F71C11-D171-499B-B043-CB35B3BD47C4}"/>
          </ac:spMkLst>
        </pc:spChg>
        <pc:spChg chg="add mod">
          <ac:chgData name="Dann, Stephen (STFC,RAL,CLF)" userId="289152b5-24ce-477d-9637-9fd7e71e08ee" providerId="ADAL" clId="{CE4ACB1F-AAE6-40CE-B23B-AEDA1C9DC967}" dt="2021-12-06T16:11:02.846" v="5840" actId="13822"/>
          <ac:spMkLst>
            <pc:docMk/>
            <pc:sldMk cId="332379235" sldId="257"/>
            <ac:spMk id="11" creationId="{EED32006-B37E-4528-B51A-77C6A3CBCA0B}"/>
          </ac:spMkLst>
        </pc:spChg>
        <pc:spChg chg="add mod">
          <ac:chgData name="Dann, Stephen (STFC,RAL,CLF)" userId="289152b5-24ce-477d-9637-9fd7e71e08ee" providerId="ADAL" clId="{CE4ACB1F-AAE6-40CE-B23B-AEDA1C9DC967}" dt="2021-12-06T16:11:02.846" v="5840" actId="13822"/>
          <ac:spMkLst>
            <pc:docMk/>
            <pc:sldMk cId="332379235" sldId="257"/>
            <ac:spMk id="12" creationId="{B442C565-A463-4547-8672-333663809BE8}"/>
          </ac:spMkLst>
        </pc:spChg>
        <pc:spChg chg="add mod">
          <ac:chgData name="Dann, Stephen (STFC,RAL,CLF)" userId="289152b5-24ce-477d-9637-9fd7e71e08ee" providerId="ADAL" clId="{CE4ACB1F-AAE6-40CE-B23B-AEDA1C9DC967}" dt="2021-12-08T10:57:14.772" v="6352" actId="404"/>
          <ac:spMkLst>
            <pc:docMk/>
            <pc:sldMk cId="332379235" sldId="257"/>
            <ac:spMk id="13" creationId="{D44C60FE-BD31-4709-89E5-C090A7C4854C}"/>
          </ac:spMkLst>
        </pc:spChg>
        <pc:spChg chg="add del mod">
          <ac:chgData name="Dann, Stephen (STFC,RAL,CLF)" userId="289152b5-24ce-477d-9637-9fd7e71e08ee" providerId="ADAL" clId="{CE4ACB1F-AAE6-40CE-B23B-AEDA1C9DC967}" dt="2021-12-06T16:10:20.738" v="5831" actId="478"/>
          <ac:spMkLst>
            <pc:docMk/>
            <pc:sldMk cId="332379235" sldId="257"/>
            <ac:spMk id="14" creationId="{5B524F33-1CA7-4E9C-8172-BD3026ADE5B6}"/>
          </ac:spMkLst>
        </pc:spChg>
      </pc:sldChg>
      <pc:sldChg chg="del">
        <pc:chgData name="Dann, Stephen (STFC,RAL,CLF)" userId="289152b5-24ce-477d-9637-9fd7e71e08ee" providerId="ADAL" clId="{CE4ACB1F-AAE6-40CE-B23B-AEDA1C9DC967}" dt="2021-12-06T15:41:41.160" v="5123" actId="2696"/>
        <pc:sldMkLst>
          <pc:docMk/>
          <pc:sldMk cId="2911652303" sldId="258"/>
        </pc:sldMkLst>
      </pc:sldChg>
      <pc:sldChg chg="modSp del mod">
        <pc:chgData name="Dann, Stephen (STFC,RAL,CLF)" userId="289152b5-24ce-477d-9637-9fd7e71e08ee" providerId="ADAL" clId="{CE4ACB1F-AAE6-40CE-B23B-AEDA1C9DC967}" dt="2021-12-03T16:08:23.526" v="8" actId="2696"/>
        <pc:sldMkLst>
          <pc:docMk/>
          <pc:sldMk cId="3472139836" sldId="259"/>
        </pc:sldMkLst>
        <pc:spChg chg="mod">
          <ac:chgData name="Dann, Stephen (STFC,RAL,CLF)" userId="289152b5-24ce-477d-9637-9fd7e71e08ee" providerId="ADAL" clId="{CE4ACB1F-AAE6-40CE-B23B-AEDA1C9DC967}" dt="2021-12-03T16:06:45.176" v="7" actId="20577"/>
          <ac:spMkLst>
            <pc:docMk/>
            <pc:sldMk cId="3472139836" sldId="259"/>
            <ac:spMk id="3" creationId="{B9F8AB4B-6AA7-4955-9D79-6CC1B65B970F}"/>
          </ac:spMkLst>
        </pc:spChg>
      </pc:sldChg>
      <pc:sldChg chg="modSp add del mod">
        <pc:chgData name="Dann, Stephen (STFC,RAL,CLF)" userId="289152b5-24ce-477d-9637-9fd7e71e08ee" providerId="ADAL" clId="{CE4ACB1F-AAE6-40CE-B23B-AEDA1C9DC967}" dt="2021-12-06T16:08:17.815" v="5715" actId="2696"/>
        <pc:sldMkLst>
          <pc:docMk/>
          <pc:sldMk cId="1174831514" sldId="260"/>
        </pc:sldMkLst>
        <pc:spChg chg="mod">
          <ac:chgData name="Dann, Stephen (STFC,RAL,CLF)" userId="289152b5-24ce-477d-9637-9fd7e71e08ee" providerId="ADAL" clId="{CE4ACB1F-AAE6-40CE-B23B-AEDA1C9DC967}" dt="2021-12-03T17:31:08.829" v="3250" actId="6549"/>
          <ac:spMkLst>
            <pc:docMk/>
            <pc:sldMk cId="1174831514" sldId="260"/>
            <ac:spMk id="4" creationId="{00000000-0000-0000-0000-000000000000}"/>
          </ac:spMkLst>
        </pc:spChg>
      </pc:sldChg>
      <pc:sldChg chg="addSp delSp modSp new del mod modClrScheme chgLayout">
        <pc:chgData name="Dann, Stephen (STFC,RAL,CLF)" userId="289152b5-24ce-477d-9637-9fd7e71e08ee" providerId="ADAL" clId="{CE4ACB1F-AAE6-40CE-B23B-AEDA1C9DC967}" dt="2021-12-03T16:21:13.124" v="989" actId="2696"/>
        <pc:sldMkLst>
          <pc:docMk/>
          <pc:sldMk cId="3203311669" sldId="261"/>
        </pc:sldMkLst>
        <pc:spChg chg="del mod ord">
          <ac:chgData name="Dann, Stephen (STFC,RAL,CLF)" userId="289152b5-24ce-477d-9637-9fd7e71e08ee" providerId="ADAL" clId="{CE4ACB1F-AAE6-40CE-B23B-AEDA1C9DC967}" dt="2021-12-03T16:08:34.405" v="10" actId="700"/>
          <ac:spMkLst>
            <pc:docMk/>
            <pc:sldMk cId="3203311669" sldId="261"/>
            <ac:spMk id="2" creationId="{4950EAC2-CE3D-43DD-8AE4-424D1B11667E}"/>
          </ac:spMkLst>
        </pc:spChg>
        <pc:spChg chg="add mod ord">
          <ac:chgData name="Dann, Stephen (STFC,RAL,CLF)" userId="289152b5-24ce-477d-9637-9fd7e71e08ee" providerId="ADAL" clId="{CE4ACB1F-AAE6-40CE-B23B-AEDA1C9DC967}" dt="2021-12-03T16:09:13.828" v="46" actId="20577"/>
          <ac:spMkLst>
            <pc:docMk/>
            <pc:sldMk cId="3203311669" sldId="261"/>
            <ac:spMk id="3" creationId="{59B0A7D4-612B-420F-99DC-21C40BB4A967}"/>
          </ac:spMkLst>
        </pc:spChg>
        <pc:spChg chg="add mod ord">
          <ac:chgData name="Dann, Stephen (STFC,RAL,CLF)" userId="289152b5-24ce-477d-9637-9fd7e71e08ee" providerId="ADAL" clId="{CE4ACB1F-AAE6-40CE-B23B-AEDA1C9DC967}" dt="2021-12-03T16:11:15.752" v="208" actId="20577"/>
          <ac:spMkLst>
            <pc:docMk/>
            <pc:sldMk cId="3203311669" sldId="261"/>
            <ac:spMk id="4" creationId="{BD3E5BC5-6654-45B7-864F-80A3472C72ED}"/>
          </ac:spMkLst>
        </pc:spChg>
        <pc:picChg chg="add mod">
          <ac:chgData name="Dann, Stephen (STFC,RAL,CLF)" userId="289152b5-24ce-477d-9637-9fd7e71e08ee" providerId="ADAL" clId="{CE4ACB1F-AAE6-40CE-B23B-AEDA1C9DC967}" dt="2021-12-03T16:11:50.600" v="214" actId="1076"/>
          <ac:picMkLst>
            <pc:docMk/>
            <pc:sldMk cId="3203311669" sldId="261"/>
            <ac:picMk id="5" creationId="{3366BCA6-B69F-4DDC-97CD-81402A3B8805}"/>
          </ac:picMkLst>
        </pc:picChg>
      </pc:sldChg>
      <pc:sldChg chg="addSp delSp modSp new del mod modShow">
        <pc:chgData name="Dann, Stephen (STFC,RAL,CLF)" userId="289152b5-24ce-477d-9637-9fd7e71e08ee" providerId="ADAL" clId="{CE4ACB1F-AAE6-40CE-B23B-AEDA1C9DC967}" dt="2021-12-08T10:47:31.317" v="6321" actId="2696"/>
        <pc:sldMkLst>
          <pc:docMk/>
          <pc:sldMk cId="3238178895" sldId="262"/>
        </pc:sldMkLst>
        <pc:spChg chg="mod">
          <ac:chgData name="Dann, Stephen (STFC,RAL,CLF)" userId="289152b5-24ce-477d-9637-9fd7e71e08ee" providerId="ADAL" clId="{CE4ACB1F-AAE6-40CE-B23B-AEDA1C9DC967}" dt="2021-12-06T16:14:09.415" v="5862" actId="20577"/>
          <ac:spMkLst>
            <pc:docMk/>
            <pc:sldMk cId="3238178895" sldId="262"/>
            <ac:spMk id="2" creationId="{B83E59B0-411E-4B42-A89B-E4E7E1D41694}"/>
          </ac:spMkLst>
        </pc:spChg>
        <pc:spChg chg="add del mod">
          <ac:chgData name="Dann, Stephen (STFC,RAL,CLF)" userId="289152b5-24ce-477d-9637-9fd7e71e08ee" providerId="ADAL" clId="{CE4ACB1F-AAE6-40CE-B23B-AEDA1C9DC967}" dt="2021-12-06T14:49:48.987" v="3908" actId="12084"/>
          <ac:spMkLst>
            <pc:docMk/>
            <pc:sldMk cId="3238178895" sldId="262"/>
            <ac:spMk id="3" creationId="{A06B78D0-71E0-405F-BD92-59F928888994}"/>
          </ac:spMkLst>
        </pc:spChg>
        <pc:graphicFrameChg chg="add del mod">
          <ac:chgData name="Dann, Stephen (STFC,RAL,CLF)" userId="289152b5-24ce-477d-9637-9fd7e71e08ee" providerId="ADAL" clId="{CE4ACB1F-AAE6-40CE-B23B-AEDA1C9DC967}" dt="2021-12-06T14:38:09.059" v="3734" actId="12084"/>
          <ac:graphicFrameMkLst>
            <pc:docMk/>
            <pc:sldMk cId="3238178895" sldId="262"/>
            <ac:graphicFrameMk id="4" creationId="{BCFC811E-0BFB-4E59-BAA8-E0BE0A7C531B}"/>
          </ac:graphicFrameMkLst>
        </pc:graphicFrameChg>
        <pc:graphicFrameChg chg="add mod">
          <ac:chgData name="Dann, Stephen (STFC,RAL,CLF)" userId="289152b5-24ce-477d-9637-9fd7e71e08ee" providerId="ADAL" clId="{CE4ACB1F-AAE6-40CE-B23B-AEDA1C9DC967}" dt="2021-12-06T16:13:12.926" v="5843"/>
          <ac:graphicFrameMkLst>
            <pc:docMk/>
            <pc:sldMk cId="3238178895" sldId="262"/>
            <ac:graphicFrameMk id="5" creationId="{EC9FD046-846C-4C64-B3C0-9E05B7DB113F}"/>
          </ac:graphicFrameMkLst>
        </pc:graphicFrameChg>
      </pc:sldChg>
      <pc:sldChg chg="addSp delSp modSp new del mod modClrScheme chgLayout">
        <pc:chgData name="Dann, Stephen (STFC,RAL,CLF)" userId="289152b5-24ce-477d-9637-9fd7e71e08ee" providerId="ADAL" clId="{CE4ACB1F-AAE6-40CE-B23B-AEDA1C9DC967}" dt="2021-12-06T16:08:19.398" v="5716" actId="2696"/>
        <pc:sldMkLst>
          <pc:docMk/>
          <pc:sldMk cId="3600365151" sldId="263"/>
        </pc:sldMkLst>
        <pc:spChg chg="del mod ord">
          <ac:chgData name="Dann, Stephen (STFC,RAL,CLF)" userId="289152b5-24ce-477d-9637-9fd7e71e08ee" providerId="ADAL" clId="{CE4ACB1F-AAE6-40CE-B23B-AEDA1C9DC967}" dt="2021-12-03T16:14:51.156" v="315" actId="700"/>
          <ac:spMkLst>
            <pc:docMk/>
            <pc:sldMk cId="3600365151" sldId="263"/>
            <ac:spMk id="2" creationId="{0C4100E7-6672-4360-8E7B-FAF16DC5085D}"/>
          </ac:spMkLst>
        </pc:spChg>
        <pc:spChg chg="add mod ord">
          <ac:chgData name="Dann, Stephen (STFC,RAL,CLF)" userId="289152b5-24ce-477d-9637-9fd7e71e08ee" providerId="ADAL" clId="{CE4ACB1F-AAE6-40CE-B23B-AEDA1C9DC967}" dt="2021-12-03T16:15:17.853" v="336" actId="20577"/>
          <ac:spMkLst>
            <pc:docMk/>
            <pc:sldMk cId="3600365151" sldId="263"/>
            <ac:spMk id="3" creationId="{3EB17EAB-C162-4A04-AC84-2ABD24E9A604}"/>
          </ac:spMkLst>
        </pc:spChg>
        <pc:spChg chg="add mod ord">
          <ac:chgData name="Dann, Stephen (STFC,RAL,CLF)" userId="289152b5-24ce-477d-9637-9fd7e71e08ee" providerId="ADAL" clId="{CE4ACB1F-AAE6-40CE-B23B-AEDA1C9DC967}" dt="2021-12-03T16:18:37.218" v="664" actId="6549"/>
          <ac:spMkLst>
            <pc:docMk/>
            <pc:sldMk cId="3600365151" sldId="263"/>
            <ac:spMk id="4" creationId="{8F0A8FFB-C2A5-4E25-9FF7-C79EF20B0D24}"/>
          </ac:spMkLst>
        </pc:spChg>
        <pc:picChg chg="add mod">
          <ac:chgData name="Dann, Stephen (STFC,RAL,CLF)" userId="289152b5-24ce-477d-9637-9fd7e71e08ee" providerId="ADAL" clId="{CE4ACB1F-AAE6-40CE-B23B-AEDA1C9DC967}" dt="2021-12-06T15:00:03.362" v="4206" actId="14100"/>
          <ac:picMkLst>
            <pc:docMk/>
            <pc:sldMk cId="3600365151" sldId="263"/>
            <ac:picMk id="5" creationId="{7D28DC94-34EA-4024-ADD0-B29AA99F431C}"/>
          </ac:picMkLst>
        </pc:picChg>
      </pc:sldChg>
      <pc:sldChg chg="addSp modSp new del mod">
        <pc:chgData name="Dann, Stephen (STFC,RAL,CLF)" userId="289152b5-24ce-477d-9637-9fd7e71e08ee" providerId="ADAL" clId="{CE4ACB1F-AAE6-40CE-B23B-AEDA1C9DC967}" dt="2021-12-06T16:03:17.624" v="5583" actId="2696"/>
        <pc:sldMkLst>
          <pc:docMk/>
          <pc:sldMk cId="2826716198" sldId="264"/>
        </pc:sldMkLst>
        <pc:spChg chg="mod">
          <ac:chgData name="Dann, Stephen (STFC,RAL,CLF)" userId="289152b5-24ce-477d-9637-9fd7e71e08ee" providerId="ADAL" clId="{CE4ACB1F-AAE6-40CE-B23B-AEDA1C9DC967}" dt="2021-12-03T16:15:59.384" v="356" actId="20577"/>
          <ac:spMkLst>
            <pc:docMk/>
            <pc:sldMk cId="2826716198" sldId="264"/>
            <ac:spMk id="2" creationId="{C7CF2D15-9B8F-4AF7-A7BA-F9323E5BFC4E}"/>
          </ac:spMkLst>
        </pc:spChg>
        <pc:spChg chg="mod">
          <ac:chgData name="Dann, Stephen (STFC,RAL,CLF)" userId="289152b5-24ce-477d-9637-9fd7e71e08ee" providerId="ADAL" clId="{CE4ACB1F-AAE6-40CE-B23B-AEDA1C9DC967}" dt="2021-12-03T16:17:08.909" v="539" actId="20577"/>
          <ac:spMkLst>
            <pc:docMk/>
            <pc:sldMk cId="2826716198" sldId="264"/>
            <ac:spMk id="3" creationId="{31692043-91A8-4717-A2F1-68C1CD6CCE2D}"/>
          </ac:spMkLst>
        </pc:spChg>
        <pc:spChg chg="add mod">
          <ac:chgData name="Dann, Stephen (STFC,RAL,CLF)" userId="289152b5-24ce-477d-9637-9fd7e71e08ee" providerId="ADAL" clId="{CE4ACB1F-AAE6-40CE-B23B-AEDA1C9DC967}" dt="2021-12-03T16:40:39.901" v="1736" actId="20577"/>
          <ac:spMkLst>
            <pc:docMk/>
            <pc:sldMk cId="2826716198" sldId="264"/>
            <ac:spMk id="4" creationId="{AA8B4E2E-0AE1-4BFC-8A09-AA4C0AD4C714}"/>
          </ac:spMkLst>
        </pc:sp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14:58.101" v="8319" actId="20577"/>
        <pc:sldMkLst>
          <pc:docMk/>
          <pc:sldMk cId="1995655866" sldId="265"/>
        </pc:sldMkLst>
        <pc:spChg chg="del mod ord">
          <ac:chgData name="Dann, Stephen (STFC,RAL,CLF)" userId="289152b5-24ce-477d-9637-9fd7e71e08ee" providerId="ADAL" clId="{CE4ACB1F-AAE6-40CE-B23B-AEDA1C9DC967}" dt="2021-12-03T16:41:14.660" v="1737" actId="700"/>
          <ac:spMkLst>
            <pc:docMk/>
            <pc:sldMk cId="1995655866" sldId="265"/>
            <ac:spMk id="2" creationId="{FA54550A-1A8E-4E28-8376-045A2872ACCD}"/>
          </ac:spMkLst>
        </pc:spChg>
        <pc:spChg chg="del">
          <ac:chgData name="Dann, Stephen (STFC,RAL,CLF)" userId="289152b5-24ce-477d-9637-9fd7e71e08ee" providerId="ADAL" clId="{CE4ACB1F-AAE6-40CE-B23B-AEDA1C9DC967}" dt="2021-12-03T16:41:14.660" v="1737" actId="700"/>
          <ac:spMkLst>
            <pc:docMk/>
            <pc:sldMk cId="1995655866" sldId="265"/>
            <ac:spMk id="3" creationId="{F2A773D4-7937-4C5D-AF3C-7CACC54A61F1}"/>
          </ac:spMkLst>
        </pc:spChg>
        <pc:spChg chg="add mod ord">
          <ac:chgData name="Dann, Stephen (STFC,RAL,CLF)" userId="289152b5-24ce-477d-9637-9fd7e71e08ee" providerId="ADAL" clId="{CE4ACB1F-AAE6-40CE-B23B-AEDA1C9DC967}" dt="2021-12-03T16:41:21.604" v="1749" actId="20577"/>
          <ac:spMkLst>
            <pc:docMk/>
            <pc:sldMk cId="1995655866" sldId="265"/>
            <ac:spMk id="4" creationId="{810A7B8F-5F62-48E1-AC75-0451042FB365}"/>
          </ac:spMkLst>
        </pc:spChg>
        <pc:spChg chg="add del mod">
          <ac:chgData name="Dann, Stephen (STFC,RAL,CLF)" userId="289152b5-24ce-477d-9637-9fd7e71e08ee" providerId="ADAL" clId="{CE4ACB1F-AAE6-40CE-B23B-AEDA1C9DC967}" dt="2021-12-03T16:42:08.482" v="1754" actId="478"/>
          <ac:spMkLst>
            <pc:docMk/>
            <pc:sldMk cId="1995655866" sldId="265"/>
            <ac:spMk id="5" creationId="{2D98523C-0BA1-46F8-87F0-A171429F0B48}"/>
          </ac:spMkLst>
        </pc:spChg>
        <pc:spChg chg="add mod">
          <ac:chgData name="Dann, Stephen (STFC,RAL,CLF)" userId="289152b5-24ce-477d-9637-9fd7e71e08ee" providerId="ADAL" clId="{CE4ACB1F-AAE6-40CE-B23B-AEDA1C9DC967}" dt="2021-12-03T16:58:09.294" v="2200" actId="13822"/>
          <ac:spMkLst>
            <pc:docMk/>
            <pc:sldMk cId="1995655866" sldId="265"/>
            <ac:spMk id="6" creationId="{3FAF6D9C-9A8A-4AA0-8B0B-FD50463F4D2F}"/>
          </ac:spMkLst>
        </pc:spChg>
        <pc:spChg chg="add del mod">
          <ac:chgData name="Dann, Stephen (STFC,RAL,CLF)" userId="289152b5-24ce-477d-9637-9fd7e71e08ee" providerId="ADAL" clId="{CE4ACB1F-AAE6-40CE-B23B-AEDA1C9DC967}" dt="2021-12-03T16:48:46.445" v="2003" actId="478"/>
          <ac:spMkLst>
            <pc:docMk/>
            <pc:sldMk cId="1995655866" sldId="265"/>
            <ac:spMk id="7" creationId="{C9DAE626-9CDE-47AA-AA93-1482D1E74E1B}"/>
          </ac:spMkLst>
        </pc:spChg>
        <pc:spChg chg="add mod">
          <ac:chgData name="Dann, Stephen (STFC,RAL,CLF)" userId="289152b5-24ce-477d-9637-9fd7e71e08ee" providerId="ADAL" clId="{CE4ACB1F-AAE6-40CE-B23B-AEDA1C9DC967}" dt="2021-12-08T11:12:56.883" v="8157" actId="20577"/>
          <ac:spMkLst>
            <pc:docMk/>
            <pc:sldMk cId="1995655866" sldId="265"/>
            <ac:spMk id="8" creationId="{F9BD6786-27D2-4022-B0FB-0CC52B146951}"/>
          </ac:spMkLst>
        </pc:spChg>
        <pc:spChg chg="add del mod">
          <ac:chgData name="Dann, Stephen (STFC,RAL,CLF)" userId="289152b5-24ce-477d-9637-9fd7e71e08ee" providerId="ADAL" clId="{CE4ACB1F-AAE6-40CE-B23B-AEDA1C9DC967}" dt="2021-12-03T16:45:07.721" v="1841" actId="11529"/>
          <ac:spMkLst>
            <pc:docMk/>
            <pc:sldMk cId="1995655866" sldId="265"/>
            <ac:spMk id="9" creationId="{0D72BFF0-914C-4752-91F0-2DD2138EFCB8}"/>
          </ac:spMkLst>
        </pc:spChg>
        <pc:spChg chg="add del mod">
          <ac:chgData name="Dann, Stephen (STFC,RAL,CLF)" userId="289152b5-24ce-477d-9637-9fd7e71e08ee" providerId="ADAL" clId="{CE4ACB1F-AAE6-40CE-B23B-AEDA1C9DC967}" dt="2021-12-03T16:48:51.232" v="2008" actId="478"/>
          <ac:spMkLst>
            <pc:docMk/>
            <pc:sldMk cId="1995655866" sldId="265"/>
            <ac:spMk id="10" creationId="{2E3C7B05-BD52-4A7E-9022-99BF9AE540B7}"/>
          </ac:spMkLst>
        </pc:spChg>
        <pc:spChg chg="add mod">
          <ac:chgData name="Dann, Stephen (STFC,RAL,CLF)" userId="289152b5-24ce-477d-9637-9fd7e71e08ee" providerId="ADAL" clId="{CE4ACB1F-AAE6-40CE-B23B-AEDA1C9DC967}" dt="2021-12-06T15:39:55" v="5122" actId="1076"/>
          <ac:spMkLst>
            <pc:docMk/>
            <pc:sldMk cId="1995655866" sldId="265"/>
            <ac:spMk id="11" creationId="{2BDA0EAA-CA5F-4BDF-9A03-E294548CAF84}"/>
          </ac:spMkLst>
        </pc:spChg>
        <pc:spChg chg="add del mod">
          <ac:chgData name="Dann, Stephen (STFC,RAL,CLF)" userId="289152b5-24ce-477d-9637-9fd7e71e08ee" providerId="ADAL" clId="{CE4ACB1F-AAE6-40CE-B23B-AEDA1C9DC967}" dt="2021-12-03T16:48:49.973" v="2007" actId="478"/>
          <ac:spMkLst>
            <pc:docMk/>
            <pc:sldMk cId="1995655866" sldId="265"/>
            <ac:spMk id="11" creationId="{A6C181B4-F8FD-4501-AFCF-EA6FCA3822FD}"/>
          </ac:spMkLst>
        </pc:spChg>
        <pc:spChg chg="add del mod">
          <ac:chgData name="Dann, Stephen (STFC,RAL,CLF)" userId="289152b5-24ce-477d-9637-9fd7e71e08ee" providerId="ADAL" clId="{CE4ACB1F-AAE6-40CE-B23B-AEDA1C9DC967}" dt="2021-12-03T16:48:49.183" v="2006" actId="478"/>
          <ac:spMkLst>
            <pc:docMk/>
            <pc:sldMk cId="1995655866" sldId="265"/>
            <ac:spMk id="12" creationId="{8C49505B-54E0-4409-93E9-51DAA286EDE4}"/>
          </ac:spMkLst>
        </pc:spChg>
        <pc:spChg chg="add del mod">
          <ac:chgData name="Dann, Stephen (STFC,RAL,CLF)" userId="289152b5-24ce-477d-9637-9fd7e71e08ee" providerId="ADAL" clId="{CE4ACB1F-AAE6-40CE-B23B-AEDA1C9DC967}" dt="2021-12-03T16:48:47.746" v="2005" actId="478"/>
          <ac:spMkLst>
            <pc:docMk/>
            <pc:sldMk cId="1995655866" sldId="265"/>
            <ac:spMk id="13" creationId="{BE829C69-C1D1-4E73-AD28-79CF6BCD705D}"/>
          </ac:spMkLst>
        </pc:spChg>
        <pc:spChg chg="add del mod">
          <ac:chgData name="Dann, Stephen (STFC,RAL,CLF)" userId="289152b5-24ce-477d-9637-9fd7e71e08ee" providerId="ADAL" clId="{CE4ACB1F-AAE6-40CE-B23B-AEDA1C9DC967}" dt="2021-12-03T16:48:12.118" v="1997" actId="478"/>
          <ac:spMkLst>
            <pc:docMk/>
            <pc:sldMk cId="1995655866" sldId="265"/>
            <ac:spMk id="14" creationId="{704D101D-7E25-4A25-96E8-B5E1621E95BA}"/>
          </ac:spMkLst>
        </pc:spChg>
        <pc:spChg chg="add del mod">
          <ac:chgData name="Dann, Stephen (STFC,RAL,CLF)" userId="289152b5-24ce-477d-9637-9fd7e71e08ee" providerId="ADAL" clId="{CE4ACB1F-AAE6-40CE-B23B-AEDA1C9DC967}" dt="2021-12-03T16:48:45.782" v="2002" actId="478"/>
          <ac:spMkLst>
            <pc:docMk/>
            <pc:sldMk cId="1995655866" sldId="265"/>
            <ac:spMk id="15" creationId="{1AFF0CA2-FD68-4D59-8870-651B96B980E5}"/>
          </ac:spMkLst>
        </pc:spChg>
        <pc:spChg chg="add mod">
          <ac:chgData name="Dann, Stephen (STFC,RAL,CLF)" userId="289152b5-24ce-477d-9637-9fd7e71e08ee" providerId="ADAL" clId="{CE4ACB1F-AAE6-40CE-B23B-AEDA1C9DC967}" dt="2021-12-08T11:14:55.116" v="8315" actId="20577"/>
          <ac:spMkLst>
            <pc:docMk/>
            <pc:sldMk cId="1995655866" sldId="265"/>
            <ac:spMk id="16" creationId="{89384A28-A8CA-41DF-BE0D-A0C8F885AD50}"/>
          </ac:spMkLst>
        </pc:spChg>
        <pc:spChg chg="add mo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17" creationId="{8B7C527F-8EAC-4744-B228-DE133587A18C}"/>
          </ac:spMkLst>
        </pc:spChg>
        <pc:spChg chg="add mod or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18" creationId="{A49D2782-CCA1-4851-842B-3DD906E150BB}"/>
          </ac:spMkLst>
        </pc:spChg>
        <pc:spChg chg="add mo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19" creationId="{31FAE29A-58B8-4545-BC5B-D311FF1FCE25}"/>
          </ac:spMkLst>
        </pc:spChg>
        <pc:spChg chg="add mo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20" creationId="{2C76710B-AAF7-4299-9BC8-D13B4FE1BA90}"/>
          </ac:spMkLst>
        </pc:spChg>
        <pc:spChg chg="add mo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21" creationId="{C0264820-4BFA-444A-B8AC-50D6A6AEEA1A}"/>
          </ac:spMkLst>
        </pc:spChg>
        <pc:spChg chg="add mod">
          <ac:chgData name="Dann, Stephen (STFC,RAL,CLF)" userId="289152b5-24ce-477d-9637-9fd7e71e08ee" providerId="ADAL" clId="{CE4ACB1F-AAE6-40CE-B23B-AEDA1C9DC967}" dt="2021-12-03T16:56:22.235" v="2098" actId="1076"/>
          <ac:spMkLst>
            <pc:docMk/>
            <pc:sldMk cId="1995655866" sldId="265"/>
            <ac:spMk id="24" creationId="{96BB70E9-E9A0-4D4C-A4BE-1A05F814198C}"/>
          </ac:spMkLst>
        </pc:spChg>
        <pc:spChg chg="add mod">
          <ac:chgData name="Dann, Stephen (STFC,RAL,CLF)" userId="289152b5-24ce-477d-9637-9fd7e71e08ee" providerId="ADAL" clId="{CE4ACB1F-AAE6-40CE-B23B-AEDA1C9DC967}" dt="2021-12-03T16:57:16.983" v="2163" actId="1076"/>
          <ac:spMkLst>
            <pc:docMk/>
            <pc:sldMk cId="1995655866" sldId="265"/>
            <ac:spMk id="25" creationId="{4F53DEBB-295A-4BD5-853D-7147AC5297C2}"/>
          </ac:spMkLst>
        </pc:spChg>
        <pc:spChg chg="add mod">
          <ac:chgData name="Dann, Stephen (STFC,RAL,CLF)" userId="289152b5-24ce-477d-9637-9fd7e71e08ee" providerId="ADAL" clId="{CE4ACB1F-AAE6-40CE-B23B-AEDA1C9DC967}" dt="2021-12-03T16:57:35.668" v="2167" actId="20577"/>
          <ac:spMkLst>
            <pc:docMk/>
            <pc:sldMk cId="1995655866" sldId="265"/>
            <ac:spMk id="26" creationId="{080F07C9-B849-4E80-BB88-79BF3EF8E6CC}"/>
          </ac:spMkLst>
        </pc:spChg>
        <pc:spChg chg="add mod">
          <ac:chgData name="Dann, Stephen (STFC,RAL,CLF)" userId="289152b5-24ce-477d-9637-9fd7e71e08ee" providerId="ADAL" clId="{CE4ACB1F-AAE6-40CE-B23B-AEDA1C9DC967}" dt="2021-12-03T16:57:37.818" v="2168" actId="571"/>
          <ac:spMkLst>
            <pc:docMk/>
            <pc:sldMk cId="1995655866" sldId="265"/>
            <ac:spMk id="27" creationId="{F6EF307A-BD07-455C-B689-3D195E0923D4}"/>
          </ac:spMkLst>
        </pc:spChg>
        <pc:spChg chg="add mod">
          <ac:chgData name="Dann, Stephen (STFC,RAL,CLF)" userId="289152b5-24ce-477d-9637-9fd7e71e08ee" providerId="ADAL" clId="{CE4ACB1F-AAE6-40CE-B23B-AEDA1C9DC967}" dt="2021-12-03T16:57:39.172" v="2169" actId="571"/>
          <ac:spMkLst>
            <pc:docMk/>
            <pc:sldMk cId="1995655866" sldId="265"/>
            <ac:spMk id="28" creationId="{6260430E-9FCD-4F22-801D-5298DC25D4A2}"/>
          </ac:spMkLst>
        </pc:spChg>
        <pc:picChg chg="add mod">
          <ac:chgData name="Dann, Stephen (STFC,RAL,CLF)" userId="289152b5-24ce-477d-9637-9fd7e71e08ee" providerId="ADAL" clId="{CE4ACB1F-AAE6-40CE-B23B-AEDA1C9DC967}" dt="2021-12-06T15:37:47.801" v="5054" actId="962"/>
          <ac:picMkLst>
            <pc:docMk/>
            <pc:sldMk cId="1995655866" sldId="265"/>
            <ac:picMk id="3" creationId="{2792065D-F95B-40CE-9C14-74E2C7EF56F7}"/>
          </ac:picMkLst>
        </pc:picChg>
        <pc:picChg chg="add mod">
          <ac:chgData name="Dann, Stephen (STFC,RAL,CLF)" userId="289152b5-24ce-477d-9637-9fd7e71e08ee" providerId="ADAL" clId="{CE4ACB1F-AAE6-40CE-B23B-AEDA1C9DC967}" dt="2021-12-06T15:37:44.221" v="5053" actId="1076"/>
          <ac:picMkLst>
            <pc:docMk/>
            <pc:sldMk cId="1995655866" sldId="265"/>
            <ac:picMk id="7" creationId="{695EC160-CE41-4796-86DA-DC9727E2F267}"/>
          </ac:picMkLst>
        </pc:picChg>
        <pc:picChg chg="add mod">
          <ac:chgData name="Dann, Stephen (STFC,RAL,CLF)" userId="289152b5-24ce-477d-9637-9fd7e71e08ee" providerId="ADAL" clId="{CE4ACB1F-AAE6-40CE-B23B-AEDA1C9DC967}" dt="2021-12-06T15:39:30.095" v="5062" actId="1076"/>
          <ac:picMkLst>
            <pc:docMk/>
            <pc:sldMk cId="1995655866" sldId="265"/>
            <ac:picMk id="10" creationId="{E86B0B64-3A10-48FF-85C5-D7B2908B8FE5}"/>
          </ac:picMkLst>
        </pc:picChg>
        <pc:cxnChg chg="add mod">
          <ac:chgData name="Dann, Stephen (STFC,RAL,CLF)" userId="289152b5-24ce-477d-9637-9fd7e71e08ee" providerId="ADAL" clId="{CE4ACB1F-AAE6-40CE-B23B-AEDA1C9DC967}" dt="2021-12-03T16:56:22.235" v="2098" actId="1076"/>
          <ac:cxnSpMkLst>
            <pc:docMk/>
            <pc:sldMk cId="1995655866" sldId="265"/>
            <ac:cxnSpMk id="23" creationId="{69E078E8-CB5A-46B7-AB56-8DC748049639}"/>
          </ac:cxnSpMkLst>
        </pc:cxnChg>
      </pc:sldChg>
      <pc:sldChg chg="addSp delSp modSp add del mod ord modClrScheme modShow chgLayout">
        <pc:chgData name="Dann, Stephen (STFC,RAL,CLF)" userId="289152b5-24ce-477d-9637-9fd7e71e08ee" providerId="ADAL" clId="{CE4ACB1F-AAE6-40CE-B23B-AEDA1C9DC967}" dt="2021-12-08T10:47:29.187" v="6320" actId="2696"/>
        <pc:sldMkLst>
          <pc:docMk/>
          <pc:sldMk cId="1085430906" sldId="266"/>
        </pc:sldMkLst>
        <pc:spChg chg="mod">
          <ac:chgData name="Dann, Stephen (STFC,RAL,CLF)" userId="289152b5-24ce-477d-9637-9fd7e71e08ee" providerId="ADAL" clId="{CE4ACB1F-AAE6-40CE-B23B-AEDA1C9DC967}" dt="2021-12-06T14:51:16.793" v="3952" actId="27636"/>
          <ac:spMkLst>
            <pc:docMk/>
            <pc:sldMk cId="1085430906" sldId="266"/>
            <ac:spMk id="2" creationId="{B83E59B0-411E-4B42-A89B-E4E7E1D41694}"/>
          </ac:spMkLst>
        </pc:spChg>
        <pc:spChg chg="add del mod">
          <ac:chgData name="Dann, Stephen (STFC,RAL,CLF)" userId="289152b5-24ce-477d-9637-9fd7e71e08ee" providerId="ADAL" clId="{CE4ACB1F-AAE6-40CE-B23B-AEDA1C9DC967}" dt="2021-12-06T14:38:25.459" v="3735" actId="12084"/>
          <ac:spMkLst>
            <pc:docMk/>
            <pc:sldMk cId="1085430906" sldId="266"/>
            <ac:spMk id="3" creationId="{A06B78D0-71E0-405F-BD92-59F928888994}"/>
          </ac:spMkLst>
        </pc:spChg>
        <pc:spChg chg="add del mod">
          <ac:chgData name="Dann, Stephen (STFC,RAL,CLF)" userId="289152b5-24ce-477d-9637-9fd7e71e08ee" providerId="ADAL" clId="{CE4ACB1F-AAE6-40CE-B23B-AEDA1C9DC967}" dt="2021-12-06T14:25:31.545" v="3720" actId="26606"/>
          <ac:spMkLst>
            <pc:docMk/>
            <pc:sldMk cId="1085430906" sldId="266"/>
            <ac:spMk id="8" creationId="{253E39C6-520B-4B80-B68D-38C46A950950}"/>
          </ac:spMkLst>
        </pc:spChg>
        <pc:spChg chg="add del mod">
          <ac:chgData name="Dann, Stephen (STFC,RAL,CLF)" userId="289152b5-24ce-477d-9637-9fd7e71e08ee" providerId="ADAL" clId="{CE4ACB1F-AAE6-40CE-B23B-AEDA1C9DC967}" dt="2021-12-06T14:25:22.938" v="3710" actId="26606"/>
          <ac:spMkLst>
            <pc:docMk/>
            <pc:sldMk cId="1085430906" sldId="266"/>
            <ac:spMk id="9" creationId="{8F8DECD5-FB46-4A8A-8B27-1C6F00753340}"/>
          </ac:spMkLst>
        </pc:spChg>
        <pc:spChg chg="add del mod">
          <ac:chgData name="Dann, Stephen (STFC,RAL,CLF)" userId="289152b5-24ce-477d-9637-9fd7e71e08ee" providerId="ADAL" clId="{CE4ACB1F-AAE6-40CE-B23B-AEDA1C9DC967}" dt="2021-12-06T14:25:33.234" v="3722" actId="26606"/>
          <ac:spMkLst>
            <pc:docMk/>
            <pc:sldMk cId="1085430906" sldId="266"/>
            <ac:spMk id="10" creationId="{6F8964DE-1F5C-4133-9F6A-2341B8BFA132}"/>
          </ac:spMkLst>
        </pc:spChg>
        <pc:spChg chg="add del mod">
          <ac:chgData name="Dann, Stephen (STFC,RAL,CLF)" userId="289152b5-24ce-477d-9637-9fd7e71e08ee" providerId="ADAL" clId="{CE4ACB1F-AAE6-40CE-B23B-AEDA1C9DC967}" dt="2021-12-06T14:25:25.714" v="3712" actId="26606"/>
          <ac:spMkLst>
            <pc:docMk/>
            <pc:sldMk cId="1085430906" sldId="266"/>
            <ac:spMk id="11" creationId="{D4B0CC98-8A92-4D04-8D71-1639770F8301}"/>
          </ac:spMkLst>
        </pc:spChg>
        <pc:spChg chg="add del mod">
          <ac:chgData name="Dann, Stephen (STFC,RAL,CLF)" userId="289152b5-24ce-477d-9637-9fd7e71e08ee" providerId="ADAL" clId="{CE4ACB1F-AAE6-40CE-B23B-AEDA1C9DC967}" dt="2021-12-06T14:25:28.052" v="3716" actId="26606"/>
          <ac:spMkLst>
            <pc:docMk/>
            <pc:sldMk cId="1085430906" sldId="266"/>
            <ac:spMk id="16" creationId="{96AE2F3E-1C5E-48DD-B176-17E86C8A0897}"/>
          </ac:spMkLst>
        </pc:spChg>
        <pc:spChg chg="add del mod">
          <ac:chgData name="Dann, Stephen (STFC,RAL,CLF)" userId="289152b5-24ce-477d-9637-9fd7e71e08ee" providerId="ADAL" clId="{CE4ACB1F-AAE6-40CE-B23B-AEDA1C9DC967}" dt="2021-12-06T14:25:30.210" v="3718" actId="26606"/>
          <ac:spMkLst>
            <pc:docMk/>
            <pc:sldMk cId="1085430906" sldId="266"/>
            <ac:spMk id="19" creationId="{A70F2A43-50C3-4541-B824-3368853AFB7D}"/>
          </ac:spMkLst>
        </pc:spChg>
        <pc:spChg chg="add del mod">
          <ac:chgData name="Dann, Stephen (STFC,RAL,CLF)" userId="289152b5-24ce-477d-9637-9fd7e71e08ee" providerId="ADAL" clId="{CE4ACB1F-AAE6-40CE-B23B-AEDA1C9DC967}" dt="2021-12-06T14:25:31.545" v="3720" actId="26606"/>
          <ac:spMkLst>
            <pc:docMk/>
            <pc:sldMk cId="1085430906" sldId="266"/>
            <ac:spMk id="22" creationId="{A06B78D0-71E0-405F-BD92-59F928888994}"/>
          </ac:spMkLst>
        </pc:spChg>
        <pc:spChg chg="add del mod">
          <ac:chgData name="Dann, Stephen (STFC,RAL,CLF)" userId="289152b5-24ce-477d-9637-9fd7e71e08ee" providerId="ADAL" clId="{CE4ACB1F-AAE6-40CE-B23B-AEDA1C9DC967}" dt="2021-12-06T14:25:33.234" v="3722" actId="26606"/>
          <ac:spMkLst>
            <pc:docMk/>
            <pc:sldMk cId="1085430906" sldId="266"/>
            <ac:spMk id="24" creationId="{58210F50-ABE2-486B-B4EE-113D26A7DDA3}"/>
          </ac:spMkLst>
        </pc:spChg>
        <pc:spChg chg="add del mod">
          <ac:chgData name="Dann, Stephen (STFC,RAL,CLF)" userId="289152b5-24ce-477d-9637-9fd7e71e08ee" providerId="ADAL" clId="{CE4ACB1F-AAE6-40CE-B23B-AEDA1C9DC967}" dt="2021-12-06T14:25:33.234" v="3722" actId="26606"/>
          <ac:spMkLst>
            <pc:docMk/>
            <pc:sldMk cId="1085430906" sldId="266"/>
            <ac:spMk id="25" creationId="{AA87F7B3-0AA2-4C4C-8659-AFC2437DE3D6}"/>
          </ac:spMkLst>
        </pc:spChg>
        <pc:spChg chg="add del mod">
          <ac:chgData name="Dann, Stephen (STFC,RAL,CLF)" userId="289152b5-24ce-477d-9637-9fd7e71e08ee" providerId="ADAL" clId="{CE4ACB1F-AAE6-40CE-B23B-AEDA1C9DC967}" dt="2021-12-06T14:25:33.234" v="3722" actId="26606"/>
          <ac:spMkLst>
            <pc:docMk/>
            <pc:sldMk cId="1085430906" sldId="266"/>
            <ac:spMk id="26" creationId="{A06B78D0-71E0-405F-BD92-59F928888994}"/>
          </ac:spMkLst>
        </pc:spChg>
        <pc:spChg chg="add del mod">
          <ac:chgData name="Dann, Stephen (STFC,RAL,CLF)" userId="289152b5-24ce-477d-9637-9fd7e71e08ee" providerId="ADAL" clId="{CE4ACB1F-AAE6-40CE-B23B-AEDA1C9DC967}" dt="2021-12-06T14:25:58.586" v="3732" actId="26606"/>
          <ac:spMkLst>
            <pc:docMk/>
            <pc:sldMk cId="1085430906" sldId="266"/>
            <ac:spMk id="28" creationId="{5339225A-3936-42D5-B6BF-E3CB6070480F}"/>
          </ac:spMkLst>
        </pc:spChg>
        <pc:spChg chg="add del mod">
          <ac:chgData name="Dann, Stephen (STFC,RAL,CLF)" userId="289152b5-24ce-477d-9637-9fd7e71e08ee" providerId="ADAL" clId="{CE4ACB1F-AAE6-40CE-B23B-AEDA1C9DC967}" dt="2021-12-06T14:25:58.586" v="3732" actId="26606"/>
          <ac:spMkLst>
            <pc:docMk/>
            <pc:sldMk cId="1085430906" sldId="266"/>
            <ac:spMk id="29" creationId="{A06B78D0-71E0-405F-BD92-59F928888994}"/>
          </ac:spMkLst>
        </pc:spChg>
        <pc:graphicFrameChg chg="add mod">
          <ac:chgData name="Dann, Stephen (STFC,RAL,CLF)" userId="289152b5-24ce-477d-9637-9fd7e71e08ee" providerId="ADAL" clId="{CE4ACB1F-AAE6-40CE-B23B-AEDA1C9DC967}" dt="2021-12-06T14:49:03.156" v="3907" actId="20577"/>
          <ac:graphicFrameMkLst>
            <pc:docMk/>
            <pc:sldMk cId="1085430906" sldId="266"/>
            <ac:graphicFrameMk id="4" creationId="{B11038FB-FA66-4B8B-AD20-BB901E793C00}"/>
          </ac:graphicFrameMkLst>
        </pc:graphicFrameChg>
        <pc:graphicFrameChg chg="add del mod">
          <ac:chgData name="Dann, Stephen (STFC,RAL,CLF)" userId="289152b5-24ce-477d-9637-9fd7e71e08ee" providerId="ADAL" clId="{CE4ACB1F-AAE6-40CE-B23B-AEDA1C9DC967}" dt="2021-12-06T14:25:22.938" v="3710" actId="26606"/>
          <ac:graphicFrameMkLst>
            <pc:docMk/>
            <pc:sldMk cId="1085430906" sldId="266"/>
            <ac:graphicFrameMk id="5" creationId="{1CCA1621-6D52-4F52-AE79-268CC5780277}"/>
          </ac:graphicFrameMkLst>
        </pc:graphicFrameChg>
        <pc:graphicFrameChg chg="add del mod">
          <ac:chgData name="Dann, Stephen (STFC,RAL,CLF)" userId="289152b5-24ce-477d-9637-9fd7e71e08ee" providerId="ADAL" clId="{CE4ACB1F-AAE6-40CE-B23B-AEDA1C9DC967}" dt="2021-12-06T14:25:25.714" v="3712" actId="26606"/>
          <ac:graphicFrameMkLst>
            <pc:docMk/>
            <pc:sldMk cId="1085430906" sldId="266"/>
            <ac:graphicFrameMk id="12" creationId="{EBDF82FF-38F2-4A72-9CC9-FE772A6068F2}"/>
          </ac:graphicFrameMkLst>
        </pc:graphicFrameChg>
        <pc:graphicFrameChg chg="add del">
          <ac:chgData name="Dann, Stephen (STFC,RAL,CLF)" userId="289152b5-24ce-477d-9637-9fd7e71e08ee" providerId="ADAL" clId="{CE4ACB1F-AAE6-40CE-B23B-AEDA1C9DC967}" dt="2021-12-06T14:25:26.385" v="3714" actId="26606"/>
          <ac:graphicFrameMkLst>
            <pc:docMk/>
            <pc:sldMk cId="1085430906" sldId="266"/>
            <ac:graphicFrameMk id="14" creationId="{A63AFE1D-1FD2-4A85-AC4F-4666D89F9288}"/>
          </ac:graphicFrameMkLst>
        </pc:graphicFrameChg>
        <pc:graphicFrameChg chg="add del mod">
          <ac:chgData name="Dann, Stephen (STFC,RAL,CLF)" userId="289152b5-24ce-477d-9637-9fd7e71e08ee" providerId="ADAL" clId="{CE4ACB1F-AAE6-40CE-B23B-AEDA1C9DC967}" dt="2021-12-06T14:25:28.052" v="3716" actId="26606"/>
          <ac:graphicFrameMkLst>
            <pc:docMk/>
            <pc:sldMk cId="1085430906" sldId="266"/>
            <ac:graphicFrameMk id="17" creationId="{035254E8-565F-4D3C-B068-0F978FD6FDC9}"/>
          </ac:graphicFrameMkLst>
        </pc:graphicFrameChg>
        <pc:graphicFrameChg chg="add del mod">
          <ac:chgData name="Dann, Stephen (STFC,RAL,CLF)" userId="289152b5-24ce-477d-9637-9fd7e71e08ee" providerId="ADAL" clId="{CE4ACB1F-AAE6-40CE-B23B-AEDA1C9DC967}" dt="2021-12-06T14:25:30.210" v="3718" actId="26606"/>
          <ac:graphicFrameMkLst>
            <pc:docMk/>
            <pc:sldMk cId="1085430906" sldId="266"/>
            <ac:graphicFrameMk id="20" creationId="{F5FF9F85-156A-49DD-B81D-9523A58846E9}"/>
          </ac:graphicFrameMkLst>
        </pc:graphicFrame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17:00.648" v="8367" actId="6549"/>
        <pc:sldMkLst>
          <pc:docMk/>
          <pc:sldMk cId="499840305" sldId="267"/>
        </pc:sldMkLst>
        <pc:spChg chg="mod ord">
          <ac:chgData name="Dann, Stephen (STFC,RAL,CLF)" userId="289152b5-24ce-477d-9637-9fd7e71e08ee" providerId="ADAL" clId="{CE4ACB1F-AAE6-40CE-B23B-AEDA1C9DC967}" dt="2021-12-03T16:57:59.911" v="2198" actId="700"/>
          <ac:spMkLst>
            <pc:docMk/>
            <pc:sldMk cId="499840305" sldId="267"/>
            <ac:spMk id="2" creationId="{D7D0F113-796F-4418-8E8A-4AAFAB299425}"/>
          </ac:spMkLst>
        </pc:spChg>
        <pc:spChg chg="del">
          <ac:chgData name="Dann, Stephen (STFC,RAL,CLF)" userId="289152b5-24ce-477d-9637-9fd7e71e08ee" providerId="ADAL" clId="{CE4ACB1F-AAE6-40CE-B23B-AEDA1C9DC967}" dt="2021-12-03T16:57:59.911" v="2198" actId="700"/>
          <ac:spMkLst>
            <pc:docMk/>
            <pc:sldMk cId="499840305" sldId="267"/>
            <ac:spMk id="3" creationId="{CBB737F3-AE6B-4AB6-849E-193D674699E2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3" creationId="{EEB1BC0F-8D1C-4992-99E7-84EA3452779C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4" creationId="{D37CD3F5-C9A2-429F-B020-59F254C1EFDE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5" creationId="{5BDB8609-F88D-432C-A551-1FF0AA25CFD2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6" creationId="{52F318EF-1CAC-4CD2-9FBE-63240088D25E}"/>
          </ac:spMkLst>
        </pc:spChg>
        <pc:spChg chg="add mod">
          <ac:chgData name="Dann, Stephen (STFC,RAL,CLF)" userId="289152b5-24ce-477d-9637-9fd7e71e08ee" providerId="ADAL" clId="{CE4ACB1F-AAE6-40CE-B23B-AEDA1C9DC967}" dt="2021-12-08T11:14:05.174" v="8220" actId="1037"/>
          <ac:spMkLst>
            <pc:docMk/>
            <pc:sldMk cId="499840305" sldId="267"/>
            <ac:spMk id="7" creationId="{98992991-41C7-4CEC-A863-B19FC9B05673}"/>
          </ac:spMkLst>
        </pc:spChg>
        <pc:spChg chg="add del mod">
          <ac:chgData name="Dann, Stephen (STFC,RAL,CLF)" userId="289152b5-24ce-477d-9637-9fd7e71e08ee" providerId="ADAL" clId="{CE4ACB1F-AAE6-40CE-B23B-AEDA1C9DC967}" dt="2021-12-03T17:00:48.685" v="2278" actId="478"/>
          <ac:spMkLst>
            <pc:docMk/>
            <pc:sldMk cId="499840305" sldId="267"/>
            <ac:spMk id="8" creationId="{6A7C4F67-2B5A-43A7-861A-4DBFCE99B543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8" creationId="{FDC4E4DB-1220-4163-B2E0-58231F5F9368}"/>
          </ac:spMkLst>
        </pc:spChg>
        <pc:spChg chg="add del mod">
          <ac:chgData name="Dann, Stephen (STFC,RAL,CLF)" userId="289152b5-24ce-477d-9637-9fd7e71e08ee" providerId="ADAL" clId="{CE4ACB1F-AAE6-40CE-B23B-AEDA1C9DC967}" dt="2021-12-03T17:00:48.685" v="2278" actId="478"/>
          <ac:spMkLst>
            <pc:docMk/>
            <pc:sldMk cId="499840305" sldId="267"/>
            <ac:spMk id="9" creationId="{0B0B9C63-86E5-4777-9087-1EE03942FC88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10" creationId="{DD7629E5-4E01-4416-97B7-4346BF594994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11" creationId="{6D927CC5-94AB-449F-AC7B-F35C0EB9A418}"/>
          </ac:spMkLst>
        </pc:spChg>
        <pc:spChg chg="add mod or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12" creationId="{4535C288-3C94-4719-B231-8229FBB78C77}"/>
          </ac:spMkLst>
        </pc:spChg>
        <pc:spChg chg="add mod">
          <ac:chgData name="Dann, Stephen (STFC,RAL,CLF)" userId="289152b5-24ce-477d-9637-9fd7e71e08ee" providerId="ADAL" clId="{CE4ACB1F-AAE6-40CE-B23B-AEDA1C9DC967}" dt="2021-12-03T17:05:44.590" v="2538" actId="1076"/>
          <ac:spMkLst>
            <pc:docMk/>
            <pc:sldMk cId="499840305" sldId="267"/>
            <ac:spMk id="13" creationId="{41055CDE-7BAF-4030-83EA-4F2A9B342044}"/>
          </ac:spMkLst>
        </pc:spChg>
        <pc:spChg chg="add mod">
          <ac:chgData name="Dann, Stephen (STFC,RAL,CLF)" userId="289152b5-24ce-477d-9637-9fd7e71e08ee" providerId="ADAL" clId="{CE4ACB1F-AAE6-40CE-B23B-AEDA1C9DC967}" dt="2021-12-03T17:07:30.726" v="2571" actId="1076"/>
          <ac:spMkLst>
            <pc:docMk/>
            <pc:sldMk cId="499840305" sldId="267"/>
            <ac:spMk id="14" creationId="{D8FB0F42-271B-4EFF-9D8E-F29BCDD0FC68}"/>
          </ac:spMkLst>
        </pc:spChg>
        <pc:spChg chg="add mod">
          <ac:chgData name="Dann, Stephen (STFC,RAL,CLF)" userId="289152b5-24ce-477d-9637-9fd7e71e08ee" providerId="ADAL" clId="{CE4ACB1F-AAE6-40CE-B23B-AEDA1C9DC967}" dt="2021-12-08T11:13:59.441" v="8217" actId="1076"/>
          <ac:spMkLst>
            <pc:docMk/>
            <pc:sldMk cId="499840305" sldId="267"/>
            <ac:spMk id="15" creationId="{3A6A569A-54A0-45CC-92EC-365986A4B3FB}"/>
          </ac:spMkLst>
        </pc:spChg>
        <pc:spChg chg="add mod">
          <ac:chgData name="Dann, Stephen (STFC,RAL,CLF)" userId="289152b5-24ce-477d-9637-9fd7e71e08ee" providerId="ADAL" clId="{CE4ACB1F-AAE6-40CE-B23B-AEDA1C9DC967}" dt="2021-12-03T17:06:48.498" v="2546" actId="1076"/>
          <ac:spMkLst>
            <pc:docMk/>
            <pc:sldMk cId="499840305" sldId="267"/>
            <ac:spMk id="16" creationId="{FB7388B0-3812-4101-ACBF-552E9CE745A1}"/>
          </ac:spMkLst>
        </pc:spChg>
        <pc:spChg chg="add mod">
          <ac:chgData name="Dann, Stephen (STFC,RAL,CLF)" userId="289152b5-24ce-477d-9637-9fd7e71e08ee" providerId="ADAL" clId="{CE4ACB1F-AAE6-40CE-B23B-AEDA1C9DC967}" dt="2021-12-03T17:07:03.684" v="2569" actId="1076"/>
          <ac:spMkLst>
            <pc:docMk/>
            <pc:sldMk cId="499840305" sldId="267"/>
            <ac:spMk id="17" creationId="{08652AB1-3355-486D-86D2-2081B7E16687}"/>
          </ac:spMkLst>
        </pc:sp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18:58.718" v="8741" actId="20577"/>
        <pc:sldMkLst>
          <pc:docMk/>
          <pc:sldMk cId="3534374580" sldId="268"/>
        </pc:sldMkLst>
        <pc:spChg chg="mod ord">
          <ac:chgData name="Dann, Stephen (STFC,RAL,CLF)" userId="289152b5-24ce-477d-9637-9fd7e71e08ee" providerId="ADAL" clId="{CE4ACB1F-AAE6-40CE-B23B-AEDA1C9DC967}" dt="2021-12-08T11:15:25.389" v="8328" actId="1076"/>
          <ac:spMkLst>
            <pc:docMk/>
            <pc:sldMk cId="3534374580" sldId="268"/>
            <ac:spMk id="2" creationId="{988B96FF-5B87-47C8-8DFC-8AE0B8655B74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3" creationId="{1696CE73-3953-4038-8D29-B131E367FF89}"/>
          </ac:spMkLst>
        </pc:spChg>
        <pc:spChg chg="del">
          <ac:chgData name="Dann, Stephen (STFC,RAL,CLF)" userId="289152b5-24ce-477d-9637-9fd7e71e08ee" providerId="ADAL" clId="{CE4ACB1F-AAE6-40CE-B23B-AEDA1C9DC967}" dt="2021-12-03T17:08:27.355" v="2583" actId="700"/>
          <ac:spMkLst>
            <pc:docMk/>
            <pc:sldMk cId="3534374580" sldId="268"/>
            <ac:spMk id="3" creationId="{34B37E03-EAD5-4C31-949B-0443FA5A34C5}"/>
          </ac:spMkLst>
        </pc:spChg>
        <pc:spChg chg="add del mod">
          <ac:chgData name="Dann, Stephen (STFC,RAL,CLF)" userId="289152b5-24ce-477d-9637-9fd7e71e08ee" providerId="ADAL" clId="{CE4ACB1F-AAE6-40CE-B23B-AEDA1C9DC967}" dt="2021-12-08T11:15:26.493" v="8329" actId="478"/>
          <ac:spMkLst>
            <pc:docMk/>
            <pc:sldMk cId="3534374580" sldId="268"/>
            <ac:spMk id="4" creationId="{F46E5F73-373B-4BEF-ACA1-A32A370C3132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5" creationId="{5F315552-AF7D-419F-97B3-F03B12ECAD1E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6" creationId="{AF33776C-7C10-4ECB-A24C-012786FE095E}"/>
          </ac:spMkLst>
        </pc:spChg>
        <pc:spChg chg="add del mod">
          <ac:chgData name="Dann, Stephen (STFC,RAL,CLF)" userId="289152b5-24ce-477d-9637-9fd7e71e08ee" providerId="ADAL" clId="{CE4ACB1F-AAE6-40CE-B23B-AEDA1C9DC967}" dt="2021-12-03T17:12:16.665" v="2745" actId="478"/>
          <ac:spMkLst>
            <pc:docMk/>
            <pc:sldMk cId="3534374580" sldId="268"/>
            <ac:spMk id="7" creationId="{8D2F382F-AD68-4AFF-AE63-C8F1B1783558}"/>
          </ac:spMkLst>
        </pc:spChg>
        <pc:spChg chg="add del mod">
          <ac:chgData name="Dann, Stephen (STFC,RAL,CLF)" userId="289152b5-24ce-477d-9637-9fd7e71e08ee" providerId="ADAL" clId="{CE4ACB1F-AAE6-40CE-B23B-AEDA1C9DC967}" dt="2021-12-03T17:11:04.836" v="2647"/>
          <ac:spMkLst>
            <pc:docMk/>
            <pc:sldMk cId="3534374580" sldId="268"/>
            <ac:spMk id="8" creationId="{CD5FE352-A893-4ED6-B970-AA88A68B709C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9" creationId="{928EA788-FDB1-4ED8-9AD3-41640A58FD6E}"/>
          </ac:spMkLst>
        </pc:spChg>
        <pc:spChg chg="add mod">
          <ac:chgData name="Dann, Stephen (STFC,RAL,CLF)" userId="289152b5-24ce-477d-9637-9fd7e71e08ee" providerId="ADAL" clId="{CE4ACB1F-AAE6-40CE-B23B-AEDA1C9DC967}" dt="2021-12-08T11:14:49.431" v="8311" actId="14100"/>
          <ac:spMkLst>
            <pc:docMk/>
            <pc:sldMk cId="3534374580" sldId="268"/>
            <ac:spMk id="10" creationId="{40136C0E-ADD8-4D9B-AC3D-159B8D5689CB}"/>
          </ac:spMkLst>
        </pc:spChg>
        <pc:spChg chg="add mod">
          <ac:chgData name="Dann, Stephen (STFC,RAL,CLF)" userId="289152b5-24ce-477d-9637-9fd7e71e08ee" providerId="ADAL" clId="{CE4ACB1F-AAE6-40CE-B23B-AEDA1C9DC967}" dt="2021-12-08T11:14:49.431" v="8311" actId="14100"/>
          <ac:spMkLst>
            <pc:docMk/>
            <pc:sldMk cId="3534374580" sldId="268"/>
            <ac:spMk id="11" creationId="{4B66411F-1C8F-4333-A940-0381392F1E2D}"/>
          </ac:spMkLst>
        </pc:spChg>
        <pc:spChg chg="add mod">
          <ac:chgData name="Dann, Stephen (STFC,RAL,CLF)" userId="289152b5-24ce-477d-9637-9fd7e71e08ee" providerId="ADAL" clId="{CE4ACB1F-AAE6-40CE-B23B-AEDA1C9DC967}" dt="2021-12-08T11:15:01.877" v="8323" actId="20577"/>
          <ac:spMkLst>
            <pc:docMk/>
            <pc:sldMk cId="3534374580" sldId="268"/>
            <ac:spMk id="12" creationId="{DAD4753E-E8D4-4E9C-8C1D-CBA3E54067D9}"/>
          </ac:spMkLst>
        </pc:spChg>
        <pc:spChg chg="add mod">
          <ac:chgData name="Dann, Stephen (STFC,RAL,CLF)" userId="289152b5-24ce-477d-9637-9fd7e71e08ee" providerId="ADAL" clId="{CE4ACB1F-AAE6-40CE-B23B-AEDA1C9DC967}" dt="2021-12-03T17:19:46.410" v="2825" actId="13822"/>
          <ac:spMkLst>
            <pc:docMk/>
            <pc:sldMk cId="3534374580" sldId="268"/>
            <ac:spMk id="13" creationId="{998D0123-9839-4EFB-8B02-3B43100BFC00}"/>
          </ac:spMkLst>
        </pc:spChg>
        <pc:spChg chg="add mod">
          <ac:chgData name="Dann, Stephen (STFC,RAL,CLF)" userId="289152b5-24ce-477d-9637-9fd7e71e08ee" providerId="ADAL" clId="{CE4ACB1F-AAE6-40CE-B23B-AEDA1C9DC967}" dt="2021-12-03T17:20:02.091" v="2838" actId="1076"/>
          <ac:spMkLst>
            <pc:docMk/>
            <pc:sldMk cId="3534374580" sldId="268"/>
            <ac:spMk id="14" creationId="{2B68B64F-82D0-4854-83FF-9440EAFE4187}"/>
          </ac:spMkLst>
        </pc:spChg>
        <pc:spChg chg="add del mod">
          <ac:chgData name="Dann, Stephen (STFC,RAL,CLF)" userId="289152b5-24ce-477d-9637-9fd7e71e08ee" providerId="ADAL" clId="{CE4ACB1F-AAE6-40CE-B23B-AEDA1C9DC967}" dt="2021-12-03T17:20:16.057" v="2841" actId="478"/>
          <ac:spMkLst>
            <pc:docMk/>
            <pc:sldMk cId="3534374580" sldId="268"/>
            <ac:spMk id="15" creationId="{25EEA955-69A5-4A46-A026-C1E14A5BC1AF}"/>
          </ac:spMkLst>
        </pc:spChg>
        <pc:spChg chg="add del mod">
          <ac:chgData name="Dann, Stephen (STFC,RAL,CLF)" userId="289152b5-24ce-477d-9637-9fd7e71e08ee" providerId="ADAL" clId="{CE4ACB1F-AAE6-40CE-B23B-AEDA1C9DC967}" dt="2021-12-03T17:20:57.419" v="2887" actId="478"/>
          <ac:spMkLst>
            <pc:docMk/>
            <pc:sldMk cId="3534374580" sldId="268"/>
            <ac:spMk id="16" creationId="{E08A8ED7-388B-45A8-BAA7-18AA3ACC3FF1}"/>
          </ac:spMkLst>
        </pc:spChg>
        <pc:spChg chg="add mod">
          <ac:chgData name="Dann, Stephen (STFC,RAL,CLF)" userId="289152b5-24ce-477d-9637-9fd7e71e08ee" providerId="ADAL" clId="{CE4ACB1F-AAE6-40CE-B23B-AEDA1C9DC967}" dt="2021-12-03T17:23:29.637" v="2958" actId="1076"/>
          <ac:spMkLst>
            <pc:docMk/>
            <pc:sldMk cId="3534374580" sldId="268"/>
            <ac:spMk id="17" creationId="{A02E02BD-6D26-45D2-A20E-1A6633033B32}"/>
          </ac:spMkLst>
        </pc:spChg>
        <pc:spChg chg="add mod">
          <ac:chgData name="Dann, Stephen (STFC,RAL,CLF)" userId="289152b5-24ce-477d-9637-9fd7e71e08ee" providerId="ADAL" clId="{CE4ACB1F-AAE6-40CE-B23B-AEDA1C9DC967}" dt="2021-12-03T17:21:08.598" v="2894" actId="1076"/>
          <ac:spMkLst>
            <pc:docMk/>
            <pc:sldMk cId="3534374580" sldId="268"/>
            <ac:spMk id="18" creationId="{CA021BBA-6DEB-4D95-85D0-F7BFAEE2BC09}"/>
          </ac:spMkLst>
        </pc:spChg>
        <pc:spChg chg="add mod">
          <ac:chgData name="Dann, Stephen (STFC,RAL,CLF)" userId="289152b5-24ce-477d-9637-9fd7e71e08ee" providerId="ADAL" clId="{CE4ACB1F-AAE6-40CE-B23B-AEDA1C9DC967}" dt="2021-12-03T17:21:32.761" v="2920" actId="13822"/>
          <ac:spMkLst>
            <pc:docMk/>
            <pc:sldMk cId="3534374580" sldId="268"/>
            <ac:spMk id="19" creationId="{5C561E10-54B8-480B-AFA0-F2EC76783B21}"/>
          </ac:spMkLst>
        </pc:spChg>
        <pc:spChg chg="add mod">
          <ac:chgData name="Dann, Stephen (STFC,RAL,CLF)" userId="289152b5-24ce-477d-9637-9fd7e71e08ee" providerId="ADAL" clId="{CE4ACB1F-AAE6-40CE-B23B-AEDA1C9DC967}" dt="2021-12-03T17:23:31.475" v="2959" actId="1076"/>
          <ac:spMkLst>
            <pc:docMk/>
            <pc:sldMk cId="3534374580" sldId="268"/>
            <ac:spMk id="20" creationId="{5897E6EA-440B-467C-8B86-FC0FB39F0DD0}"/>
          </ac:spMkLst>
        </pc:spChg>
        <pc:spChg chg="add mod">
          <ac:chgData name="Dann, Stephen (STFC,RAL,CLF)" userId="289152b5-24ce-477d-9637-9fd7e71e08ee" providerId="ADAL" clId="{CE4ACB1F-AAE6-40CE-B23B-AEDA1C9DC967}" dt="2021-12-03T17:25:05.779" v="3044" actId="1076"/>
          <ac:spMkLst>
            <pc:docMk/>
            <pc:sldMk cId="3534374580" sldId="268"/>
            <ac:spMk id="21" creationId="{5AF6D66B-F795-47C4-A414-23DADB0036C8}"/>
          </ac:spMkLst>
        </pc:spChg>
        <pc:spChg chg="add mod">
          <ac:chgData name="Dann, Stephen (STFC,RAL,CLF)" userId="289152b5-24ce-477d-9637-9fd7e71e08ee" providerId="ADAL" clId="{CE4ACB1F-AAE6-40CE-B23B-AEDA1C9DC967}" dt="2021-12-03T17:24:43.631" v="3036" actId="1076"/>
          <ac:spMkLst>
            <pc:docMk/>
            <pc:sldMk cId="3534374580" sldId="268"/>
            <ac:spMk id="22" creationId="{43637774-184A-4217-A339-D9F55368AB53}"/>
          </ac:spMkLst>
        </pc:spChg>
        <pc:spChg chg="add del mod">
          <ac:chgData name="Dann, Stephen (STFC,RAL,CLF)" userId="289152b5-24ce-477d-9637-9fd7e71e08ee" providerId="ADAL" clId="{CE4ACB1F-AAE6-40CE-B23B-AEDA1C9DC967}" dt="2021-12-08T11:15:26.493" v="8329" actId="478"/>
          <ac:spMkLst>
            <pc:docMk/>
            <pc:sldMk cId="3534374580" sldId="268"/>
            <ac:spMk id="23" creationId="{C84FFC4B-6288-48DF-BB1A-742647C5EB9D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24" creationId="{11B2CA15-0A05-490A-9064-E6C4320B74C3}"/>
          </ac:spMkLst>
        </pc:spChg>
        <pc:spChg chg="add mod">
          <ac:chgData name="Dann, Stephen (STFC,RAL,CLF)" userId="289152b5-24ce-477d-9637-9fd7e71e08ee" providerId="ADAL" clId="{CE4ACB1F-AAE6-40CE-B23B-AEDA1C9DC967}" dt="2021-12-08T11:16:30.928" v="8361" actId="1076"/>
          <ac:spMkLst>
            <pc:docMk/>
            <pc:sldMk cId="3534374580" sldId="268"/>
            <ac:spMk id="25" creationId="{B72285CB-BF49-4147-A8CF-11685DB6067E}"/>
          </ac:spMkLst>
        </pc:spChg>
        <pc:cxnChg chg="add del mod">
          <ac:chgData name="Dann, Stephen (STFC,RAL,CLF)" userId="289152b5-24ce-477d-9637-9fd7e71e08ee" providerId="ADAL" clId="{CE4ACB1F-AAE6-40CE-B23B-AEDA1C9DC967}" dt="2021-12-03T17:25:00.004" v="3038" actId="478"/>
          <ac:cxnSpMkLst>
            <pc:docMk/>
            <pc:sldMk cId="3534374580" sldId="268"/>
            <ac:cxnSpMk id="24" creationId="{09205B62-F96B-41BD-9C62-792D6C638004}"/>
          </ac:cxnSpMkLst>
        </pc:cxn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27:22.230" v="9056" actId="20577"/>
        <pc:sldMkLst>
          <pc:docMk/>
          <pc:sldMk cId="2405662364" sldId="269"/>
        </pc:sldMkLst>
        <pc:spChg chg="mod ord">
          <ac:chgData name="Dann, Stephen (STFC,RAL,CLF)" userId="289152b5-24ce-477d-9637-9fd7e71e08ee" providerId="ADAL" clId="{CE4ACB1F-AAE6-40CE-B23B-AEDA1C9DC967}" dt="2021-12-06T15:09:31.040" v="4461" actId="700"/>
          <ac:spMkLst>
            <pc:docMk/>
            <pc:sldMk cId="2405662364" sldId="269"/>
            <ac:spMk id="2" creationId="{F4141CA6-1E9B-467C-94EC-9AC5EB490AD8}"/>
          </ac:spMkLst>
        </pc:spChg>
        <pc:spChg chg="del mod ord">
          <ac:chgData name="Dann, Stephen (STFC,RAL,CLF)" userId="289152b5-24ce-477d-9637-9fd7e71e08ee" providerId="ADAL" clId="{CE4ACB1F-AAE6-40CE-B23B-AEDA1C9DC967}" dt="2021-12-06T16:11:55.257" v="5841" actId="478"/>
          <ac:spMkLst>
            <pc:docMk/>
            <pc:sldMk cId="2405662364" sldId="269"/>
            <ac:spMk id="3" creationId="{7EEAEA0E-C109-4FD5-9A1A-184943888730}"/>
          </ac:spMkLst>
        </pc:spChg>
        <pc:spChg chg="add mod topLvl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4" creationId="{DA0CBA56-7898-4AF0-B440-A56448FE5E30}"/>
          </ac:spMkLst>
        </pc:spChg>
        <pc:spChg chg="add mod topLvl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5" creationId="{25AA709D-C5E2-4965-B2D5-E89AB3D99211}"/>
          </ac:spMkLst>
        </pc:spChg>
        <pc:spChg chg="add mod topLvl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7" creationId="{C0C6B3EA-D049-46CE-9EE3-04C6FECF7836}"/>
          </ac:spMkLst>
        </pc:spChg>
        <pc:spChg chg="add mod topLvl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8" creationId="{17C8E11A-77C2-4195-A256-16E13CAA108A}"/>
          </ac:spMkLst>
        </pc:spChg>
        <pc:spChg chg="add mod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10" creationId="{45C44B0B-E1CE-4504-A3F9-23B1ECA91D23}"/>
          </ac:spMkLst>
        </pc:spChg>
        <pc:spChg chg="add mod">
          <ac:chgData name="Dann, Stephen (STFC,RAL,CLF)" userId="289152b5-24ce-477d-9637-9fd7e71e08ee" providerId="ADAL" clId="{CE4ACB1F-AAE6-40CE-B23B-AEDA1C9DC967}" dt="2021-12-06T15:10:34.471" v="4486" actId="1035"/>
          <ac:spMkLst>
            <pc:docMk/>
            <pc:sldMk cId="2405662364" sldId="269"/>
            <ac:spMk id="11" creationId="{F8563A7A-ED0B-43CD-B4ED-67C6603027D5}"/>
          </ac:spMkLst>
        </pc:spChg>
        <pc:spChg chg="add mod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12" creationId="{6B6D5933-5F1E-44B0-8CBF-5DE4F1BB6714}"/>
          </ac:spMkLst>
        </pc:spChg>
        <pc:spChg chg="add mod">
          <ac:chgData name="Dann, Stephen (STFC,RAL,CLF)" userId="289152b5-24ce-477d-9637-9fd7e71e08ee" providerId="ADAL" clId="{CE4ACB1F-AAE6-40CE-B23B-AEDA1C9DC967}" dt="2021-12-06T15:09:40.536" v="4463" actId="1076"/>
          <ac:spMkLst>
            <pc:docMk/>
            <pc:sldMk cId="2405662364" sldId="269"/>
            <ac:spMk id="13" creationId="{5F45B6CC-C765-4D3D-8ABC-101297C6A38F}"/>
          </ac:spMkLst>
        </pc:spChg>
        <pc:spChg chg="add mod">
          <ac:chgData name="Dann, Stephen (STFC,RAL,CLF)" userId="289152b5-24ce-477d-9637-9fd7e71e08ee" providerId="ADAL" clId="{CE4ACB1F-AAE6-40CE-B23B-AEDA1C9DC967}" dt="2021-12-06T15:09:54.662" v="4465" actId="6549"/>
          <ac:spMkLst>
            <pc:docMk/>
            <pc:sldMk cId="2405662364" sldId="269"/>
            <ac:spMk id="14" creationId="{717C2BA6-EF0E-4764-A66E-B8FB8975A7A0}"/>
          </ac:spMkLst>
        </pc:spChg>
        <pc:spChg chg="add mod">
          <ac:chgData name="Dann, Stephen (STFC,RAL,CLF)" userId="289152b5-24ce-477d-9637-9fd7e71e08ee" providerId="ADAL" clId="{CE4ACB1F-AAE6-40CE-B23B-AEDA1C9DC967}" dt="2021-12-06T15:10:27.836" v="4483" actId="1076"/>
          <ac:spMkLst>
            <pc:docMk/>
            <pc:sldMk cId="2405662364" sldId="269"/>
            <ac:spMk id="15" creationId="{4CF65D75-0AA1-4A13-BC6A-F0584E0288D1}"/>
          </ac:spMkLst>
        </pc:spChg>
        <pc:spChg chg="add mod">
          <ac:chgData name="Dann, Stephen (STFC,RAL,CLF)" userId="289152b5-24ce-477d-9637-9fd7e71e08ee" providerId="ADAL" clId="{CE4ACB1F-AAE6-40CE-B23B-AEDA1C9DC967}" dt="2021-12-06T15:11:24.255" v="4497" actId="113"/>
          <ac:spMkLst>
            <pc:docMk/>
            <pc:sldMk cId="2405662364" sldId="269"/>
            <ac:spMk id="18" creationId="{36CE09B1-2B0A-4A80-8767-1B968B468A2D}"/>
          </ac:spMkLst>
        </pc:spChg>
        <pc:spChg chg="add mod">
          <ac:chgData name="Dann, Stephen (STFC,RAL,CLF)" userId="289152b5-24ce-477d-9637-9fd7e71e08ee" providerId="ADAL" clId="{CE4ACB1F-AAE6-40CE-B23B-AEDA1C9DC967}" dt="2021-12-06T15:11:32.455" v="4529" actId="20577"/>
          <ac:spMkLst>
            <pc:docMk/>
            <pc:sldMk cId="2405662364" sldId="269"/>
            <ac:spMk id="19" creationId="{BCFC6BC6-1D81-4F5A-9007-462F3E623B3A}"/>
          </ac:spMkLst>
        </pc:spChg>
        <pc:spChg chg="add mod">
          <ac:chgData name="Dann, Stephen (STFC,RAL,CLF)" userId="289152b5-24ce-477d-9637-9fd7e71e08ee" providerId="ADAL" clId="{CE4ACB1F-AAE6-40CE-B23B-AEDA1C9DC967}" dt="2021-12-06T15:12:32.695" v="4580" actId="1076"/>
          <ac:spMkLst>
            <pc:docMk/>
            <pc:sldMk cId="2405662364" sldId="269"/>
            <ac:spMk id="20" creationId="{AFB69450-309B-4EE9-9DED-D293054570B6}"/>
          </ac:spMkLst>
        </pc:spChg>
        <pc:spChg chg="add mod">
          <ac:chgData name="Dann, Stephen (STFC,RAL,CLF)" userId="289152b5-24ce-477d-9637-9fd7e71e08ee" providerId="ADAL" clId="{CE4ACB1F-AAE6-40CE-B23B-AEDA1C9DC967}" dt="2021-12-06T15:13:05.260" v="4582" actId="571"/>
          <ac:spMkLst>
            <pc:docMk/>
            <pc:sldMk cId="2405662364" sldId="269"/>
            <ac:spMk id="21" creationId="{115D91C9-5728-4D06-A9A7-C0D931272D34}"/>
          </ac:spMkLst>
        </pc:spChg>
        <pc:spChg chg="add mod">
          <ac:chgData name="Dann, Stephen (STFC,RAL,CLF)" userId="289152b5-24ce-477d-9637-9fd7e71e08ee" providerId="ADAL" clId="{CE4ACB1F-AAE6-40CE-B23B-AEDA1C9DC967}" dt="2021-12-06T15:13:19.181" v="4593" actId="1076"/>
          <ac:spMkLst>
            <pc:docMk/>
            <pc:sldMk cId="2405662364" sldId="269"/>
            <ac:spMk id="22" creationId="{C4A33D84-74FA-46AE-9DF8-59AA9371B74F}"/>
          </ac:spMkLst>
        </pc:spChg>
        <pc:spChg chg="add del mod">
          <ac:chgData name="Dann, Stephen (STFC,RAL,CLF)" userId="289152b5-24ce-477d-9637-9fd7e71e08ee" providerId="ADAL" clId="{CE4ACB1F-AAE6-40CE-B23B-AEDA1C9DC967}" dt="2021-12-06T15:13:46.252" v="4595" actId="478"/>
          <ac:spMkLst>
            <pc:docMk/>
            <pc:sldMk cId="2405662364" sldId="269"/>
            <ac:spMk id="23" creationId="{8EAE3DCC-357B-4EEF-B1B2-A47A0A5C23D0}"/>
          </ac:spMkLst>
        </pc:spChg>
        <pc:spChg chg="add del mod">
          <ac:chgData name="Dann, Stephen (STFC,RAL,CLF)" userId="289152b5-24ce-477d-9637-9fd7e71e08ee" providerId="ADAL" clId="{CE4ACB1F-AAE6-40CE-B23B-AEDA1C9DC967}" dt="2021-12-06T15:13:46.252" v="4595" actId="478"/>
          <ac:spMkLst>
            <pc:docMk/>
            <pc:sldMk cId="2405662364" sldId="269"/>
            <ac:spMk id="24" creationId="{AD89F7D8-0941-4DA2-A25D-C13D0AF28DB8}"/>
          </ac:spMkLst>
        </pc:spChg>
        <pc:grpChg chg="add del mod">
          <ac:chgData name="Dann, Stephen (STFC,RAL,CLF)" userId="289152b5-24ce-477d-9637-9fd7e71e08ee" providerId="ADAL" clId="{CE4ACB1F-AAE6-40CE-B23B-AEDA1C9DC967}" dt="2021-12-06T15:05:56.247" v="4366" actId="165"/>
          <ac:grpSpMkLst>
            <pc:docMk/>
            <pc:sldMk cId="2405662364" sldId="269"/>
            <ac:grpSpMk id="6" creationId="{A7261782-E04F-4F7E-B313-E20E50D802AE}"/>
          </ac:grpSpMkLst>
        </pc:grpChg>
        <pc:grpChg chg="add del mod">
          <ac:chgData name="Dann, Stephen (STFC,RAL,CLF)" userId="289152b5-24ce-477d-9637-9fd7e71e08ee" providerId="ADAL" clId="{CE4ACB1F-AAE6-40CE-B23B-AEDA1C9DC967}" dt="2021-12-06T15:05:56.247" v="4366" actId="165"/>
          <ac:grpSpMkLst>
            <pc:docMk/>
            <pc:sldMk cId="2405662364" sldId="269"/>
            <ac:grpSpMk id="9" creationId="{7ADCF85B-1771-4C42-AA17-D15D680AECE9}"/>
          </ac:grpSpMkLst>
        </pc:grpChg>
        <pc:cxnChg chg="add mod ord">
          <ac:chgData name="Dann, Stephen (STFC,RAL,CLF)" userId="289152b5-24ce-477d-9637-9fd7e71e08ee" providerId="ADAL" clId="{CE4ACB1F-AAE6-40CE-B23B-AEDA1C9DC967}" dt="2021-12-06T15:10:59.899" v="4489" actId="167"/>
          <ac:cxnSpMkLst>
            <pc:docMk/>
            <pc:sldMk cId="2405662364" sldId="269"/>
            <ac:cxnSpMk id="17" creationId="{A9467548-1D2C-4D0A-80ED-A30F6888E729}"/>
          </ac:cxnSpMkLst>
        </pc:cxnChg>
      </pc:sldChg>
      <pc:sldChg chg="modSp new del mod">
        <pc:chgData name="Dann, Stephen (STFC,RAL,CLF)" userId="289152b5-24ce-477d-9637-9fd7e71e08ee" providerId="ADAL" clId="{CE4ACB1F-AAE6-40CE-B23B-AEDA1C9DC967}" dt="2021-12-06T15:14:14.865" v="4611" actId="2696"/>
        <pc:sldMkLst>
          <pc:docMk/>
          <pc:sldMk cId="1157073296" sldId="270"/>
        </pc:sldMkLst>
        <pc:spChg chg="mod">
          <ac:chgData name="Dann, Stephen (STFC,RAL,CLF)" userId="289152b5-24ce-477d-9637-9fd7e71e08ee" providerId="ADAL" clId="{CE4ACB1F-AAE6-40CE-B23B-AEDA1C9DC967}" dt="2021-12-06T15:13:58.305" v="4609" actId="20577"/>
          <ac:spMkLst>
            <pc:docMk/>
            <pc:sldMk cId="1157073296" sldId="270"/>
            <ac:spMk id="2" creationId="{4A52D2A0-89AC-40F8-8DCB-688A2414D15A}"/>
          </ac:spMkLst>
        </pc:spChg>
      </pc:sldChg>
      <pc:sldChg chg="modSp new del mod">
        <pc:chgData name="Dann, Stephen (STFC,RAL,CLF)" userId="289152b5-24ce-477d-9637-9fd7e71e08ee" providerId="ADAL" clId="{CE4ACB1F-AAE6-40CE-B23B-AEDA1C9DC967}" dt="2021-12-03T17:32:30.941" v="3330" actId="2696"/>
        <pc:sldMkLst>
          <pc:docMk/>
          <pc:sldMk cId="1168396813" sldId="270"/>
        </pc:sldMkLst>
        <pc:spChg chg="mod">
          <ac:chgData name="Dann, Stephen (STFC,RAL,CLF)" userId="289152b5-24ce-477d-9637-9fd7e71e08ee" providerId="ADAL" clId="{CE4ACB1F-AAE6-40CE-B23B-AEDA1C9DC967}" dt="2021-12-03T17:30:13.346" v="3171" actId="20577"/>
          <ac:spMkLst>
            <pc:docMk/>
            <pc:sldMk cId="1168396813" sldId="270"/>
            <ac:spMk id="2" creationId="{13D3027D-11D0-45B9-ACE6-BD004F5E498A}"/>
          </ac:spMkLst>
        </pc:spChg>
        <pc:spChg chg="mod">
          <ac:chgData name="Dann, Stephen (STFC,RAL,CLF)" userId="289152b5-24ce-477d-9637-9fd7e71e08ee" providerId="ADAL" clId="{CE4ACB1F-AAE6-40CE-B23B-AEDA1C9DC967}" dt="2021-12-03T17:31:57.235" v="3329" actId="20577"/>
          <ac:spMkLst>
            <pc:docMk/>
            <pc:sldMk cId="1168396813" sldId="270"/>
            <ac:spMk id="3" creationId="{1807224C-EEB4-45AA-AB82-D8E0FFAFC047}"/>
          </ac:spMkLst>
        </pc:sp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43:24.391" v="9777" actId="20577"/>
        <pc:sldMkLst>
          <pc:docMk/>
          <pc:sldMk cId="1539816191" sldId="270"/>
        </pc:sldMkLst>
        <pc:spChg chg="mod ord">
          <ac:chgData name="Dann, Stephen (STFC,RAL,CLF)" userId="289152b5-24ce-477d-9637-9fd7e71e08ee" providerId="ADAL" clId="{CE4ACB1F-AAE6-40CE-B23B-AEDA1C9DC967}" dt="2021-12-06T15:14:48.357" v="4627" actId="700"/>
          <ac:spMkLst>
            <pc:docMk/>
            <pc:sldMk cId="1539816191" sldId="270"/>
            <ac:spMk id="2" creationId="{11567785-0491-4FDC-B3CC-C538850FE364}"/>
          </ac:spMkLst>
        </pc:spChg>
        <pc:spChg chg="add mod">
          <ac:chgData name="Dann, Stephen (STFC,RAL,CLF)" userId="289152b5-24ce-477d-9637-9fd7e71e08ee" providerId="ADAL" clId="{CE4ACB1F-AAE6-40CE-B23B-AEDA1C9DC967}" dt="2021-12-08T11:29:05.535" v="9165" actId="1036"/>
          <ac:spMkLst>
            <pc:docMk/>
            <pc:sldMk cId="1539816191" sldId="270"/>
            <ac:spMk id="3" creationId="{000DF4A8-0809-4C6D-B1E9-218D6F6526A8}"/>
          </ac:spMkLst>
        </pc:spChg>
        <pc:spChg chg="del">
          <ac:chgData name="Dann, Stephen (STFC,RAL,CLF)" userId="289152b5-24ce-477d-9637-9fd7e71e08ee" providerId="ADAL" clId="{CE4ACB1F-AAE6-40CE-B23B-AEDA1C9DC967}" dt="2021-12-06T15:14:48.357" v="4627" actId="700"/>
          <ac:spMkLst>
            <pc:docMk/>
            <pc:sldMk cId="1539816191" sldId="270"/>
            <ac:spMk id="3" creationId="{D071CACF-7331-400C-9926-0A6F1EFFD5DA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4" creationId="{7A673290-5D2B-4A28-9D99-E5837DD22BAD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5" creationId="{44BEC12D-0BAE-4D1C-AAE7-893851F92308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6" creationId="{CD448F4E-9E68-4C38-A049-199CEA125212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7" creationId="{95BF72B0-D6E9-4DAC-BDBD-3590AE33EF66}"/>
          </ac:spMkLst>
        </pc:spChg>
        <pc:spChg chg="add del mod">
          <ac:chgData name="Dann, Stephen (STFC,RAL,CLF)" userId="289152b5-24ce-477d-9637-9fd7e71e08ee" providerId="ADAL" clId="{CE4ACB1F-AAE6-40CE-B23B-AEDA1C9DC967}" dt="2021-12-06T15:15:33.850" v="4668" actId="478"/>
          <ac:spMkLst>
            <pc:docMk/>
            <pc:sldMk cId="1539816191" sldId="270"/>
            <ac:spMk id="8" creationId="{6542B0EC-C5B0-4773-84CA-FA1C2CC53167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9" creationId="{B3EDBD8E-C137-4441-A570-ED1DB21728ED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10" creationId="{A5F64BB2-1361-45F8-AC4F-2126BDB0A56F}"/>
          </ac:spMkLst>
        </pc:spChg>
        <pc:spChg chg="add mod">
          <ac:chgData name="Dann, Stephen (STFC,RAL,CLF)" userId="289152b5-24ce-477d-9637-9fd7e71e08ee" providerId="ADAL" clId="{CE4ACB1F-AAE6-40CE-B23B-AEDA1C9DC967}" dt="2021-12-06T15:18:16.003" v="4746" actId="1076"/>
          <ac:spMkLst>
            <pc:docMk/>
            <pc:sldMk cId="1539816191" sldId="270"/>
            <ac:spMk id="11" creationId="{5E6AD7F7-241A-4D13-ADBE-6ED757EC4A8B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12" creationId="{D20DC3E4-F099-461D-B175-32812E37E20F}"/>
          </ac:spMkLst>
        </pc:spChg>
        <pc:spChg chg="add del mod">
          <ac:chgData name="Dann, Stephen (STFC,RAL,CLF)" userId="289152b5-24ce-477d-9637-9fd7e71e08ee" providerId="ADAL" clId="{CE4ACB1F-AAE6-40CE-B23B-AEDA1C9DC967}" dt="2021-12-06T15:16:35.014" v="4693" actId="478"/>
          <ac:spMkLst>
            <pc:docMk/>
            <pc:sldMk cId="1539816191" sldId="270"/>
            <ac:spMk id="13" creationId="{BFB30EC3-74EA-41A6-9A9B-0C229812071A}"/>
          </ac:spMkLst>
        </pc:spChg>
        <pc:spChg chg="add mod">
          <ac:chgData name="Dann, Stephen (STFC,RAL,CLF)" userId="289152b5-24ce-477d-9637-9fd7e71e08ee" providerId="ADAL" clId="{CE4ACB1F-AAE6-40CE-B23B-AEDA1C9DC967}" dt="2021-12-06T15:18:18.077" v="4747" actId="1076"/>
          <ac:spMkLst>
            <pc:docMk/>
            <pc:sldMk cId="1539816191" sldId="270"/>
            <ac:spMk id="14" creationId="{50CDA011-451F-4335-91B9-EBB40FDB6C3E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15" creationId="{BC44D6AE-1EDD-4993-BC64-4E6D384D0103}"/>
          </ac:spMkLst>
        </pc:spChg>
        <pc:spChg chg="add mod">
          <ac:chgData name="Dann, Stephen (STFC,RAL,CLF)" userId="289152b5-24ce-477d-9637-9fd7e71e08ee" providerId="ADAL" clId="{CE4ACB1F-AAE6-40CE-B23B-AEDA1C9DC967}" dt="2021-12-06T15:18:08.419" v="4744" actId="1076"/>
          <ac:spMkLst>
            <pc:docMk/>
            <pc:sldMk cId="1539816191" sldId="270"/>
            <ac:spMk id="16" creationId="{DFEF56D9-3B58-42E4-BA79-9F52CA0381E5}"/>
          </ac:spMkLst>
        </pc:spChg>
        <pc:spChg chg="add mod">
          <ac:chgData name="Dann, Stephen (STFC,RAL,CLF)" userId="289152b5-24ce-477d-9637-9fd7e71e08ee" providerId="ADAL" clId="{CE4ACB1F-AAE6-40CE-B23B-AEDA1C9DC967}" dt="2021-12-06T15:22:16.422" v="5031" actId="1076"/>
          <ac:spMkLst>
            <pc:docMk/>
            <pc:sldMk cId="1539816191" sldId="270"/>
            <ac:spMk id="17" creationId="{4A0946DF-1422-457D-817E-10CD645BFF83}"/>
          </ac:spMkLst>
        </pc:spChg>
        <pc:spChg chg="add mod">
          <ac:chgData name="Dann, Stephen (STFC,RAL,CLF)" userId="289152b5-24ce-477d-9637-9fd7e71e08ee" providerId="ADAL" clId="{CE4ACB1F-AAE6-40CE-B23B-AEDA1C9DC967}" dt="2021-12-08T11:32:05.842" v="9675" actId="1076"/>
          <ac:spMkLst>
            <pc:docMk/>
            <pc:sldMk cId="1539816191" sldId="270"/>
            <ac:spMk id="18" creationId="{115C6AA4-A609-42B5-A05E-7E477FF44857}"/>
          </ac:spMkLst>
        </pc:spChg>
        <pc:cxnChg chg="add mod">
          <ac:chgData name="Dann, Stephen (STFC,RAL,CLF)" userId="289152b5-24ce-477d-9637-9fd7e71e08ee" providerId="ADAL" clId="{CE4ACB1F-AAE6-40CE-B23B-AEDA1C9DC967}" dt="2021-12-06T15:22:30.826" v="5034" actId="14100"/>
          <ac:cxnSpMkLst>
            <pc:docMk/>
            <pc:sldMk cId="1539816191" sldId="270"/>
            <ac:cxnSpMk id="20" creationId="{88831450-A641-47D1-A076-A56FFFA93C56}"/>
          </ac:cxnSpMkLst>
        </pc:cxnChg>
      </pc:sldChg>
      <pc:sldChg chg="addSp delSp modSp new del mod modClrScheme chgLayout">
        <pc:chgData name="Dann, Stephen (STFC,RAL,CLF)" userId="289152b5-24ce-477d-9637-9fd7e71e08ee" providerId="ADAL" clId="{CE4ACB1F-AAE6-40CE-B23B-AEDA1C9DC967}" dt="2021-12-06T14:02:03.657" v="3375" actId="2696"/>
        <pc:sldMkLst>
          <pc:docMk/>
          <pc:sldMk cId="1594082184" sldId="270"/>
        </pc:sldMkLst>
        <pc:spChg chg="del mod ord">
          <ac:chgData name="Dann, Stephen (STFC,RAL,CLF)" userId="289152b5-24ce-477d-9637-9fd7e71e08ee" providerId="ADAL" clId="{CE4ACB1F-AAE6-40CE-B23B-AEDA1C9DC967}" dt="2021-12-06T14:01:29.964" v="3367" actId="700"/>
          <ac:spMkLst>
            <pc:docMk/>
            <pc:sldMk cId="1594082184" sldId="270"/>
            <ac:spMk id="2" creationId="{5D92B9C3-4FE1-4475-A8F1-97BA26D7B5AC}"/>
          </ac:spMkLst>
        </pc:spChg>
        <pc:spChg chg="del mod ord">
          <ac:chgData name="Dann, Stephen (STFC,RAL,CLF)" userId="289152b5-24ce-477d-9637-9fd7e71e08ee" providerId="ADAL" clId="{CE4ACB1F-AAE6-40CE-B23B-AEDA1C9DC967}" dt="2021-12-06T14:01:29.964" v="3367" actId="700"/>
          <ac:spMkLst>
            <pc:docMk/>
            <pc:sldMk cId="1594082184" sldId="270"/>
            <ac:spMk id="3" creationId="{2C757CB1-B769-4760-B89D-6485D5A1C46C}"/>
          </ac:spMkLst>
        </pc:spChg>
        <pc:spChg chg="add mod ord">
          <ac:chgData name="Dann, Stephen (STFC,RAL,CLF)" userId="289152b5-24ce-477d-9637-9fd7e71e08ee" providerId="ADAL" clId="{CE4ACB1F-AAE6-40CE-B23B-AEDA1C9DC967}" dt="2021-12-06T14:01:31.909" v="3374" actId="20577"/>
          <ac:spMkLst>
            <pc:docMk/>
            <pc:sldMk cId="1594082184" sldId="270"/>
            <ac:spMk id="4" creationId="{F5597116-33A8-42CE-96D1-587E6839D822}"/>
          </ac:spMkLst>
        </pc:spChg>
        <pc:spChg chg="add mod ord">
          <ac:chgData name="Dann, Stephen (STFC,RAL,CLF)" userId="289152b5-24ce-477d-9637-9fd7e71e08ee" providerId="ADAL" clId="{CE4ACB1F-AAE6-40CE-B23B-AEDA1C9DC967}" dt="2021-12-06T14:01:29.964" v="3367" actId="700"/>
          <ac:spMkLst>
            <pc:docMk/>
            <pc:sldMk cId="1594082184" sldId="270"/>
            <ac:spMk id="5" creationId="{696AB38C-6653-41D6-9BE5-060DBE8759F5}"/>
          </ac:spMkLst>
        </pc:spChg>
      </pc:sldChg>
      <pc:sldChg chg="modSp new add del mod">
        <pc:chgData name="Dann, Stephen (STFC,RAL,CLF)" userId="289152b5-24ce-477d-9637-9fd7e71e08ee" providerId="ADAL" clId="{CE4ACB1F-AAE6-40CE-B23B-AEDA1C9DC967}" dt="2021-12-06T14:25:38.930" v="3726" actId="2696"/>
        <pc:sldMkLst>
          <pc:docMk/>
          <pc:sldMk cId="2969364879" sldId="270"/>
        </pc:sldMkLst>
        <pc:spChg chg="mod">
          <ac:chgData name="Dann, Stephen (STFC,RAL,CLF)" userId="289152b5-24ce-477d-9637-9fd7e71e08ee" providerId="ADAL" clId="{CE4ACB1F-AAE6-40CE-B23B-AEDA1C9DC967}" dt="2021-12-06T14:15:32.133" v="3707" actId="20577"/>
          <ac:spMkLst>
            <pc:docMk/>
            <pc:sldMk cId="2969364879" sldId="270"/>
            <ac:spMk id="2" creationId="{5EAC9AB0-97AA-4861-8505-459D0F1EFDF8}"/>
          </ac:spMkLst>
        </pc:spChg>
      </pc:sldChg>
      <pc:sldChg chg="addSp delSp modSp new mod delAnim modAnim modNotesTx">
        <pc:chgData name="Dann, Stephen (STFC,RAL,CLF)" userId="289152b5-24ce-477d-9637-9fd7e71e08ee" providerId="ADAL" clId="{CE4ACB1F-AAE6-40CE-B23B-AEDA1C9DC967}" dt="2021-12-08T11:05:03.178" v="7048" actId="5793"/>
        <pc:sldMkLst>
          <pc:docMk/>
          <pc:sldMk cId="3622978619" sldId="271"/>
        </pc:sldMkLst>
        <pc:spChg chg="mod">
          <ac:chgData name="Dann, Stephen (STFC,RAL,CLF)" userId="289152b5-24ce-477d-9637-9fd7e71e08ee" providerId="ADAL" clId="{CE4ACB1F-AAE6-40CE-B23B-AEDA1C9DC967}" dt="2021-12-06T15:50:08.095" v="5318" actId="20577"/>
          <ac:spMkLst>
            <pc:docMk/>
            <pc:sldMk cId="3622978619" sldId="271"/>
            <ac:spMk id="2" creationId="{B137BB73-AD6D-4B11-BEEB-B26AA2CF2936}"/>
          </ac:spMkLst>
        </pc:spChg>
        <pc:spChg chg="add del mod">
          <ac:chgData name="Dann, Stephen (STFC,RAL,CLF)" userId="289152b5-24ce-477d-9637-9fd7e71e08ee" providerId="ADAL" clId="{CE4ACB1F-AAE6-40CE-B23B-AEDA1C9DC967}" dt="2021-12-08T11:04:19.703" v="6944" actId="1076"/>
          <ac:spMkLst>
            <pc:docMk/>
            <pc:sldMk cId="3622978619" sldId="271"/>
            <ac:spMk id="3" creationId="{B8D89015-5FD6-40D9-8226-C542F6E59AA8}"/>
          </ac:spMkLst>
        </pc:spChg>
        <pc:spChg chg="add mod">
          <ac:chgData name="Dann, Stephen (STFC,RAL,CLF)" userId="289152b5-24ce-477d-9637-9fd7e71e08ee" providerId="ADAL" clId="{CE4ACB1F-AAE6-40CE-B23B-AEDA1C9DC967}" dt="2021-12-06T15:55:14.443" v="5404" actId="1076"/>
          <ac:spMkLst>
            <pc:docMk/>
            <pc:sldMk cId="3622978619" sldId="271"/>
            <ac:spMk id="8" creationId="{5AEADBC1-B451-4A94-89B4-3B14E02C2CA9}"/>
          </ac:spMkLst>
        </pc:spChg>
        <pc:spChg chg="add mod">
          <ac:chgData name="Dann, Stephen (STFC,RAL,CLF)" userId="289152b5-24ce-477d-9637-9fd7e71e08ee" providerId="ADAL" clId="{CE4ACB1F-AAE6-40CE-B23B-AEDA1C9DC967}" dt="2021-12-06T15:55:17.352" v="5405" actId="1076"/>
          <ac:spMkLst>
            <pc:docMk/>
            <pc:sldMk cId="3622978619" sldId="271"/>
            <ac:spMk id="12" creationId="{A3F1FD81-F18F-4EAB-ACCE-6A0ECE37CF5C}"/>
          </ac:spMkLst>
        </pc:spChg>
        <pc:spChg chg="add mod">
          <ac:chgData name="Dann, Stephen (STFC,RAL,CLF)" userId="289152b5-24ce-477d-9637-9fd7e71e08ee" providerId="ADAL" clId="{CE4ACB1F-AAE6-40CE-B23B-AEDA1C9DC967}" dt="2021-12-06T15:59:06.431" v="5459" actId="1076"/>
          <ac:spMkLst>
            <pc:docMk/>
            <pc:sldMk cId="3622978619" sldId="271"/>
            <ac:spMk id="19" creationId="{1570274F-C63E-4A1D-943D-3E4021E1852E}"/>
          </ac:spMkLst>
        </pc:spChg>
        <pc:grpChg chg="add mod">
          <ac:chgData name="Dann, Stephen (STFC,RAL,CLF)" userId="289152b5-24ce-477d-9637-9fd7e71e08ee" providerId="ADAL" clId="{CE4ACB1F-AAE6-40CE-B23B-AEDA1C9DC967}" dt="2021-12-06T15:55:17.352" v="5405" actId="1076"/>
          <ac:grpSpMkLst>
            <pc:docMk/>
            <pc:sldMk cId="3622978619" sldId="271"/>
            <ac:grpSpMk id="9" creationId="{F0FB1B26-B815-4465-9426-2CD31D332028}"/>
          </ac:grpSpMkLst>
        </pc:grpChg>
        <pc:picChg chg="add del mod ord">
          <ac:chgData name="Dann, Stephen (STFC,RAL,CLF)" userId="289152b5-24ce-477d-9637-9fd7e71e08ee" providerId="ADAL" clId="{CE4ACB1F-AAE6-40CE-B23B-AEDA1C9DC967}" dt="2021-12-06T15:51:30.226" v="5320" actId="22"/>
          <ac:picMkLst>
            <pc:docMk/>
            <pc:sldMk cId="3622978619" sldId="271"/>
            <ac:picMk id="5" creationId="{29D0C78C-407B-4F1B-A1B8-93263D2211C2}"/>
          </ac:picMkLst>
        </pc:picChg>
        <pc:picChg chg="add mod">
          <ac:chgData name="Dann, Stephen (STFC,RAL,CLF)" userId="289152b5-24ce-477d-9637-9fd7e71e08ee" providerId="ADAL" clId="{CE4ACB1F-AAE6-40CE-B23B-AEDA1C9DC967}" dt="2021-12-06T15:55:14.443" v="5404" actId="1076"/>
          <ac:picMkLst>
            <pc:docMk/>
            <pc:sldMk cId="3622978619" sldId="271"/>
            <ac:picMk id="7" creationId="{D91C65F7-E400-49AB-B19F-99BA4DCA31BD}"/>
          </ac:picMkLst>
        </pc:picChg>
        <pc:picChg chg="mod">
          <ac:chgData name="Dann, Stephen (STFC,RAL,CLF)" userId="289152b5-24ce-477d-9637-9fd7e71e08ee" providerId="ADAL" clId="{CE4ACB1F-AAE6-40CE-B23B-AEDA1C9DC967}" dt="2021-12-06T15:55:17.352" v="5405" actId="1076"/>
          <ac:picMkLst>
            <pc:docMk/>
            <pc:sldMk cId="3622978619" sldId="271"/>
            <ac:picMk id="10" creationId="{5F417DF3-1860-41D6-BEDB-8346436CE4B5}"/>
          </ac:picMkLst>
        </pc:picChg>
        <pc:picChg chg="mod">
          <ac:chgData name="Dann, Stephen (STFC,RAL,CLF)" userId="289152b5-24ce-477d-9637-9fd7e71e08ee" providerId="ADAL" clId="{CE4ACB1F-AAE6-40CE-B23B-AEDA1C9DC967}" dt="2021-12-06T15:55:17.352" v="5405" actId="1076"/>
          <ac:picMkLst>
            <pc:docMk/>
            <pc:sldMk cId="3622978619" sldId="271"/>
            <ac:picMk id="11" creationId="{C47B3CC2-27E7-4BAF-96AF-86979EC56C97}"/>
          </ac:picMkLst>
        </pc:picChg>
        <pc:picChg chg="add del mod modCrop">
          <ac:chgData name="Dann, Stephen (STFC,RAL,CLF)" userId="289152b5-24ce-477d-9637-9fd7e71e08ee" providerId="ADAL" clId="{CE4ACB1F-AAE6-40CE-B23B-AEDA1C9DC967}" dt="2021-12-06T15:57:59.597" v="5419" actId="478"/>
          <ac:picMkLst>
            <pc:docMk/>
            <pc:sldMk cId="3622978619" sldId="271"/>
            <ac:picMk id="13" creationId="{FAAC3284-955B-4778-8AB9-6A2BE0E2086F}"/>
          </ac:picMkLst>
        </pc:picChg>
        <pc:picChg chg="add del mod">
          <ac:chgData name="Dann, Stephen (STFC,RAL,CLF)" userId="289152b5-24ce-477d-9637-9fd7e71e08ee" providerId="ADAL" clId="{CE4ACB1F-AAE6-40CE-B23B-AEDA1C9DC967}" dt="2021-12-06T15:57:50.400" v="5418" actId="478"/>
          <ac:picMkLst>
            <pc:docMk/>
            <pc:sldMk cId="3622978619" sldId="271"/>
            <ac:picMk id="15" creationId="{B3D440A9-C72D-4121-817D-394BB32FF321}"/>
          </ac:picMkLst>
        </pc:picChg>
        <pc:picChg chg="add del mod">
          <ac:chgData name="Dann, Stephen (STFC,RAL,CLF)" userId="289152b5-24ce-477d-9637-9fd7e71e08ee" providerId="ADAL" clId="{CE4ACB1F-AAE6-40CE-B23B-AEDA1C9DC967}" dt="2021-12-06T15:58:31.465" v="5427" actId="478"/>
          <ac:picMkLst>
            <pc:docMk/>
            <pc:sldMk cId="3622978619" sldId="271"/>
            <ac:picMk id="16" creationId="{DCB24637-D460-45F8-A726-247BF108958C}"/>
          </ac:picMkLst>
        </pc:picChg>
        <pc:picChg chg="add mod">
          <ac:chgData name="Dann, Stephen (STFC,RAL,CLF)" userId="289152b5-24ce-477d-9637-9fd7e71e08ee" providerId="ADAL" clId="{CE4ACB1F-AAE6-40CE-B23B-AEDA1C9DC967}" dt="2021-12-06T15:58:36.061" v="5430" actId="1076"/>
          <ac:picMkLst>
            <pc:docMk/>
            <pc:sldMk cId="3622978619" sldId="271"/>
            <ac:picMk id="18" creationId="{52A421FC-1FFB-4F87-88ED-A4598AF9385C}"/>
          </ac:picMkLst>
        </pc:picChg>
      </pc:sldChg>
      <pc:sldChg chg="addSp delSp modSp mod setBg modClrScheme chgLayout modNotesTx">
        <pc:chgData name="Dann, Stephen (STFC,RAL,CLF)" userId="289152b5-24ce-477d-9637-9fd7e71e08ee" providerId="ADAL" clId="{CE4ACB1F-AAE6-40CE-B23B-AEDA1C9DC967}" dt="2021-12-08T11:04:06.298" v="6943" actId="20577"/>
        <pc:sldMkLst>
          <pc:docMk/>
          <pc:sldMk cId="3697958869" sldId="281"/>
        </pc:sldMkLst>
        <pc:spChg chg="mod">
          <ac:chgData name="Dann, Stephen (STFC,RAL,CLF)" userId="289152b5-24ce-477d-9637-9fd7e71e08ee" providerId="ADAL" clId="{CE4ACB1F-AAE6-40CE-B23B-AEDA1C9DC967}" dt="2021-12-08T11:02:06.317" v="6661" actId="20577"/>
          <ac:spMkLst>
            <pc:docMk/>
            <pc:sldMk cId="3697958869" sldId="281"/>
            <ac:spMk id="2" creationId="{83323430-AE3A-9E4D-ACA2-806CDFEF23A1}"/>
          </ac:spMkLst>
        </pc:spChg>
        <pc:spChg chg="del">
          <ac:chgData name="Dann, Stephen (STFC,RAL,CLF)" userId="289152b5-24ce-477d-9637-9fd7e71e08ee" providerId="ADAL" clId="{CE4ACB1F-AAE6-40CE-B23B-AEDA1C9DC967}" dt="2021-12-06T15:45:21.701" v="5167" actId="478"/>
          <ac:spMkLst>
            <pc:docMk/>
            <pc:sldMk cId="3697958869" sldId="281"/>
            <ac:spMk id="3" creationId="{8173C7AC-17DA-1947-A405-798C58999CB5}"/>
          </ac:spMkLst>
        </pc:spChg>
        <pc:spChg chg="del mod">
          <ac:chgData name="Dann, Stephen (STFC,RAL,CLF)" userId="289152b5-24ce-477d-9637-9fd7e71e08ee" providerId="ADAL" clId="{CE4ACB1F-AAE6-40CE-B23B-AEDA1C9DC967}" dt="2021-12-06T15:46:46.048" v="5213" actId="478"/>
          <ac:spMkLst>
            <pc:docMk/>
            <pc:sldMk cId="3697958869" sldId="281"/>
            <ac:spMk id="4" creationId="{00000000-0000-0000-0000-000000000000}"/>
          </ac:spMkLst>
        </pc:spChg>
        <pc:spChg chg="add del mod ord">
          <ac:chgData name="Dann, Stephen (STFC,RAL,CLF)" userId="289152b5-24ce-477d-9637-9fd7e71e08ee" providerId="ADAL" clId="{CE4ACB1F-AAE6-40CE-B23B-AEDA1C9DC967}" dt="2021-12-06T15:44:31.449" v="5157" actId="700"/>
          <ac:spMkLst>
            <pc:docMk/>
            <pc:sldMk cId="3697958869" sldId="281"/>
            <ac:spMk id="6" creationId="{1B8A956E-C012-444F-AD06-57B6EE5BF983}"/>
          </ac:spMkLst>
        </pc:spChg>
        <pc:spChg chg="add mod ord">
          <ac:chgData name="Dann, Stephen (STFC,RAL,CLF)" userId="289152b5-24ce-477d-9637-9fd7e71e08ee" providerId="ADAL" clId="{CE4ACB1F-AAE6-40CE-B23B-AEDA1C9DC967}" dt="2021-12-08T11:01:47.875" v="6655" actId="1076"/>
          <ac:spMkLst>
            <pc:docMk/>
            <pc:sldMk cId="3697958869" sldId="281"/>
            <ac:spMk id="8" creationId="{C4CA1043-AD6C-474C-A813-EDD5E66CFEF6}"/>
          </ac:spMkLst>
        </pc:spChg>
        <pc:picChg chg="mod">
          <ac:chgData name="Dann, Stephen (STFC,RAL,CLF)" userId="289152b5-24ce-477d-9637-9fd7e71e08ee" providerId="ADAL" clId="{CE4ACB1F-AAE6-40CE-B23B-AEDA1C9DC967}" dt="2021-12-06T15:46:18.514" v="5210" actId="1035"/>
          <ac:picMkLst>
            <pc:docMk/>
            <pc:sldMk cId="3697958869" sldId="281"/>
            <ac:picMk id="7" creationId="{DD7AF2DF-B182-3D42-AFB4-BDFF5FB9E9FD}"/>
          </ac:picMkLst>
        </pc:picChg>
        <pc:picChg chg="add del mod">
          <ac:chgData name="Dann, Stephen (STFC,RAL,CLF)" userId="289152b5-24ce-477d-9637-9fd7e71e08ee" providerId="ADAL" clId="{CE4ACB1F-AAE6-40CE-B23B-AEDA1C9DC967}" dt="2021-12-08T11:01:37.283" v="6654" actId="1076"/>
          <ac:picMkLst>
            <pc:docMk/>
            <pc:sldMk cId="3697958869" sldId="281"/>
            <ac:picMk id="13" creationId="{D308FC6B-6958-D347-9DED-EFD4E8165F9D}"/>
          </ac:picMkLst>
        </pc:picChg>
      </pc:sldChg>
      <pc:sldChg chg="addSp delSp modSp mod modClrScheme delAnim modAnim chgLayout modNotesTx">
        <pc:chgData name="Dann, Stephen (STFC,RAL,CLF)" userId="289152b5-24ce-477d-9637-9fd7e71e08ee" providerId="ADAL" clId="{CE4ACB1F-AAE6-40CE-B23B-AEDA1C9DC967}" dt="2021-12-08T11:08:20.933" v="7396" actId="20577"/>
        <pc:sldMkLst>
          <pc:docMk/>
          <pc:sldMk cId="2838462145" sldId="315"/>
        </pc:sldMkLst>
        <pc:spChg chg="del">
          <ac:chgData name="Dann, Stephen (STFC,RAL,CLF)" userId="289152b5-24ce-477d-9637-9fd7e71e08ee" providerId="ADAL" clId="{CE4ACB1F-AAE6-40CE-B23B-AEDA1C9DC967}" dt="2021-12-06T16:05:34.058" v="5658" actId="478"/>
          <ac:spMkLst>
            <pc:docMk/>
            <pc:sldMk cId="2838462145" sldId="315"/>
            <ac:spMk id="3" creationId="{2422DBB9-7747-7041-8E78-C517CE8075C9}"/>
          </ac:spMkLst>
        </pc:spChg>
        <pc:spChg chg="add mod ord">
          <ac:chgData name="Dann, Stephen (STFC,RAL,CLF)" userId="289152b5-24ce-477d-9637-9fd7e71e08ee" providerId="ADAL" clId="{CE4ACB1F-AAE6-40CE-B23B-AEDA1C9DC967}" dt="2021-12-06T16:04:34.046" v="5630" actId="1076"/>
          <ac:spMkLst>
            <pc:docMk/>
            <pc:sldMk cId="2838462145" sldId="315"/>
            <ac:spMk id="4" creationId="{57F5FF4B-0D9E-4678-A49F-0EBEC04EFC8F}"/>
          </ac:spMkLst>
        </pc:spChg>
        <pc:spChg chg="del mod">
          <ac:chgData name="Dann, Stephen (STFC,RAL,CLF)" userId="289152b5-24ce-477d-9637-9fd7e71e08ee" providerId="ADAL" clId="{CE4ACB1F-AAE6-40CE-B23B-AEDA1C9DC967}" dt="2021-12-06T16:04:32.116" v="5629" actId="478"/>
          <ac:spMkLst>
            <pc:docMk/>
            <pc:sldMk cId="2838462145" sldId="315"/>
            <ac:spMk id="5" creationId="{DE67786B-8CF6-7140-A9BE-F2F0A0F1F7F0}"/>
          </ac:spMkLst>
        </pc:spChg>
        <pc:spChg chg="add mod ord">
          <ac:chgData name="Dann, Stephen (STFC,RAL,CLF)" userId="289152b5-24ce-477d-9637-9fd7e71e08ee" providerId="ADAL" clId="{CE4ACB1F-AAE6-40CE-B23B-AEDA1C9DC967}" dt="2021-12-08T11:05:15.041" v="7053" actId="20577"/>
          <ac:spMkLst>
            <pc:docMk/>
            <pc:sldMk cId="2838462145" sldId="315"/>
            <ac:spMk id="6" creationId="{2DDB85C8-E09A-4215-B41B-1E8D9FCB62D7}"/>
          </ac:spMkLst>
        </pc:spChg>
        <pc:spChg chg="add mod">
          <ac:chgData name="Dann, Stephen (STFC,RAL,CLF)" userId="289152b5-24ce-477d-9637-9fd7e71e08ee" providerId="ADAL" clId="{CE4ACB1F-AAE6-40CE-B23B-AEDA1C9DC967}" dt="2021-12-06T16:07:55.812" v="5712" actId="1076"/>
          <ac:spMkLst>
            <pc:docMk/>
            <pc:sldMk cId="2838462145" sldId="315"/>
            <ac:spMk id="7" creationId="{8BCA3546-5D64-4489-8D64-8B8454CAE42C}"/>
          </ac:spMkLst>
        </pc:spChg>
        <pc:picChg chg="mod">
          <ac:chgData name="Dann, Stephen (STFC,RAL,CLF)" userId="289152b5-24ce-477d-9637-9fd7e71e08ee" providerId="ADAL" clId="{CE4ACB1F-AAE6-40CE-B23B-AEDA1C9DC967}" dt="2021-12-06T16:06:50.006" v="5686"/>
          <ac:picMkLst>
            <pc:docMk/>
            <pc:sldMk cId="2838462145" sldId="315"/>
            <ac:picMk id="2" creationId="{00000000-0000-0000-0000-000000000000}"/>
          </ac:picMkLst>
        </pc:picChg>
        <pc:cxnChg chg="add mod">
          <ac:chgData name="Dann, Stephen (STFC,RAL,CLF)" userId="289152b5-24ce-477d-9637-9fd7e71e08ee" providerId="ADAL" clId="{CE4ACB1F-AAE6-40CE-B23B-AEDA1C9DC967}" dt="2021-12-06T16:08:06.099" v="5714" actId="13822"/>
          <ac:cxnSpMkLst>
            <pc:docMk/>
            <pc:sldMk cId="2838462145" sldId="315"/>
            <ac:cxnSpMk id="9" creationId="{2EDC1C4A-9B17-47A8-BDF6-3F57F4431AAA}"/>
          </ac:cxnSpMkLst>
        </pc:cxnChg>
      </pc:sldChg>
      <pc:sldChg chg="addSp delSp modSp new mod modClrScheme chgLayout modNotesTx">
        <pc:chgData name="Dann, Stephen (STFC,RAL,CLF)" userId="289152b5-24ce-477d-9637-9fd7e71e08ee" providerId="ADAL" clId="{CE4ACB1F-AAE6-40CE-B23B-AEDA1C9DC967}" dt="2021-12-08T11:10:29.706" v="7733" actId="20577"/>
        <pc:sldMkLst>
          <pc:docMk/>
          <pc:sldMk cId="777131331" sldId="316"/>
        </pc:sldMkLst>
        <pc:spChg chg="mod ord">
          <ac:chgData name="Dann, Stephen (STFC,RAL,CLF)" userId="289152b5-24ce-477d-9637-9fd7e71e08ee" providerId="ADAL" clId="{CE4ACB1F-AAE6-40CE-B23B-AEDA1C9DC967}" dt="2021-12-06T16:31:55.385" v="5992" actId="20577"/>
          <ac:spMkLst>
            <pc:docMk/>
            <pc:sldMk cId="777131331" sldId="316"/>
            <ac:spMk id="2" creationId="{4D67A4F4-AB3D-4000-B775-C912E565F1E8}"/>
          </ac:spMkLst>
        </pc:spChg>
        <pc:spChg chg="del mod ord">
          <ac:chgData name="Dann, Stephen (STFC,RAL,CLF)" userId="289152b5-24ce-477d-9637-9fd7e71e08ee" providerId="ADAL" clId="{CE4ACB1F-AAE6-40CE-B23B-AEDA1C9DC967}" dt="2021-12-06T16:17:33.492" v="5901" actId="700"/>
          <ac:spMkLst>
            <pc:docMk/>
            <pc:sldMk cId="777131331" sldId="316"/>
            <ac:spMk id="3" creationId="{6036FAA0-4852-48C6-8E59-69D2389B82FB}"/>
          </ac:spMkLst>
        </pc:spChg>
        <pc:spChg chg="add del mod ord">
          <ac:chgData name="Dann, Stephen (STFC,RAL,CLF)" userId="289152b5-24ce-477d-9637-9fd7e71e08ee" providerId="ADAL" clId="{CE4ACB1F-AAE6-40CE-B23B-AEDA1C9DC967}" dt="2021-12-06T16:17:41.621" v="5902" actId="478"/>
          <ac:spMkLst>
            <pc:docMk/>
            <pc:sldMk cId="777131331" sldId="316"/>
            <ac:spMk id="4" creationId="{0889C7F0-4404-466A-B77C-8E6A83463C70}"/>
          </ac:spMkLst>
        </pc:spChg>
        <pc:spChg chg="add mod ord">
          <ac:chgData name="Dann, Stephen (STFC,RAL,CLF)" userId="289152b5-24ce-477d-9637-9fd7e71e08ee" providerId="ADAL" clId="{CE4ACB1F-AAE6-40CE-B23B-AEDA1C9DC967}" dt="2021-12-06T16:35:18.946" v="6305" actId="1076"/>
          <ac:spMkLst>
            <pc:docMk/>
            <pc:sldMk cId="777131331" sldId="316"/>
            <ac:spMk id="5" creationId="{27714FA9-9D3D-4C8F-B15A-D5E70F74E060}"/>
          </ac:spMkLst>
        </pc:spChg>
        <pc:spChg chg="add mod">
          <ac:chgData name="Dann, Stephen (STFC,RAL,CLF)" userId="289152b5-24ce-477d-9637-9fd7e71e08ee" providerId="ADAL" clId="{CE4ACB1F-AAE6-40CE-B23B-AEDA1C9DC967}" dt="2021-12-06T16:34:59.392" v="6302" actId="1076"/>
          <ac:spMkLst>
            <pc:docMk/>
            <pc:sldMk cId="777131331" sldId="316"/>
            <ac:spMk id="6" creationId="{B0BF4477-5CEB-45B9-81CE-149AC4A6D9F6}"/>
          </ac:spMkLst>
        </pc:spChg>
        <pc:spChg chg="add mod">
          <ac:chgData name="Dann, Stephen (STFC,RAL,CLF)" userId="289152b5-24ce-477d-9637-9fd7e71e08ee" providerId="ADAL" clId="{CE4ACB1F-AAE6-40CE-B23B-AEDA1C9DC967}" dt="2021-12-06T16:34:59.392" v="6302" actId="1076"/>
          <ac:spMkLst>
            <pc:docMk/>
            <pc:sldMk cId="777131331" sldId="316"/>
            <ac:spMk id="7" creationId="{5791B06A-6A58-413D-9BC2-17BB0A44CD4E}"/>
          </ac:spMkLst>
        </pc:spChg>
        <pc:spChg chg="add mod">
          <ac:chgData name="Dann, Stephen (STFC,RAL,CLF)" userId="289152b5-24ce-477d-9637-9fd7e71e08ee" providerId="ADAL" clId="{CE4ACB1F-AAE6-40CE-B23B-AEDA1C9DC967}" dt="2021-12-06T16:31:00.545" v="5972" actId="1076"/>
          <ac:spMkLst>
            <pc:docMk/>
            <pc:sldMk cId="777131331" sldId="316"/>
            <ac:spMk id="8" creationId="{0A377D41-B7B7-44D0-B5D9-190C1C268CBD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9" creationId="{E41E8350-7067-4631-8169-7775C1D85306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0" creationId="{A06C94A2-A0C4-4996-A646-F5AE083DCA84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1" creationId="{FD305AD2-96A2-49E7-B52D-8489A338F60E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2" creationId="{FE645107-1B1D-484E-887E-4AA7D67F2007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3" creationId="{FE0C5C6B-F0C9-42C3-9CBC-9C0CBB8E9C6F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4" creationId="{AB74DB7F-5D15-49F1-B391-481A3D63A952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5" creationId="{108DD12B-24D9-40C3-BD76-822850DD5BE3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6" creationId="{0258B53D-5F8A-4213-816C-1EB606C73E19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7" creationId="{5F0BA668-09F3-4603-9524-79D9C5384B78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8" creationId="{FE3C850C-A587-4AF5-B465-ACB94E9F5A21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19" creationId="{E10F6504-8EE5-459E-A9EF-8374C6A1F70A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0" creationId="{11B5F53C-CF57-481E-86FB-0C44940319D9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1" creationId="{570F0519-8A0A-4ABD-8573-FEB566229853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2" creationId="{F0D5D78E-FE6F-4CFA-B4F2-D34BF09A8806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3" creationId="{2D710524-4FC7-4016-9705-461BD673E6CB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4" creationId="{0AC83BB5-82D5-41BB-B227-E8D1CC44CC29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5" creationId="{7B0D91DB-57EE-4936-9EF0-EC1A33599E75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6" creationId="{F7B35D43-B068-40C3-AA7D-E7BBC3EA02B8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7" creationId="{FECEB1C4-3FDD-46BC-BD4E-DCEC38FDAECA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8" creationId="{D33554D6-6010-4895-8493-0A3076FDDFDA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29" creationId="{F92733C4-DE30-4A61-B733-A10966716988}"/>
          </ac:spMkLst>
        </pc:spChg>
        <pc:spChg chg="add del mod">
          <ac:chgData name="Dann, Stephen (STFC,RAL,CLF)" userId="289152b5-24ce-477d-9637-9fd7e71e08ee" providerId="ADAL" clId="{CE4ACB1F-AAE6-40CE-B23B-AEDA1C9DC967}" dt="2021-12-06T16:30:50.860" v="5968" actId="478"/>
          <ac:spMkLst>
            <pc:docMk/>
            <pc:sldMk cId="777131331" sldId="316"/>
            <ac:spMk id="30" creationId="{5F244BF8-8CB9-4C80-B400-C3D2E1A91323}"/>
          </ac:spMkLst>
        </pc:spChg>
        <pc:spChg chg="add mod">
          <ac:chgData name="Dann, Stephen (STFC,RAL,CLF)" userId="289152b5-24ce-477d-9637-9fd7e71e08ee" providerId="ADAL" clId="{CE4ACB1F-AAE6-40CE-B23B-AEDA1C9DC967}" dt="2021-12-06T16:31:20.233" v="5986" actId="20577"/>
          <ac:spMkLst>
            <pc:docMk/>
            <pc:sldMk cId="777131331" sldId="316"/>
            <ac:spMk id="31" creationId="{52C3C2F4-F169-4141-832D-9EFB48E7910F}"/>
          </ac:spMkLst>
        </pc:spChg>
      </pc:sldChg>
      <pc:sldChg chg="addSp delSp modSp new mod modClrScheme chgLayout">
        <pc:chgData name="Dann, Stephen (STFC,RAL,CLF)" userId="289152b5-24ce-477d-9637-9fd7e71e08ee" providerId="ADAL" clId="{CE4ACB1F-AAE6-40CE-B23B-AEDA1C9DC967}" dt="2021-12-08T10:47:13.884" v="6319" actId="20577"/>
        <pc:sldMkLst>
          <pc:docMk/>
          <pc:sldMk cId="3589538669" sldId="317"/>
        </pc:sldMkLst>
        <pc:spChg chg="del mod ord">
          <ac:chgData name="Dann, Stephen (STFC,RAL,CLF)" userId="289152b5-24ce-477d-9637-9fd7e71e08ee" providerId="ADAL" clId="{CE4ACB1F-AAE6-40CE-B23B-AEDA1C9DC967}" dt="2021-12-08T10:47:09.946" v="6307" actId="700"/>
          <ac:spMkLst>
            <pc:docMk/>
            <pc:sldMk cId="3589538669" sldId="317"/>
            <ac:spMk id="2" creationId="{BE62F214-3F31-4216-B436-2F6B8EB5F94A}"/>
          </ac:spMkLst>
        </pc:spChg>
        <pc:spChg chg="del">
          <ac:chgData name="Dann, Stephen (STFC,RAL,CLF)" userId="289152b5-24ce-477d-9637-9fd7e71e08ee" providerId="ADAL" clId="{CE4ACB1F-AAE6-40CE-B23B-AEDA1C9DC967}" dt="2021-12-08T10:47:09.946" v="6307" actId="700"/>
          <ac:spMkLst>
            <pc:docMk/>
            <pc:sldMk cId="3589538669" sldId="317"/>
            <ac:spMk id="3" creationId="{664BD0BE-CF6D-4301-9CAD-AF730C2CDF2A}"/>
          </ac:spMkLst>
        </pc:spChg>
        <pc:spChg chg="add mod ord">
          <ac:chgData name="Dann, Stephen (STFC,RAL,CLF)" userId="289152b5-24ce-477d-9637-9fd7e71e08ee" providerId="ADAL" clId="{CE4ACB1F-AAE6-40CE-B23B-AEDA1C9DC967}" dt="2021-12-08T10:47:13.884" v="6319" actId="20577"/>
          <ac:spMkLst>
            <pc:docMk/>
            <pc:sldMk cId="3589538669" sldId="317"/>
            <ac:spMk id="4" creationId="{9F8D8122-1990-45F6-BE37-8B7AF05E78F5}"/>
          </ac:spMkLst>
        </pc:spChg>
      </pc:sldChg>
      <pc:sldMasterChg chg="add addSldLayout delSldLayout">
        <pc:chgData name="Dann, Stephen (STFC,RAL,CLF)" userId="289152b5-24ce-477d-9637-9fd7e71e08ee" providerId="ADAL" clId="{CE4ACB1F-AAE6-40CE-B23B-AEDA1C9DC967}" dt="2021-12-06T16:08:17.815" v="5715" actId="2696"/>
        <pc:sldMasterMkLst>
          <pc:docMk/>
          <pc:sldMasterMk cId="967685184" sldId="2147483681"/>
        </pc:sldMasterMkLst>
        <pc:sldLayoutChg chg="add del">
          <pc:chgData name="Dann, Stephen (STFC,RAL,CLF)" userId="289152b5-24ce-477d-9637-9fd7e71e08ee" providerId="ADAL" clId="{CE4ACB1F-AAE6-40CE-B23B-AEDA1C9DC967}" dt="2021-12-06T16:08:17.815" v="5715" actId="2696"/>
          <pc:sldLayoutMkLst>
            <pc:docMk/>
            <pc:sldMasterMk cId="967685184" sldId="2147483681"/>
            <pc:sldLayoutMk cId="2642083815" sldId="21474837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7452-FE4E-44BB-96CF-2109B271679C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2026-9064-4F0C-826D-933B8684B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14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year: Dan Rolfe of Octopus</a:t>
            </a:r>
          </a:p>
          <a:p>
            <a:r>
              <a:rPr lang="en-GB" dirty="0"/>
              <a:t>Now: look at the other side of the CLF: HPL</a:t>
            </a:r>
          </a:p>
          <a:p>
            <a:r>
              <a:rPr lang="en-GB" dirty="0"/>
              <a:t>Two facilities: Gemini and Vulcan. Mostly 5-6 week experiments with academic users.</a:t>
            </a:r>
          </a:p>
          <a:p>
            <a:r>
              <a:rPr lang="en-GB" dirty="0"/>
              <a:t>Both have low repetition rates, so small amounts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1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VM in cloud provides access to compute hardware, data, and preinstalled software</a:t>
            </a:r>
          </a:p>
          <a:p>
            <a:r>
              <a:rPr lang="en-GB" dirty="0"/>
              <a:t>Developed by Dynamic Infrastructure Group at RAL and used by ISIS and (parts of) CLF</a:t>
            </a:r>
          </a:p>
          <a:p>
            <a:endParaRPr lang="en-GB" dirty="0"/>
          </a:p>
          <a:p>
            <a:r>
              <a:rPr lang="en-GB" dirty="0"/>
              <a:t>Advanced CT reconstruction techniques need big GPUs: data set (typically) needs to fit in VRAM, and lots of system RAM needed too</a:t>
            </a:r>
          </a:p>
          <a:p>
            <a:r>
              <a:rPr lang="en-GB" dirty="0"/>
              <a:t>Some types of CT (parallel-beam) are easy to split up </a:t>
            </a:r>
            <a:r>
              <a:rPr lang="en-GB"/>
              <a:t>into subproblems, </a:t>
            </a:r>
            <a:r>
              <a:rPr lang="en-GB" dirty="0"/>
              <a:t>but cone-beam and regularisation make that more difficult.</a:t>
            </a:r>
          </a:p>
          <a:p>
            <a:r>
              <a:rPr lang="en-GB" dirty="0"/>
              <a:t>2k^3 reconstruction requires 32 GiB RAM with single-precision float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6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key application</a:t>
            </a:r>
          </a:p>
          <a:p>
            <a:r>
              <a:rPr lang="en-US" dirty="0"/>
              <a:t>Use laser to generate other types of radiation; use that to image samples</a:t>
            </a:r>
          </a:p>
          <a:p>
            <a:r>
              <a:rPr lang="en-US" dirty="0"/>
              <a:t>Other facilities exist, but laser-driven sources have some key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Multiple types of radiation (reconfigurable or multi-modal)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source size for coherent imaging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Short pulse for temporal 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5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Already have results from Gemini (and Vulcan), but hard to compete with other sources, so…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EPAC is a new £80M facility, currently under construction.</a:t>
            </a:r>
          </a:p>
          <a:p>
            <a:r>
              <a:rPr lang="en-GB" dirty="0"/>
              <a:t>Looks like a bigger Gemini, but there’s a stronger focus on needs of industrial users</a:t>
            </a:r>
          </a:p>
          <a:p>
            <a:r>
              <a:rPr lang="en-GB" dirty="0"/>
              <a:t>Key benefits over Gemini: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Higher repetition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Larger experimental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Streamlined experiments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6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Higher rep rate brings new challenges: 200 times as much data?</a:t>
            </a:r>
          </a:p>
          <a:p>
            <a:r>
              <a:rPr lang="en-GB" dirty="0"/>
              <a:t>Add new detectors and more efficient use of experimental time and the difference is even bigger</a:t>
            </a:r>
          </a:p>
          <a:p>
            <a:r>
              <a:rPr lang="en-GB" dirty="0"/>
              <a:t>DAQ handled on-site: expect 2-5 GB/s when fully operational</a:t>
            </a:r>
          </a:p>
          <a:p>
            <a:r>
              <a:rPr lang="en-GB" dirty="0"/>
              <a:t>Data storage and analysis uses h/w and s/w from the STFC Scientific Computing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6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data: images</a:t>
            </a:r>
          </a:p>
          <a:p>
            <a:r>
              <a:rPr lang="en-GB" dirty="0"/>
              <a:t>Lots of laser diagnostics, but no need to save most of that data</a:t>
            </a:r>
          </a:p>
          <a:p>
            <a:r>
              <a:rPr lang="en-GB" dirty="0"/>
              <a:t>Radiation diagnostics monitor performance of radiation generation</a:t>
            </a:r>
          </a:p>
          <a:p>
            <a:r>
              <a:rPr lang="en-GB" dirty="0"/>
              <a:t>Main detectors are used for actual imaging process – experimental data</a:t>
            </a:r>
          </a:p>
          <a:p>
            <a:r>
              <a:rPr lang="en-GB" dirty="0"/>
              <a:t>Diagnostics more of interest to facility and some academic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7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Imaging detectors make up most of the data, due to sheer size</a:t>
            </a:r>
          </a:p>
          <a:p>
            <a:r>
              <a:rPr lang="en-GB" dirty="0"/>
              <a:t>Could throw away other data: won’t help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6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diagnostic data is kept long-term for facility staff.</a:t>
            </a:r>
          </a:p>
          <a:p>
            <a:r>
              <a:rPr lang="en-GB" dirty="0"/>
              <a:t>We can subsample this to keep data volumes manageable</a:t>
            </a:r>
          </a:p>
          <a:p>
            <a:endParaRPr lang="en-GB" dirty="0"/>
          </a:p>
          <a:p>
            <a:r>
              <a:rPr lang="en-GB" dirty="0"/>
              <a:t>Data for facility users is biggest challenge. Need curation by humans.</a:t>
            </a:r>
          </a:p>
          <a:p>
            <a:r>
              <a:rPr lang="en-GB" dirty="0"/>
              <a:t>Example data rates: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3 PB/year produces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Only 1  PB/year can be kept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Users will need to choose which data to keep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7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Experimental data kept on SCD h/w.</a:t>
            </a:r>
          </a:p>
          <a:p>
            <a:r>
              <a:rPr lang="en-GB" dirty="0"/>
              <a:t>Basic idea: </a:t>
            </a:r>
            <a:r>
              <a:rPr lang="en-GB" dirty="0" err="1"/>
              <a:t>Ceph</a:t>
            </a:r>
            <a:r>
              <a:rPr lang="en-GB" dirty="0"/>
              <a:t> cluster for data in-use, moved automatically to tape archive</a:t>
            </a:r>
          </a:p>
          <a:p>
            <a:r>
              <a:rPr lang="en-GB" dirty="0"/>
              <a:t>Data restored from tape when needed</a:t>
            </a:r>
          </a:p>
          <a:p>
            <a:r>
              <a:rPr lang="en-GB" dirty="0"/>
              <a:t>Data can be analysed directly in the cloud</a:t>
            </a:r>
          </a:p>
          <a:p>
            <a:r>
              <a:rPr lang="en-GB" dirty="0"/>
              <a:t>Might also connect to HPC (e.g. SCARF)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C2026-9064-4F0C-826D-933B8684B1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5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394" y="1927654"/>
            <a:ext cx="5049795" cy="2117124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94" y="4149725"/>
            <a:ext cx="623604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0" y="319462"/>
            <a:ext cx="4010122" cy="10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3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4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1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77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394" y="2260163"/>
            <a:ext cx="7705624" cy="1480564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93" y="3964998"/>
            <a:ext cx="6357115" cy="11519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0" y="319462"/>
            <a:ext cx="4010122" cy="10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logu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631" y="2093908"/>
            <a:ext cx="7871878" cy="1674528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0" y="319462"/>
            <a:ext cx="4010122" cy="10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logu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340" y="2962126"/>
            <a:ext cx="7871878" cy="1674528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60" y="319462"/>
            <a:ext cx="4010122" cy="10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6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2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16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65534"/>
            <a:ext cx="5157787" cy="3575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412" y="14416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5713412" y="2265534"/>
            <a:ext cx="5183188" cy="3575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8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31092"/>
            <a:ext cx="5157787" cy="4234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5713412" y="1631092"/>
            <a:ext cx="5183188" cy="4234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196384" cy="107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1092"/>
            <a:ext cx="10196384" cy="423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0196384" cy="107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1092"/>
            <a:ext cx="10196384" cy="423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79805" y="6305505"/>
            <a:ext cx="132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381F-1EFF-4E88-842B-3DA0C3745AEA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6481" y="63055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784" y="63055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F03AD-29CF-4D4F-B795-7260FA15490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945061"/>
            <a:ext cx="2110946" cy="5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66" r:id="rId3"/>
    <p:sldLayoutId id="2147483667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EPAC ISTAC November 20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721" y="6182506"/>
            <a:ext cx="2111379" cy="539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43" y="57981"/>
            <a:ext cx="949795" cy="9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7394" y="1927654"/>
            <a:ext cx="5573465" cy="2117124"/>
          </a:xfrm>
        </p:spPr>
        <p:txBody>
          <a:bodyPr/>
          <a:lstStyle/>
          <a:p>
            <a:r>
              <a:rPr lang="en-GB" dirty="0"/>
              <a:t>Looking ahead:</a:t>
            </a:r>
            <a:br>
              <a:rPr lang="en-GB" dirty="0"/>
            </a:br>
            <a:r>
              <a:rPr lang="en-GB" dirty="0"/>
              <a:t>EPAC and data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Stephen Dann (Central Laser Facility)</a:t>
            </a:r>
          </a:p>
        </p:txBody>
      </p:sp>
    </p:spTree>
    <p:extLst>
      <p:ext uri="{BB962C8B-B14F-4D97-AF65-F5344CB8AC3E}">
        <p14:creationId xmlns:p14="http://schemas.microsoft.com/office/powerpoint/2010/main" val="102348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467548-1D2C-4D0A-80ED-A30F6888E729}"/>
              </a:ext>
            </a:extLst>
          </p:cNvPr>
          <p:cNvCxnSpPr/>
          <p:nvPr/>
        </p:nvCxnSpPr>
        <p:spPr>
          <a:xfrm>
            <a:off x="381000" y="2029097"/>
            <a:ext cx="112275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141CA6-1E9B-467C-94EC-9AC5EB49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Storage and Analysis</a:t>
            </a:r>
          </a:p>
        </p:txBody>
      </p:sp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DA0CBA56-7898-4AF0-B440-A56448FE5E30}"/>
              </a:ext>
            </a:extLst>
          </p:cNvPr>
          <p:cNvSpPr/>
          <p:nvPr/>
        </p:nvSpPr>
        <p:spPr>
          <a:xfrm>
            <a:off x="987600" y="2695441"/>
            <a:ext cx="1724297" cy="1724297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A709D-C5E2-4965-B2D5-E89AB3D99211}"/>
              </a:ext>
            </a:extLst>
          </p:cNvPr>
          <p:cNvSpPr txBox="1"/>
          <p:nvPr/>
        </p:nvSpPr>
        <p:spPr>
          <a:xfrm>
            <a:off x="776377" y="4434441"/>
            <a:ext cx="2146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Tape archive</a:t>
            </a:r>
          </a:p>
          <a:p>
            <a:pPr algn="ctr"/>
            <a:r>
              <a:rPr lang="en-GB" dirty="0"/>
              <a:t>(long-term storage)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C0C6B3EA-D049-46CE-9EE3-04C6FECF7836}"/>
              </a:ext>
            </a:extLst>
          </p:cNvPr>
          <p:cNvSpPr/>
          <p:nvPr/>
        </p:nvSpPr>
        <p:spPr>
          <a:xfrm>
            <a:off x="4354286" y="2990443"/>
            <a:ext cx="2107474" cy="1134291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8E11A-77C2-4195-A256-16E13CAA108A}"/>
              </a:ext>
            </a:extLst>
          </p:cNvPr>
          <p:cNvSpPr txBox="1"/>
          <p:nvPr/>
        </p:nvSpPr>
        <p:spPr>
          <a:xfrm>
            <a:off x="4392360" y="4434441"/>
            <a:ext cx="2031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err="1"/>
              <a:t>Ceph</a:t>
            </a:r>
            <a:r>
              <a:rPr lang="en-GB" sz="2400" dirty="0"/>
              <a:t> cluster</a:t>
            </a:r>
          </a:p>
          <a:p>
            <a:pPr algn="ctr"/>
            <a:r>
              <a:rPr lang="en-GB" dirty="0"/>
              <a:t>(live data storage)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45C44B0B-E1CE-4504-A3F9-23B1ECA91D23}"/>
              </a:ext>
            </a:extLst>
          </p:cNvPr>
          <p:cNvSpPr/>
          <p:nvPr/>
        </p:nvSpPr>
        <p:spPr>
          <a:xfrm>
            <a:off x="2949617" y="3352936"/>
            <a:ext cx="1166948" cy="409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8563A7A-ED0B-43CD-B4ED-67C6603027D5}"/>
              </a:ext>
            </a:extLst>
          </p:cNvPr>
          <p:cNvSpPr/>
          <p:nvPr/>
        </p:nvSpPr>
        <p:spPr>
          <a:xfrm>
            <a:off x="5107576" y="1780516"/>
            <a:ext cx="600891" cy="1076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6B6D5933-5F1E-44B0-8CBF-5DE4F1BB6714}"/>
              </a:ext>
            </a:extLst>
          </p:cNvPr>
          <p:cNvSpPr/>
          <p:nvPr/>
        </p:nvSpPr>
        <p:spPr>
          <a:xfrm>
            <a:off x="6699481" y="3352936"/>
            <a:ext cx="1166948" cy="409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F45B6CC-C765-4D3D-8ABC-101297C6A38F}"/>
              </a:ext>
            </a:extLst>
          </p:cNvPr>
          <p:cNvSpPr/>
          <p:nvPr/>
        </p:nvSpPr>
        <p:spPr>
          <a:xfrm>
            <a:off x="8104146" y="2695441"/>
            <a:ext cx="2490612" cy="17390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7C2BA6-EF0E-4764-A66E-B8FB8975A7A0}"/>
              </a:ext>
            </a:extLst>
          </p:cNvPr>
          <p:cNvSpPr txBox="1"/>
          <p:nvPr/>
        </p:nvSpPr>
        <p:spPr>
          <a:xfrm>
            <a:off x="8004786" y="4434441"/>
            <a:ext cx="2689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Data Analysis as a Service</a:t>
            </a:r>
          </a:p>
          <a:p>
            <a:pPr algn="ctr"/>
            <a:r>
              <a:rPr lang="en-GB" dirty="0"/>
              <a:t>(cloud-based analysis platform)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F65D75-0AA1-4A13-BC6A-F0584E0288D1}"/>
              </a:ext>
            </a:extLst>
          </p:cNvPr>
          <p:cNvSpPr txBox="1"/>
          <p:nvPr/>
        </p:nvSpPr>
        <p:spPr>
          <a:xfrm>
            <a:off x="4753034" y="1281814"/>
            <a:ext cx="130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New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E09B1-2B0A-4A80-8767-1B968B468A2D}"/>
              </a:ext>
            </a:extLst>
          </p:cNvPr>
          <p:cNvSpPr txBox="1"/>
          <p:nvPr/>
        </p:nvSpPr>
        <p:spPr>
          <a:xfrm>
            <a:off x="378415" y="1645062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EPAC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FC6BC6-1D81-4F5A-9007-462F3E623B3A}"/>
              </a:ext>
            </a:extLst>
          </p:cNvPr>
          <p:cNvSpPr txBox="1"/>
          <p:nvPr/>
        </p:nvSpPr>
        <p:spPr>
          <a:xfrm>
            <a:off x="378415" y="2029097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Scientific Computing Department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69450-309B-4EE9-9DED-D293054570B6}"/>
              </a:ext>
            </a:extLst>
          </p:cNvPr>
          <p:cNvSpPr txBox="1"/>
          <p:nvPr/>
        </p:nvSpPr>
        <p:spPr>
          <a:xfrm>
            <a:off x="7537114" y="6286154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Not pictured: data cataloguing and access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115D91C9-5728-4D06-A9A7-C0D931272D34}"/>
              </a:ext>
            </a:extLst>
          </p:cNvPr>
          <p:cNvSpPr/>
          <p:nvPr/>
        </p:nvSpPr>
        <p:spPr>
          <a:xfrm>
            <a:off x="10832475" y="3352936"/>
            <a:ext cx="1166948" cy="409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33D84-74FA-46AE-9DF8-59AA9371B74F}"/>
              </a:ext>
            </a:extLst>
          </p:cNvPr>
          <p:cNvSpPr txBox="1"/>
          <p:nvPr/>
        </p:nvSpPr>
        <p:spPr>
          <a:xfrm>
            <a:off x="10861919" y="2934911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To HPC?</a:t>
            </a:r>
          </a:p>
        </p:txBody>
      </p:sp>
    </p:spTree>
    <p:extLst>
      <p:ext uri="{BB962C8B-B14F-4D97-AF65-F5344CB8AC3E}">
        <p14:creationId xmlns:p14="http://schemas.microsoft.com/office/powerpoint/2010/main" val="24056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7785-0491-4FDC-B3CC-C538850F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7A673290-5D2B-4A28-9D99-E5837DD22BAD}"/>
              </a:ext>
            </a:extLst>
          </p:cNvPr>
          <p:cNvSpPr/>
          <p:nvPr/>
        </p:nvSpPr>
        <p:spPr>
          <a:xfrm>
            <a:off x="2306290" y="2770346"/>
            <a:ext cx="1166948" cy="4093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4BEC12D-0BAE-4D1C-AAE7-893851F92308}"/>
              </a:ext>
            </a:extLst>
          </p:cNvPr>
          <p:cNvSpPr/>
          <p:nvPr/>
        </p:nvSpPr>
        <p:spPr>
          <a:xfrm>
            <a:off x="3592096" y="1122555"/>
            <a:ext cx="4005723" cy="2796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48F4E-9E68-4C38-A049-199CEA125212}"/>
              </a:ext>
            </a:extLst>
          </p:cNvPr>
          <p:cNvSpPr txBox="1"/>
          <p:nvPr/>
        </p:nvSpPr>
        <p:spPr>
          <a:xfrm>
            <a:off x="381000" y="2559500"/>
            <a:ext cx="180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Analysis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F72B0-D6E9-4DAC-BDBD-3590AE33EF66}"/>
              </a:ext>
            </a:extLst>
          </p:cNvPr>
          <p:cNvSpPr txBox="1"/>
          <p:nvPr/>
        </p:nvSpPr>
        <p:spPr>
          <a:xfrm>
            <a:off x="381000" y="1690000"/>
            <a:ext cx="180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Experiment data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3EDBD8E-C137-4441-A570-ED1DB21728ED}"/>
              </a:ext>
            </a:extLst>
          </p:cNvPr>
          <p:cNvSpPr/>
          <p:nvPr/>
        </p:nvSpPr>
        <p:spPr>
          <a:xfrm>
            <a:off x="2306290" y="1929348"/>
            <a:ext cx="1166948" cy="409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64BB2-1361-45F8-AC4F-2126BDB0A56F}"/>
              </a:ext>
            </a:extLst>
          </p:cNvPr>
          <p:cNvSpPr/>
          <p:nvPr/>
        </p:nvSpPr>
        <p:spPr>
          <a:xfrm>
            <a:off x="4323396" y="1748185"/>
            <a:ext cx="1175658" cy="50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CPU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AD7F7-241A-4D13-ADBE-6ED757EC4A8B}"/>
              </a:ext>
            </a:extLst>
          </p:cNvPr>
          <p:cNvSpPr/>
          <p:nvPr/>
        </p:nvSpPr>
        <p:spPr>
          <a:xfrm>
            <a:off x="4419299" y="2580275"/>
            <a:ext cx="1175658" cy="50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DC3E4-F099-461D-B175-32812E37E20F}"/>
              </a:ext>
            </a:extLst>
          </p:cNvPr>
          <p:cNvSpPr/>
          <p:nvPr/>
        </p:nvSpPr>
        <p:spPr>
          <a:xfrm>
            <a:off x="5782085" y="2672575"/>
            <a:ext cx="1175658" cy="507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GPU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DA011-451F-4335-91B9-EBB40FDB6C3E}"/>
              </a:ext>
            </a:extLst>
          </p:cNvPr>
          <p:cNvSpPr/>
          <p:nvPr/>
        </p:nvSpPr>
        <p:spPr>
          <a:xfrm>
            <a:off x="5653629" y="1919921"/>
            <a:ext cx="1375954" cy="507073"/>
          </a:xfrm>
          <a:prstGeom prst="roundRect">
            <a:avLst>
              <a:gd name="adj" fmla="val 33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Software</a:t>
            </a: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BC44D6AE-1EDD-4993-BC64-4E6D384D0103}"/>
              </a:ext>
            </a:extLst>
          </p:cNvPr>
          <p:cNvSpPr/>
          <p:nvPr/>
        </p:nvSpPr>
        <p:spPr>
          <a:xfrm>
            <a:off x="5473681" y="4093029"/>
            <a:ext cx="616808" cy="1497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F56D9-3B58-42E4-BA79-9F52CA0381E5}"/>
              </a:ext>
            </a:extLst>
          </p:cNvPr>
          <p:cNvSpPr txBox="1"/>
          <p:nvPr/>
        </p:nvSpPr>
        <p:spPr>
          <a:xfrm>
            <a:off x="4659311" y="5674485"/>
            <a:ext cx="224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User’s browser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946DF-1422-457D-817E-10CD645BFF83}"/>
              </a:ext>
            </a:extLst>
          </p:cNvPr>
          <p:cNvSpPr txBox="1"/>
          <p:nvPr/>
        </p:nvSpPr>
        <p:spPr>
          <a:xfrm>
            <a:off x="7982382" y="1646961"/>
            <a:ext cx="3610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Preinstalled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Image processing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Scientific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Special-purpose analysis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Tomography reconstruction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Use GPUs!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5C6AA4-A609-42B5-A05E-7E477FF44857}"/>
              </a:ext>
            </a:extLst>
          </p:cNvPr>
          <p:cNvSpPr txBox="1"/>
          <p:nvPr/>
        </p:nvSpPr>
        <p:spPr>
          <a:xfrm>
            <a:off x="7367661" y="4241801"/>
            <a:ext cx="3610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Advanced CT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Multi-modal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Higher-dimensional (e.g. time or energy resolved)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831450-A641-47D1-A076-A56FFFA93C5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7029583" y="1842974"/>
            <a:ext cx="1017137" cy="3304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0DF4A8-0809-4C6D-B1E9-218D6F6526A8}"/>
              </a:ext>
            </a:extLst>
          </p:cNvPr>
          <p:cNvSpPr txBox="1"/>
          <p:nvPr/>
        </p:nvSpPr>
        <p:spPr>
          <a:xfrm>
            <a:off x="4979705" y="6284387"/>
            <a:ext cx="721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https://www.scd.stfc.ac.uk/Pages/Dynamic-Infrastructure-Group.aspx</a:t>
            </a:r>
          </a:p>
        </p:txBody>
      </p:sp>
    </p:spTree>
    <p:extLst>
      <p:ext uri="{BB962C8B-B14F-4D97-AF65-F5344CB8AC3E}">
        <p14:creationId xmlns:p14="http://schemas.microsoft.com/office/powerpoint/2010/main" val="153981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D8122-1990-45F6-BE37-8B7AF05E7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8953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sides of the CLF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A332-8602-47F8-8D65-8C0103BD84F1}"/>
              </a:ext>
            </a:extLst>
          </p:cNvPr>
          <p:cNvSpPr/>
          <p:nvPr/>
        </p:nvSpPr>
        <p:spPr>
          <a:xfrm>
            <a:off x="570451" y="1661020"/>
            <a:ext cx="4915949" cy="40351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1CE88-65EE-4E6F-AF57-5FC593003232}"/>
              </a:ext>
            </a:extLst>
          </p:cNvPr>
          <p:cNvSpPr/>
          <p:nvPr/>
        </p:nvSpPr>
        <p:spPr>
          <a:xfrm>
            <a:off x="6705600" y="1661020"/>
            <a:ext cx="4915949" cy="403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A893B-6F5B-450A-BB4A-438F60B9D6D4}"/>
              </a:ext>
            </a:extLst>
          </p:cNvPr>
          <p:cNvSpPr txBox="1"/>
          <p:nvPr/>
        </p:nvSpPr>
        <p:spPr>
          <a:xfrm>
            <a:off x="6705600" y="1661020"/>
            <a:ext cx="491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High-Power Lasers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D9750-43EB-4910-AC73-9B68B0CCADE3}"/>
              </a:ext>
            </a:extLst>
          </p:cNvPr>
          <p:cNvSpPr txBox="1"/>
          <p:nvPr/>
        </p:nvSpPr>
        <p:spPr>
          <a:xfrm>
            <a:off x="570452" y="1661020"/>
            <a:ext cx="491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Lasers for Science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63AB2-3027-4472-AF75-C288231372F0}"/>
              </a:ext>
            </a:extLst>
          </p:cNvPr>
          <p:cNvSpPr/>
          <p:nvPr/>
        </p:nvSpPr>
        <p:spPr>
          <a:xfrm>
            <a:off x="7024381" y="2348917"/>
            <a:ext cx="4278386" cy="1080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Gemini</a:t>
            </a:r>
          </a:p>
          <a:p>
            <a:pPr algn="ctr"/>
            <a:r>
              <a:rPr lang="en-GB" dirty="0"/>
              <a:t>12 J in 30 fs</a:t>
            </a:r>
          </a:p>
          <a:p>
            <a:pPr algn="ctr"/>
            <a:r>
              <a:rPr lang="en-GB" dirty="0"/>
              <a:t>1 shot per 20 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0D1FC-27BD-4117-8AF4-B9B04D6FAF05}"/>
              </a:ext>
            </a:extLst>
          </p:cNvPr>
          <p:cNvSpPr/>
          <p:nvPr/>
        </p:nvSpPr>
        <p:spPr>
          <a:xfrm>
            <a:off x="7024381" y="4022521"/>
            <a:ext cx="4278386" cy="1080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Vulcan</a:t>
            </a:r>
          </a:p>
          <a:p>
            <a:pPr algn="ctr"/>
            <a:r>
              <a:rPr lang="en-GB" dirty="0"/>
              <a:t>400 J in 400 fs</a:t>
            </a:r>
          </a:p>
          <a:p>
            <a:pPr algn="ctr"/>
            <a:r>
              <a:rPr lang="en-GB" dirty="0"/>
              <a:t>1 shot per 20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F71C11-D171-499B-B043-CB35B3BD47C4}"/>
              </a:ext>
            </a:extLst>
          </p:cNvPr>
          <p:cNvSpPr/>
          <p:nvPr/>
        </p:nvSpPr>
        <p:spPr>
          <a:xfrm>
            <a:off x="889232" y="2179036"/>
            <a:ext cx="4278386" cy="10800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Artemis</a:t>
            </a:r>
          </a:p>
          <a:p>
            <a:pPr algn="ctr"/>
            <a:r>
              <a:rPr lang="en-GB" dirty="0"/>
              <a:t>8 </a:t>
            </a:r>
            <a:r>
              <a:rPr lang="en-GB" dirty="0" err="1"/>
              <a:t>mJ</a:t>
            </a:r>
            <a:r>
              <a:rPr lang="en-GB" dirty="0"/>
              <a:t> in 30 fs</a:t>
            </a:r>
          </a:p>
          <a:p>
            <a:pPr algn="ctr"/>
            <a:r>
              <a:rPr lang="en-GB" dirty="0"/>
              <a:t>1 kHz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32006-B37E-4528-B51A-77C6A3CBCA0B}"/>
              </a:ext>
            </a:extLst>
          </p:cNvPr>
          <p:cNvSpPr/>
          <p:nvPr/>
        </p:nvSpPr>
        <p:spPr>
          <a:xfrm>
            <a:off x="889232" y="3553376"/>
            <a:ext cx="4278386" cy="7969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Ultra</a:t>
            </a:r>
          </a:p>
          <a:p>
            <a:pPr algn="ctr"/>
            <a:r>
              <a:rPr lang="en-GB" dirty="0"/>
              <a:t>Time-resolved spectroscopy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2C565-A463-4547-8672-333663809BE8}"/>
              </a:ext>
            </a:extLst>
          </p:cNvPr>
          <p:cNvSpPr/>
          <p:nvPr/>
        </p:nvSpPr>
        <p:spPr>
          <a:xfrm>
            <a:off x="889232" y="4644588"/>
            <a:ext cx="4278386" cy="7969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Octopus</a:t>
            </a:r>
          </a:p>
          <a:p>
            <a:pPr algn="ctr"/>
            <a:r>
              <a:rPr lang="en-GB" dirty="0"/>
              <a:t>Advanced imaging facility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C60FE-BD31-4709-89E5-C090A7C4854C}"/>
              </a:ext>
            </a:extLst>
          </p:cNvPr>
          <p:cNvSpPr txBox="1"/>
          <p:nvPr/>
        </p:nvSpPr>
        <p:spPr>
          <a:xfrm>
            <a:off x="7024381" y="2349745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 am here</a:t>
            </a:r>
          </a:p>
        </p:txBody>
      </p:sp>
    </p:spTree>
    <p:extLst>
      <p:ext uri="{BB962C8B-B14F-4D97-AF65-F5344CB8AC3E}">
        <p14:creationId xmlns:p14="http://schemas.microsoft.com/office/powerpoint/2010/main" val="33237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6D403FF-F791-4F02-888F-5E7F8D3E4B23" descr="FA173DC0-50D9-4234-9378-8904AFB3FDB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44" r="-860" b="1508"/>
          <a:stretch/>
        </p:blipFill>
        <p:spPr bwMode="auto">
          <a:xfrm>
            <a:off x="1828800" y="0"/>
            <a:ext cx="10415484" cy="70719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08FC6B-6958-D347-9DED-EFD4E8165F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406"/>
          <a:stretch/>
        </p:blipFill>
        <p:spPr>
          <a:xfrm>
            <a:off x="2754" y="0"/>
            <a:ext cx="122415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81" y="5945281"/>
            <a:ext cx="2108080" cy="539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323430-AE3A-9E4D-ACA2-806CDFEF23A1}"/>
              </a:ext>
            </a:extLst>
          </p:cNvPr>
          <p:cNvSpPr/>
          <p:nvPr/>
        </p:nvSpPr>
        <p:spPr>
          <a:xfrm>
            <a:off x="157906" y="1626710"/>
            <a:ext cx="60714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Multi-modal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electrons, x-rays, ions, neutrons, terahertz</a:t>
            </a: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up to 10</a:t>
            </a:r>
            <a:r>
              <a:rPr lang="en-GB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particles/photons per pulse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Ultra-short pulse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of order femtoseconds - picoseconds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source size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–as small as a few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CA1043-AD6C-474C-A813-EDD5E66C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2256"/>
            <a:ext cx="5636623" cy="152847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Imaging with high-power lasers</a:t>
            </a:r>
          </a:p>
        </p:txBody>
      </p:sp>
    </p:spTree>
    <p:extLst>
      <p:ext uri="{BB962C8B-B14F-4D97-AF65-F5344CB8AC3E}">
        <p14:creationId xmlns:p14="http://schemas.microsoft.com/office/powerpoint/2010/main" val="369795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BB73-AD6D-4B11-BEEB-B26AA2CF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Imaging at the CLF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89015-5FD6-40D9-8226-C542F6E5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94" y="4535753"/>
            <a:ext cx="10196384" cy="1076497"/>
          </a:xfrm>
        </p:spPr>
        <p:txBody>
          <a:bodyPr numCol="2"/>
          <a:lstStyle/>
          <a:p>
            <a:r>
              <a:rPr lang="en-GB" dirty="0"/>
              <a:t>Promising results</a:t>
            </a:r>
          </a:p>
          <a:p>
            <a:r>
              <a:rPr lang="en-GB" dirty="0"/>
              <a:t>Low repetition rates</a:t>
            </a:r>
          </a:p>
          <a:p>
            <a:r>
              <a:rPr lang="en-GB" dirty="0"/>
              <a:t>Busy experiment schedule</a:t>
            </a:r>
          </a:p>
          <a:p>
            <a:r>
              <a:rPr lang="en-GB" dirty="0"/>
              <a:t>No dedicated equipment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C65F7-E400-49AB-B19F-99BA4DCA3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80" y="1118256"/>
            <a:ext cx="1600004" cy="2586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EADBC1-B451-4A94-89B4-3B14E02C2CA9}"/>
              </a:ext>
            </a:extLst>
          </p:cNvPr>
          <p:cNvSpPr txBox="1"/>
          <p:nvPr/>
        </p:nvSpPr>
        <p:spPr>
          <a:xfrm>
            <a:off x="8754125" y="3704703"/>
            <a:ext cx="204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X-ray CT with Betatron radiation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B1B26-B815-4465-9426-2CD31D332028}"/>
              </a:ext>
            </a:extLst>
          </p:cNvPr>
          <p:cNvGrpSpPr/>
          <p:nvPr/>
        </p:nvGrpSpPr>
        <p:grpSpPr>
          <a:xfrm>
            <a:off x="4817792" y="1504575"/>
            <a:ext cx="3182596" cy="2301313"/>
            <a:chOff x="6406552" y="2874265"/>
            <a:chExt cx="2624999" cy="23168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417DF3-1860-41D6-BEDB-8346436CE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7166211" y="3223863"/>
              <a:ext cx="2113071" cy="161760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7B3CC2-27E7-4BAF-96AF-86979EC5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552" y="2874265"/>
              <a:ext cx="1066800" cy="2316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3F1FD81-F18F-4EAB-ACCE-6A0ECE37CF5C}"/>
              </a:ext>
            </a:extLst>
          </p:cNvPr>
          <p:cNvSpPr txBox="1"/>
          <p:nvPr/>
        </p:nvSpPr>
        <p:spPr>
          <a:xfrm>
            <a:off x="5478986" y="379814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radiography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A421FC-1FFB-4F87-88ED-A4598AF938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69" y="1605760"/>
            <a:ext cx="2742808" cy="200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570274F-C63E-4A1D-943D-3E4021E1852E}"/>
              </a:ext>
            </a:extLst>
          </p:cNvPr>
          <p:cNvSpPr txBox="1"/>
          <p:nvPr/>
        </p:nvSpPr>
        <p:spPr>
          <a:xfrm>
            <a:off x="1387882" y="3798146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contrast imaging</a:t>
            </a:r>
          </a:p>
        </p:txBody>
      </p:sp>
    </p:spTree>
    <p:extLst>
      <p:ext uri="{BB962C8B-B14F-4D97-AF65-F5344CB8AC3E}">
        <p14:creationId xmlns:p14="http://schemas.microsoft.com/office/powerpoint/2010/main" val="36229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lum bright="15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4" r="13281"/>
          <a:stretch/>
        </p:blipFill>
        <p:spPr>
          <a:xfrm>
            <a:off x="10861" y="877991"/>
            <a:ext cx="7273603" cy="45640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F5FF4B-0D9E-4678-A49F-0EBEC04E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" y="0"/>
            <a:ext cx="12171227" cy="828331"/>
          </a:xfrm>
        </p:spPr>
        <p:txBody>
          <a:bodyPr>
            <a:norm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 Photonics Application Centre (EPAC)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B85C8-E09A-4215-B41B-1E8D9FCB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894" y="1012156"/>
            <a:ext cx="4428053" cy="4551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UK government strategic priorities fund</a:t>
            </a:r>
          </a:p>
          <a:p>
            <a:pPr marL="0" indent="0">
              <a:buNone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exploiting CLF’s proprietary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academic, industry and security users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D100 laser pumping a </a:t>
            </a:r>
            <a:r>
              <a:rPr lang="en-GB" sz="20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Ti:S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amplifier, with an OPCPA front-end</a:t>
            </a:r>
          </a:p>
          <a:p>
            <a:pPr marL="0" indent="0">
              <a:buNone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J, 30 fs, 10 Hz</a:t>
            </a:r>
          </a:p>
          <a:p>
            <a:pPr marL="0" indent="0">
              <a:buNone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A3546-5D64-4489-8D64-8B8454CAE42C}"/>
              </a:ext>
            </a:extLst>
          </p:cNvPr>
          <p:cNvSpPr txBox="1"/>
          <p:nvPr/>
        </p:nvSpPr>
        <p:spPr>
          <a:xfrm>
            <a:off x="10518526" y="5285319"/>
            <a:ext cx="88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😲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DC1C4A-9B17-47A8-BDF6-3F57F4431AAA}"/>
              </a:ext>
            </a:extLst>
          </p:cNvPr>
          <p:cNvCxnSpPr/>
          <p:nvPr/>
        </p:nvCxnSpPr>
        <p:spPr>
          <a:xfrm flipH="1" flipV="1">
            <a:off x="9544594" y="4537166"/>
            <a:ext cx="1158240" cy="90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A4F4-AB3D-4000-B775-C912E565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big(ger)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714FA9-9D3D-4C8F-B15A-D5E70F74E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1541" y="1631091"/>
            <a:ext cx="8223991" cy="459937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Acquisition and display</a:t>
            </a:r>
          </a:p>
          <a:p>
            <a:pPr lvl="1"/>
            <a:r>
              <a:rPr lang="en-GB" dirty="0"/>
              <a:t>On-premises hardware</a:t>
            </a:r>
          </a:p>
          <a:p>
            <a:pPr lvl="1"/>
            <a:r>
              <a:rPr lang="en-GB" dirty="0"/>
              <a:t>2-5 GB/s</a:t>
            </a:r>
          </a:p>
          <a:p>
            <a:r>
              <a:rPr lang="en-GB" dirty="0"/>
              <a:t>Storage and analysis</a:t>
            </a:r>
          </a:p>
          <a:p>
            <a:pPr lvl="1"/>
            <a:r>
              <a:rPr lang="en-GB" dirty="0"/>
              <a:t>Collaboration with Scientific Computing Department</a:t>
            </a:r>
          </a:p>
          <a:p>
            <a:pPr lvl="1"/>
            <a:r>
              <a:rPr lang="en-GB" dirty="0"/>
              <a:t>Tape library</a:t>
            </a:r>
          </a:p>
          <a:p>
            <a:pPr lvl="1"/>
            <a:r>
              <a:rPr lang="en-GB" dirty="0" err="1"/>
              <a:t>Ceph</a:t>
            </a:r>
            <a:r>
              <a:rPr lang="en-GB" dirty="0"/>
              <a:t> cluster</a:t>
            </a:r>
          </a:p>
          <a:p>
            <a:pPr lvl="1"/>
            <a:r>
              <a:rPr lang="en-GB" dirty="0"/>
              <a:t>STFC cloud</a:t>
            </a:r>
          </a:p>
          <a:p>
            <a:r>
              <a:rPr lang="en-GB" dirty="0"/>
              <a:t>Data access through common RAL platform:</a:t>
            </a:r>
          </a:p>
          <a:p>
            <a:pPr lvl="1"/>
            <a:r>
              <a:rPr lang="en-GB" dirty="0"/>
              <a:t>ISIS</a:t>
            </a:r>
          </a:p>
          <a:p>
            <a:pPr lvl="1"/>
            <a:r>
              <a:rPr lang="en-GB" dirty="0"/>
              <a:t>Diamond Light Source</a:t>
            </a:r>
          </a:p>
          <a:p>
            <a:pPr lvl="1"/>
            <a:r>
              <a:rPr lang="en-GB" dirty="0"/>
              <a:t>Central Laser Facility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F4477-5CEB-45B9-81CE-149AC4A6D9F6}"/>
              </a:ext>
            </a:extLst>
          </p:cNvPr>
          <p:cNvSpPr/>
          <p:nvPr/>
        </p:nvSpPr>
        <p:spPr>
          <a:xfrm>
            <a:off x="1422525" y="1971944"/>
            <a:ext cx="226422" cy="226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1B06A-6A58-413D-9BC2-17BB0A44CD4E}"/>
              </a:ext>
            </a:extLst>
          </p:cNvPr>
          <p:cNvSpPr txBox="1"/>
          <p:nvPr/>
        </p:nvSpPr>
        <p:spPr>
          <a:xfrm>
            <a:off x="1648947" y="1900489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Gemini:</a:t>
            </a:r>
            <a:r>
              <a:rPr lang="en-GB" dirty="0"/>
              <a:t> 2 TB / year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377D41-B7B7-44D0-B5D9-190C1C268CBD}"/>
              </a:ext>
            </a:extLst>
          </p:cNvPr>
          <p:cNvSpPr/>
          <p:nvPr/>
        </p:nvSpPr>
        <p:spPr>
          <a:xfrm>
            <a:off x="-3514999" y="1008658"/>
            <a:ext cx="4978039" cy="4978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C3C2F4-F169-4141-832D-9EFB48E7910F}"/>
              </a:ext>
            </a:extLst>
          </p:cNvPr>
          <p:cNvSpPr txBox="1"/>
          <p:nvPr/>
        </p:nvSpPr>
        <p:spPr>
          <a:xfrm>
            <a:off x="1562712" y="3244334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EPAC:</a:t>
            </a:r>
            <a:r>
              <a:rPr lang="en-GB" dirty="0"/>
              <a:t> 1 PB / year?</a:t>
            </a:r>
          </a:p>
        </p:txBody>
      </p:sp>
    </p:spTree>
    <p:extLst>
      <p:ext uri="{BB962C8B-B14F-4D97-AF65-F5344CB8AC3E}">
        <p14:creationId xmlns:p14="http://schemas.microsoft.com/office/powerpoint/2010/main" val="7771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A7B8F-5F62-48E1-AC75-0451042F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AF6D9C-9A8A-4AA0-8B0B-FD50463F4D2F}"/>
              </a:ext>
            </a:extLst>
          </p:cNvPr>
          <p:cNvSpPr/>
          <p:nvPr/>
        </p:nvSpPr>
        <p:spPr>
          <a:xfrm>
            <a:off x="2593335" y="1740073"/>
            <a:ext cx="2600588" cy="13806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Laser diagnostics</a:t>
            </a:r>
          </a:p>
          <a:p>
            <a:pPr algn="ctr"/>
            <a:r>
              <a:rPr lang="en-GB" dirty="0"/>
              <a:t>~0.5 MB images</a:t>
            </a:r>
          </a:p>
          <a:p>
            <a:pPr algn="ctr"/>
            <a:r>
              <a:rPr lang="en-GB" dirty="0"/>
              <a:t>&gt;100 cameras?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BD6786-27D2-4022-B0FB-0CC52B146951}"/>
              </a:ext>
            </a:extLst>
          </p:cNvPr>
          <p:cNvSpPr/>
          <p:nvPr/>
        </p:nvSpPr>
        <p:spPr>
          <a:xfrm>
            <a:off x="2593335" y="3859578"/>
            <a:ext cx="2600588" cy="1216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Radiation diagnostics</a:t>
            </a:r>
          </a:p>
          <a:p>
            <a:pPr algn="ctr"/>
            <a:r>
              <a:rPr lang="en-GB" dirty="0"/>
              <a:t>~10 MB images</a:t>
            </a:r>
          </a:p>
          <a:p>
            <a:pPr algn="ctr"/>
            <a:r>
              <a:rPr lang="en-GB" dirty="0"/>
              <a:t>~3 cameras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384A28-A8CA-41DF-BE0D-A0C8F885AD50}"/>
              </a:ext>
            </a:extLst>
          </p:cNvPr>
          <p:cNvSpPr/>
          <p:nvPr/>
        </p:nvSpPr>
        <p:spPr>
          <a:xfrm>
            <a:off x="8088124" y="3859578"/>
            <a:ext cx="2600588" cy="12164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Main detectors</a:t>
            </a:r>
          </a:p>
          <a:p>
            <a:pPr algn="ctr"/>
            <a:r>
              <a:rPr lang="en-GB" dirty="0"/>
              <a:t>~30 MB images</a:t>
            </a:r>
          </a:p>
          <a:p>
            <a:pPr algn="ctr"/>
            <a:r>
              <a:rPr lang="en-GB" dirty="0"/>
              <a:t>~4 cameras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C527F-8EAC-4744-B228-DE133587A18C}"/>
              </a:ext>
            </a:extLst>
          </p:cNvPr>
          <p:cNvSpPr/>
          <p:nvPr/>
        </p:nvSpPr>
        <p:spPr>
          <a:xfrm>
            <a:off x="5839875" y="1892140"/>
            <a:ext cx="4848837" cy="10764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FAE29A-58B8-4545-BC5B-D311FF1FCE25}"/>
              </a:ext>
            </a:extLst>
          </p:cNvPr>
          <p:cNvSpPr/>
          <p:nvPr/>
        </p:nvSpPr>
        <p:spPr>
          <a:xfrm>
            <a:off x="6729108" y="2114026"/>
            <a:ext cx="50334" cy="8546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76710B-AAF7-4299-9BC8-D13B4FE1BA90}"/>
              </a:ext>
            </a:extLst>
          </p:cNvPr>
          <p:cNvSpPr/>
          <p:nvPr/>
        </p:nvSpPr>
        <p:spPr>
          <a:xfrm>
            <a:off x="8264293" y="2114026"/>
            <a:ext cx="50334" cy="8546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64820-4BFA-444A-B8AC-50D6A6AEEA1A}"/>
              </a:ext>
            </a:extLst>
          </p:cNvPr>
          <p:cNvSpPr/>
          <p:nvPr/>
        </p:nvSpPr>
        <p:spPr>
          <a:xfrm>
            <a:off x="9799478" y="2114026"/>
            <a:ext cx="50334" cy="8546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9D2782-CCA1-4851-842B-3DD906E150BB}"/>
              </a:ext>
            </a:extLst>
          </p:cNvPr>
          <p:cNvSpPr/>
          <p:nvPr/>
        </p:nvSpPr>
        <p:spPr>
          <a:xfrm>
            <a:off x="5839875" y="2818701"/>
            <a:ext cx="4848837" cy="1499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E078E8-CB5A-46B7-AB56-8DC748049639}"/>
              </a:ext>
            </a:extLst>
          </p:cNvPr>
          <p:cNvCxnSpPr/>
          <p:nvPr/>
        </p:nvCxnSpPr>
        <p:spPr>
          <a:xfrm>
            <a:off x="6028627" y="3120705"/>
            <a:ext cx="44713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BB70E9-E9A0-4D4C-A4BE-1A05F814198C}"/>
              </a:ext>
            </a:extLst>
          </p:cNvPr>
          <p:cNvSpPr txBox="1"/>
          <p:nvPr/>
        </p:nvSpPr>
        <p:spPr>
          <a:xfrm>
            <a:off x="7756758" y="316534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3DEBB-295A-4BD5-853D-7147AC5297C2}"/>
              </a:ext>
            </a:extLst>
          </p:cNvPr>
          <p:cNvSpPr txBox="1"/>
          <p:nvPr/>
        </p:nvSpPr>
        <p:spPr>
          <a:xfrm>
            <a:off x="5608261" y="1481469"/>
            <a:ext cx="5543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Only a small fraction of laser diagnostics data will be saved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0F07C9-B849-4E80-BB88-79BF3EF8E6CC}"/>
              </a:ext>
            </a:extLst>
          </p:cNvPr>
          <p:cNvSpPr/>
          <p:nvPr/>
        </p:nvSpPr>
        <p:spPr>
          <a:xfrm>
            <a:off x="1073791" y="1892140"/>
            <a:ext cx="1105206" cy="9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F307A-BD07-455C-B689-3D195E0923D4}"/>
              </a:ext>
            </a:extLst>
          </p:cNvPr>
          <p:cNvSpPr/>
          <p:nvPr/>
        </p:nvSpPr>
        <p:spPr>
          <a:xfrm>
            <a:off x="1073791" y="4004499"/>
            <a:ext cx="1105206" cy="9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60430E-9FCD-4F22-801D-5298DC25D4A2}"/>
              </a:ext>
            </a:extLst>
          </p:cNvPr>
          <p:cNvSpPr/>
          <p:nvPr/>
        </p:nvSpPr>
        <p:spPr>
          <a:xfrm>
            <a:off x="6651552" y="4004499"/>
            <a:ext cx="1105206" cy="92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2065D-F95B-40CE-9C14-74E2C7EF5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9" y="1892140"/>
            <a:ext cx="2221115" cy="963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EC160-CE41-4796-86DA-DC9727E2F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4" y="3702591"/>
            <a:ext cx="2527478" cy="1774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B0B64-3A10-48FF-85C5-D7B2908B8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261" y="3673312"/>
            <a:ext cx="2527478" cy="1774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DA0EAA-CA5F-4BDF-9A03-E294548CAF84}"/>
              </a:ext>
            </a:extLst>
          </p:cNvPr>
          <p:cNvSpPr txBox="1"/>
          <p:nvPr/>
        </p:nvSpPr>
        <p:spPr>
          <a:xfrm>
            <a:off x="6729108" y="5969586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Cameras shown are representative examples</a:t>
            </a:r>
          </a:p>
        </p:txBody>
      </p:sp>
    </p:spTree>
    <p:extLst>
      <p:ext uri="{BB962C8B-B14F-4D97-AF65-F5344CB8AC3E}">
        <p14:creationId xmlns:p14="http://schemas.microsoft.com/office/powerpoint/2010/main" val="199565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35C288-3C94-4719-B231-8229FBB78C77}"/>
              </a:ext>
            </a:extLst>
          </p:cNvPr>
          <p:cNvSpPr/>
          <p:nvPr/>
        </p:nvSpPr>
        <p:spPr>
          <a:xfrm>
            <a:off x="5990254" y="3103536"/>
            <a:ext cx="5868954" cy="93117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0F113-796F-4418-8E8A-4AAFAB29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data volumes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CD3F5-C9A2-429F-B020-59F254C1EFDE}"/>
              </a:ext>
            </a:extLst>
          </p:cNvPr>
          <p:cNvSpPr/>
          <p:nvPr/>
        </p:nvSpPr>
        <p:spPr>
          <a:xfrm>
            <a:off x="1666612" y="3103536"/>
            <a:ext cx="897623" cy="931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B8609-F88D-432C-A551-1FF0AA25CFD2}"/>
              </a:ext>
            </a:extLst>
          </p:cNvPr>
          <p:cNvSpPr txBox="1"/>
          <p:nvPr/>
        </p:nvSpPr>
        <p:spPr>
          <a:xfrm>
            <a:off x="1574927" y="245720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Radiation</a:t>
            </a:r>
          </a:p>
          <a:p>
            <a:pPr algn="ctr"/>
            <a:r>
              <a:rPr lang="en-GB" dirty="0"/>
              <a:t>300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318EF-1CAC-4CD2-9FBE-63240088D25E}"/>
              </a:ext>
            </a:extLst>
          </p:cNvPr>
          <p:cNvSpPr/>
          <p:nvPr/>
        </p:nvSpPr>
        <p:spPr>
          <a:xfrm>
            <a:off x="2564235" y="3103536"/>
            <a:ext cx="3531765" cy="9311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92991-41C7-4CEC-A863-B19FC9B05673}"/>
              </a:ext>
            </a:extLst>
          </p:cNvPr>
          <p:cNvSpPr txBox="1"/>
          <p:nvPr/>
        </p:nvSpPr>
        <p:spPr>
          <a:xfrm>
            <a:off x="3017602" y="259570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Main detectors: 1.2 GB/s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7629E5-4E01-4416-97B7-4346BF594994}"/>
              </a:ext>
            </a:extLst>
          </p:cNvPr>
          <p:cNvSpPr/>
          <p:nvPr/>
        </p:nvSpPr>
        <p:spPr>
          <a:xfrm>
            <a:off x="645953" y="3103536"/>
            <a:ext cx="1020659" cy="9311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27CC5-94AB-449F-AC7B-F35C0EB9A418}"/>
              </a:ext>
            </a:extLst>
          </p:cNvPr>
          <p:cNvSpPr txBox="1"/>
          <p:nvPr/>
        </p:nvSpPr>
        <p:spPr>
          <a:xfrm>
            <a:off x="507320" y="245720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Laser</a:t>
            </a:r>
          </a:p>
          <a:p>
            <a:pPr algn="ctr"/>
            <a:r>
              <a:rPr lang="en-GB" dirty="0"/>
              <a:t>400 MB/s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055CDE-7BAF-4030-83EA-4F2A9B342044}"/>
              </a:ext>
            </a:extLst>
          </p:cNvPr>
          <p:cNvSpPr txBox="1"/>
          <p:nvPr/>
        </p:nvSpPr>
        <p:spPr>
          <a:xfrm>
            <a:off x="2115423" y="4162033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Total: 1.9 GB/s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B0F42-271B-4EFF-9D8E-F29BCDD0FC68}"/>
              </a:ext>
            </a:extLst>
          </p:cNvPr>
          <p:cNvSpPr txBox="1"/>
          <p:nvPr/>
        </p:nvSpPr>
        <p:spPr>
          <a:xfrm>
            <a:off x="381000" y="1343406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Current estimates for 10 Hz operation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A569A-54A0-45CC-92EC-365986A4B3FB}"/>
              </a:ext>
            </a:extLst>
          </p:cNvPr>
          <p:cNvSpPr txBox="1"/>
          <p:nvPr/>
        </p:nvSpPr>
        <p:spPr>
          <a:xfrm>
            <a:off x="6793378" y="2558238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Even larger detectors are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7388B0-3812-4101-ACBF-552E9CE745A1}"/>
              </a:ext>
            </a:extLst>
          </p:cNvPr>
          <p:cNvSpPr/>
          <p:nvPr/>
        </p:nvSpPr>
        <p:spPr>
          <a:xfrm>
            <a:off x="645953" y="5204747"/>
            <a:ext cx="3618451" cy="267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652AB1-3355-486D-86D2-2081B7E16687}"/>
              </a:ext>
            </a:extLst>
          </p:cNvPr>
          <p:cNvSpPr txBox="1"/>
          <p:nvPr/>
        </p:nvSpPr>
        <p:spPr>
          <a:xfrm>
            <a:off x="1258349" y="4798809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 Gb/s (for scale)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EEB1BC0F-8D1C-4992-99E7-84EA3452779C}"/>
              </a:ext>
            </a:extLst>
          </p:cNvPr>
          <p:cNvSpPr/>
          <p:nvPr/>
        </p:nvSpPr>
        <p:spPr>
          <a:xfrm rot="16200000">
            <a:off x="1541005" y="1333028"/>
            <a:ext cx="298165" cy="208826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4E4DB-1220-4163-B2E0-58231F5F9368}"/>
              </a:ext>
            </a:extLst>
          </p:cNvPr>
          <p:cNvSpPr txBox="1"/>
          <p:nvPr/>
        </p:nvSpPr>
        <p:spPr>
          <a:xfrm>
            <a:off x="987690" y="184005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Diagnostics</a:t>
            </a:r>
          </a:p>
        </p:txBody>
      </p:sp>
    </p:spTree>
    <p:extLst>
      <p:ext uri="{BB962C8B-B14F-4D97-AF65-F5344CB8AC3E}">
        <p14:creationId xmlns:p14="http://schemas.microsoft.com/office/powerpoint/2010/main" val="49984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B96FF-5B87-47C8-8DFC-8AE0B865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data flows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315552-AF7D-419F-97B3-F03B12ECAD1E}"/>
              </a:ext>
            </a:extLst>
          </p:cNvPr>
          <p:cNvSpPr/>
          <p:nvPr/>
        </p:nvSpPr>
        <p:spPr>
          <a:xfrm>
            <a:off x="3317132" y="2038963"/>
            <a:ext cx="3550239" cy="2636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776C-7C10-4ECB-A24C-012786FE095E}"/>
              </a:ext>
            </a:extLst>
          </p:cNvPr>
          <p:cNvSpPr txBox="1"/>
          <p:nvPr/>
        </p:nvSpPr>
        <p:spPr>
          <a:xfrm>
            <a:off x="4580388" y="1671221"/>
            <a:ext cx="144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~10 TB/year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8EA788-FDB1-4ED8-9AD3-41640A58FD6E}"/>
              </a:ext>
            </a:extLst>
          </p:cNvPr>
          <p:cNvSpPr/>
          <p:nvPr/>
        </p:nvSpPr>
        <p:spPr>
          <a:xfrm>
            <a:off x="7033602" y="1581743"/>
            <a:ext cx="2701255" cy="11759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OperationsGateway</a:t>
            </a:r>
            <a:endParaRPr lang="en-GB" b="1" dirty="0"/>
          </a:p>
          <a:p>
            <a:pPr algn="ctr"/>
            <a:r>
              <a:rPr lang="en-GB" dirty="0"/>
              <a:t>Long-term data storage for facility operations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136C0E-ADD8-4D9B-AC3D-159B8D5689CB}"/>
              </a:ext>
            </a:extLst>
          </p:cNvPr>
          <p:cNvSpPr/>
          <p:nvPr/>
        </p:nvSpPr>
        <p:spPr>
          <a:xfrm>
            <a:off x="651753" y="3641465"/>
            <a:ext cx="2494118" cy="6536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Laser diagnostics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66411F-1C8F-4333-A940-0381392F1E2D}"/>
              </a:ext>
            </a:extLst>
          </p:cNvPr>
          <p:cNvSpPr/>
          <p:nvPr/>
        </p:nvSpPr>
        <p:spPr>
          <a:xfrm>
            <a:off x="651753" y="4153194"/>
            <a:ext cx="2494118" cy="653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Radiation diagnostics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D4753E-E8D4-4E9C-8C1D-CBA3E54067D9}"/>
              </a:ext>
            </a:extLst>
          </p:cNvPr>
          <p:cNvSpPr/>
          <p:nvPr/>
        </p:nvSpPr>
        <p:spPr>
          <a:xfrm>
            <a:off x="651753" y="4664923"/>
            <a:ext cx="2494118" cy="6536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Main detectors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98D0123-9839-4EFB-8B02-3B43100BFC00}"/>
              </a:ext>
            </a:extLst>
          </p:cNvPr>
          <p:cNvSpPr/>
          <p:nvPr/>
        </p:nvSpPr>
        <p:spPr>
          <a:xfrm>
            <a:off x="3389151" y="3843478"/>
            <a:ext cx="2382475" cy="12731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68B64F-82D0-4854-83FF-9440EAFE4187}"/>
              </a:ext>
            </a:extLst>
          </p:cNvPr>
          <p:cNvSpPr txBox="1"/>
          <p:nvPr/>
        </p:nvSpPr>
        <p:spPr>
          <a:xfrm>
            <a:off x="3587224" y="359191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PB/year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02E02BD-6D26-45D2-A20E-1A6633033B32}"/>
              </a:ext>
            </a:extLst>
          </p:cNvPr>
          <p:cNvSpPr/>
          <p:nvPr/>
        </p:nvSpPr>
        <p:spPr>
          <a:xfrm>
            <a:off x="5872080" y="3950056"/>
            <a:ext cx="2382475" cy="578197"/>
          </a:xfrm>
          <a:prstGeom prst="rightArrow">
            <a:avLst>
              <a:gd name="adj1" fmla="val 4129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21BBA-6DEB-4D95-85D0-F7BFAEE2BC09}"/>
              </a:ext>
            </a:extLst>
          </p:cNvPr>
          <p:cNvSpPr txBox="1"/>
          <p:nvPr/>
        </p:nvSpPr>
        <p:spPr>
          <a:xfrm>
            <a:off x="6296869" y="364146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PB/year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561E10-54B8-480B-AFA0-F2EC76783B21}"/>
              </a:ext>
            </a:extLst>
          </p:cNvPr>
          <p:cNvSpPr/>
          <p:nvPr/>
        </p:nvSpPr>
        <p:spPr>
          <a:xfrm>
            <a:off x="8384229" y="3660973"/>
            <a:ext cx="2701255" cy="1175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Data archive</a:t>
            </a:r>
          </a:p>
          <a:p>
            <a:pPr algn="ctr"/>
            <a:r>
              <a:rPr lang="en-GB" dirty="0"/>
              <a:t>Long-term data storage for experiments</a:t>
            </a:r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5897E6EA-440B-467C-8B86-FC0FB39F0DD0}"/>
              </a:ext>
            </a:extLst>
          </p:cNvPr>
          <p:cNvSpPr/>
          <p:nvPr/>
        </p:nvSpPr>
        <p:spPr>
          <a:xfrm rot="5400000">
            <a:off x="6176444" y="4163148"/>
            <a:ext cx="1702218" cy="2310947"/>
          </a:xfrm>
          <a:prstGeom prst="bentArrow">
            <a:avLst>
              <a:gd name="adj1" fmla="val 23303"/>
              <a:gd name="adj2" fmla="val 26494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6D66B-F795-47C4-A414-23DADB0036C8}"/>
              </a:ext>
            </a:extLst>
          </p:cNvPr>
          <p:cNvSpPr txBox="1"/>
          <p:nvPr/>
        </p:nvSpPr>
        <p:spPr>
          <a:xfrm>
            <a:off x="5479192" y="321541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“Interesting” data is kept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637774-184A-4217-A339-D9F55368AB53}"/>
              </a:ext>
            </a:extLst>
          </p:cNvPr>
          <p:cNvSpPr txBox="1"/>
          <p:nvPr/>
        </p:nvSpPr>
        <p:spPr>
          <a:xfrm>
            <a:off x="5670877" y="4995455"/>
            <a:ext cx="16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“Boring” data is discarded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B2CA15-0A05-490A-9064-E6C4320B74C3}"/>
              </a:ext>
            </a:extLst>
          </p:cNvPr>
          <p:cNvSpPr/>
          <p:nvPr/>
        </p:nvSpPr>
        <p:spPr>
          <a:xfrm>
            <a:off x="651753" y="1581743"/>
            <a:ext cx="2494118" cy="6536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Laser diagnostics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2285CB-BF49-4147-A8CF-11685DB6067E}"/>
              </a:ext>
            </a:extLst>
          </p:cNvPr>
          <p:cNvSpPr/>
          <p:nvPr/>
        </p:nvSpPr>
        <p:spPr>
          <a:xfrm>
            <a:off x="651753" y="2093472"/>
            <a:ext cx="2494118" cy="653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Radiation diagnostics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6CE73-3953-4038-8D29-B131E367FF89}"/>
              </a:ext>
            </a:extLst>
          </p:cNvPr>
          <p:cNvSpPr txBox="1"/>
          <p:nvPr/>
        </p:nvSpPr>
        <p:spPr>
          <a:xfrm rot="1377069">
            <a:off x="3486005" y="2031571"/>
            <a:ext cx="13388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Subsample</a:t>
            </a:r>
          </a:p>
        </p:txBody>
      </p:sp>
    </p:spTree>
    <p:extLst>
      <p:ext uri="{BB962C8B-B14F-4D97-AF65-F5344CB8AC3E}">
        <p14:creationId xmlns:p14="http://schemas.microsoft.com/office/powerpoint/2010/main" val="3534374580"/>
      </p:ext>
    </p:extLst>
  </p:cSld>
  <p:clrMapOvr>
    <a:masterClrMapping/>
  </p:clrMapOvr>
</p:sld>
</file>

<file path=ppt/theme/theme1.xml><?xml version="1.0" encoding="utf-8"?>
<a:theme xmlns:a="http://schemas.openxmlformats.org/drawingml/2006/main" name="STFC Titles">
  <a:themeElements>
    <a:clrScheme name="STFC">
      <a:dk1>
        <a:srgbClr val="676767"/>
      </a:dk1>
      <a:lt1>
        <a:sysClr val="window" lastClr="FFFFFF"/>
      </a:lt1>
      <a:dk2>
        <a:srgbClr val="2D2D62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BBB0F"/>
      </a:accent4>
      <a:accent5>
        <a:srgbClr val="FF6900"/>
      </a:accent5>
      <a:accent6>
        <a:srgbClr val="67C0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STFC Template.potx" id="{C8B96DE1-1A0B-4FBF-A05C-028130E9360D}" vid="{DE4DF72C-89DA-483A-A9DC-4E3DA65B1D1C}"/>
    </a:ext>
  </a:extLst>
</a:theme>
</file>

<file path=ppt/theme/theme2.xml><?xml version="1.0" encoding="utf-8"?>
<a:theme xmlns:a="http://schemas.openxmlformats.org/drawingml/2006/main" name="STFC">
  <a:themeElements>
    <a:clrScheme name="STFC">
      <a:dk1>
        <a:srgbClr val="676767"/>
      </a:dk1>
      <a:lt1>
        <a:sysClr val="window" lastClr="FFFFFF"/>
      </a:lt1>
      <a:dk2>
        <a:srgbClr val="2D2D62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FBBB0F"/>
      </a:accent4>
      <a:accent5>
        <a:srgbClr val="FF6900"/>
      </a:accent5>
      <a:accent6>
        <a:srgbClr val="67C0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STFC Template.potx" id="{C8B96DE1-1A0B-4FBF-A05C-028130E9360D}" vid="{B343E518-E749-4AB5-93D2-E69E74249B20}"/>
    </a:ext>
  </a:extLst>
</a:theme>
</file>

<file path=ppt/theme/theme3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9E634F1EF084EA96010F7A216ABF3" ma:contentTypeVersion="12" ma:contentTypeDescription="Create a new document." ma:contentTypeScope="" ma:versionID="0d9faf447f0b35042ba4fe6472855112">
  <xsd:schema xmlns:xsd="http://www.w3.org/2001/XMLSchema" xmlns:xs="http://www.w3.org/2001/XMLSchema" xmlns:p="http://schemas.microsoft.com/office/2006/metadata/properties" xmlns:ns3="915d852a-94fa-44f1-939f-5c967bb0bb3d" xmlns:ns4="02315fcb-5833-43b6-93e3-a9ea11afef6b" targetNamespace="http://schemas.microsoft.com/office/2006/metadata/properties" ma:root="true" ma:fieldsID="edcb009fd734095144dacdee55e66781" ns3:_="" ns4:_="">
    <xsd:import namespace="915d852a-94fa-44f1-939f-5c967bb0bb3d"/>
    <xsd:import namespace="02315fcb-5833-43b6-93e3-a9ea11afef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d852a-94fa-44f1-939f-5c967bb0b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15fcb-5833-43b6-93e3-a9ea11afe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E37C68-B951-4D71-8BED-F87FE406D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410C5-CF08-4BB4-9195-1CBD2814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d852a-94fa-44f1-939f-5c967bb0bb3d"/>
    <ds:schemaRef ds:uri="02315fcb-5833-43b6-93e3-a9ea11afe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DC4D8E-4DE7-4EFF-8C1C-23DEEBF18A77}">
  <ds:schemaRefs>
    <ds:schemaRef ds:uri="http://purl.org/dc/terms/"/>
    <ds:schemaRef ds:uri="02315fcb-5833-43b6-93e3-a9ea11afef6b"/>
    <ds:schemaRef ds:uri="http://schemas.microsoft.com/office/2006/documentManagement/types"/>
    <ds:schemaRef ds:uri="http://schemas.microsoft.com/office/infopath/2007/PartnerControls"/>
    <ds:schemaRef ds:uri="915d852a-94fa-44f1-939f-5c967bb0bb3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STFC Template</Template>
  <TotalTime>304</TotalTime>
  <Words>934</Words>
  <Application>Microsoft Office PowerPoint</Application>
  <PresentationFormat>Widescreen</PresentationFormat>
  <Paragraphs>197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STFC Titles</vt:lpstr>
      <vt:lpstr>STFC</vt:lpstr>
      <vt:lpstr>Font and logo master</vt:lpstr>
      <vt:lpstr>Looking ahead: EPAC and data management</vt:lpstr>
      <vt:lpstr>Two sides of the CLF</vt:lpstr>
      <vt:lpstr>Imaging with high-power lasers</vt:lpstr>
      <vt:lpstr>Imaging at the CLF</vt:lpstr>
      <vt:lpstr>Extreme Photonics Application Centre (EPAC)</vt:lpstr>
      <vt:lpstr>Dealing with big(ger) data</vt:lpstr>
      <vt:lpstr>Data Sources</vt:lpstr>
      <vt:lpstr>Experimental data volumes</vt:lpstr>
      <vt:lpstr>External data flows</vt:lpstr>
      <vt:lpstr>Data Storage and Analysis</vt:lpstr>
      <vt:lpstr>Data analysis</vt:lpstr>
      <vt:lpstr>Thank you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EPAC and the Challenges of Data Management</dc:title>
  <dc:creator>Dann, Stephen (STFC,RAL,CLF)</dc:creator>
  <cp:lastModifiedBy>Kewley, John (STFC,DL,SC)</cp:lastModifiedBy>
  <cp:revision>2</cp:revision>
  <dcterms:created xsi:type="dcterms:W3CDTF">2021-12-03T15:34:48Z</dcterms:created>
  <dcterms:modified xsi:type="dcterms:W3CDTF">2021-12-08T14:30:25Z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0x010100F8B9E634F1EF084EA96010F7A216ABF3</vt:lpwstr>
  </property>
</Properties>
</file>