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3"/>
  </p:notesMasterIdLst>
  <p:sldIdLst>
    <p:sldId id="257" r:id="rId6"/>
    <p:sldId id="291" r:id="rId7"/>
    <p:sldId id="297" r:id="rId8"/>
    <p:sldId id="305" r:id="rId9"/>
    <p:sldId id="304" r:id="rId10"/>
    <p:sldId id="306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900"/>
    <a:srgbClr val="000000"/>
    <a:srgbClr val="003088"/>
    <a:srgbClr val="FF6900"/>
    <a:srgbClr val="1E5DF8"/>
    <a:srgbClr val="626262"/>
    <a:srgbClr val="FFFFFF"/>
    <a:srgbClr val="00BED5"/>
    <a:srgbClr val="C13D33"/>
    <a:srgbClr val="E94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3"/>
    <p:restoredTop sz="94376"/>
  </p:normalViewPr>
  <p:slideViewPr>
    <p:cSldViewPr snapToGrid="0" snapToObjects="1">
      <p:cViewPr>
        <p:scale>
          <a:sx n="110" d="100"/>
          <a:sy n="110" d="100"/>
        </p:scale>
        <p:origin x="1112" y="72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1/12/23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74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7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indigo-iam/iam/projects/10#card-8609314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indigo-iam/iam/issues/53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026597" y="2967335"/>
            <a:ext cx="5179893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5400" b="1" dirty="0"/>
              <a:t>IRIS IAM Update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026597" y="5448648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Dack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 Scientific Computing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EC08F68-DCB8-8AAD-771D-FA3EED3F4B1D}"/>
              </a:ext>
            </a:extLst>
          </p:cNvPr>
          <p:cNvSpPr/>
          <p:nvPr/>
        </p:nvSpPr>
        <p:spPr>
          <a:xfrm>
            <a:off x="1026597" y="3911492"/>
            <a:ext cx="60028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and Current Plans for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689056-92BF-011D-1666-3D8060F30A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1472128"/>
            <a:ext cx="1943371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331" y="0"/>
            <a:ext cx="9475669" cy="6743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0" y="782122"/>
            <a:ext cx="2716331" cy="35086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INDIGO IAM and the AARC Blueprint Architecture for Infrastructures</a:t>
            </a:r>
          </a:p>
          <a:p>
            <a:endParaRPr lang="en-US" sz="28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spc="-1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 and </a:t>
            </a:r>
            <a:r>
              <a:rPr lang="en-US" i="1" spc="-15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i="1" spc="-1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Research and Collaboration (AARC)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03340" y="1362218"/>
            <a:ext cx="10442460" cy="3800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18DD0-E0CE-BED4-8E68-7541728A0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77" y="5284670"/>
            <a:ext cx="963828" cy="4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4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8100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</a:t>
            </a:r>
            <a:r>
              <a:rPr lang="en-US" sz="4400" b="1" spc="-15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IRIS </a:t>
            </a: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IAM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03340" y="1334551"/>
            <a:ext cx="8100580" cy="41888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626262"/>
                </a:solidFill>
              </a:rPr>
              <a:t>Primary authentication and authorization for IRIS services, including Accounting Portals, </a:t>
            </a:r>
            <a:r>
              <a:rPr lang="en-US" altLang="en-US" sz="2400" dirty="0" err="1">
                <a:solidFill>
                  <a:srgbClr val="626262"/>
                </a:solidFill>
              </a:rPr>
              <a:t>GocDB</a:t>
            </a:r>
            <a:r>
              <a:rPr lang="en-US" altLang="en-US" sz="2400" dirty="0">
                <a:solidFill>
                  <a:srgbClr val="626262"/>
                </a:solidFill>
              </a:rPr>
              <a:t>, and OpenStack Clouds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626262"/>
                </a:solidFill>
              </a:rPr>
              <a:t>Close liaison with IRIS Policy and Trust Framework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accent3"/>
                </a:solidFill>
              </a:rPr>
              <a:t>Ensure that the IAM follows collaboration polices and policies reflect what is possible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accent3"/>
                </a:solidFill>
              </a:rPr>
              <a:t>Community policy and risk assessments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626262"/>
                </a:solidFill>
              </a:rPr>
              <a:t>PAM module for authenticating with IAM for SSH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626262"/>
                </a:solidFill>
              </a:rPr>
              <a:t>Improved operational support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F08900"/>
                </a:solidFill>
              </a:rPr>
              <a:t>Now managed as part of STFC </a:t>
            </a:r>
            <a:r>
              <a:rPr lang="en-US" altLang="en-US" sz="2000" dirty="0" err="1">
                <a:solidFill>
                  <a:srgbClr val="F08900"/>
                </a:solidFill>
              </a:rPr>
              <a:t>GridTools</a:t>
            </a:r>
            <a:r>
              <a:rPr lang="en-US" altLang="en-US" sz="2000" dirty="0">
                <a:solidFill>
                  <a:srgbClr val="F08900"/>
                </a:solidFill>
              </a:rPr>
              <a:t> on-duty </a:t>
            </a:r>
            <a:r>
              <a:rPr lang="en-US" altLang="en-US" sz="2000" dirty="0" err="1">
                <a:solidFill>
                  <a:srgbClr val="F08900"/>
                </a:solidFill>
              </a:rPr>
              <a:t>rota</a:t>
            </a:r>
            <a:r>
              <a:rPr lang="en-US" altLang="en-US" sz="2000" dirty="0">
                <a:solidFill>
                  <a:srgbClr val="F08900"/>
                </a:solidFill>
              </a:rPr>
              <a:t>, alongside APEL and </a:t>
            </a:r>
            <a:r>
              <a:rPr lang="en-US" altLang="en-US" sz="2000" dirty="0" err="1">
                <a:solidFill>
                  <a:srgbClr val="F08900"/>
                </a:solidFill>
              </a:rPr>
              <a:t>GocDB</a:t>
            </a:r>
            <a:endParaRPr lang="en-US" altLang="en-US" sz="2000" dirty="0">
              <a:solidFill>
                <a:srgbClr val="F08900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62626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535FC3-1A82-C047-8CB4-00AACE2FD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3920" y="345182"/>
            <a:ext cx="2846410" cy="59893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E09C67-2433-7A21-37ED-FF045466E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58" y="5853531"/>
            <a:ext cx="963828" cy="4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6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9B38-082D-45A3-7080-84F4903F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 for IRIS IAM?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40658-AC2D-4383-B95C-E0D3F5654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017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/>
              <a:t>High Availability – a priority for IRIS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/>
              <a:t>Planned deployment of distributed high availability database – digital asset funding for March to coincide with a STFC graduate placement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/>
              <a:t>Similar work underway within the WLCG context – INDIGO IAM team has development work planned to support, planned for IAM v1.9.0 - </a:t>
            </a:r>
            <a:r>
              <a:rPr lang="en-GB" sz="3200" dirty="0">
                <a:hlinkClick r:id="rId2"/>
              </a:rPr>
              <a:t>https://github.com/indigo-iam/iam/projects/10#card-86093149</a:t>
            </a:r>
            <a:r>
              <a:rPr lang="en-GB" sz="32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D084F3-3EF1-8847-5530-8943D3F2C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58" y="5853531"/>
            <a:ext cx="963828" cy="4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0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9B38-082D-45A3-7080-84F4903F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 for IRIS IAM?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40658-AC2D-4383-B95C-E0D3F5654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/>
              <a:t>Improved Group Delegation – working with the INDIGO IAM development team to prioritise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/>
              <a:t>Existing implementation allows for delegating approval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/>
              <a:t>Would like to delegate full management, on the release schedule for IAM v1.8.1 - </a:t>
            </a:r>
            <a:r>
              <a:rPr lang="en-GB" sz="3200" dirty="0">
                <a:hlinkClick r:id="rId2"/>
              </a:rPr>
              <a:t>https://github.com/indigo-iam/iam/issues/531</a:t>
            </a:r>
            <a:r>
              <a:rPr lang="en-GB" sz="32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58BAE-408B-38CB-CEE8-98043AB9BD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58" y="5853531"/>
            <a:ext cx="963828" cy="4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8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9B38-082D-45A3-7080-84F4903F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Goals for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40658-AC2D-4383-B95C-E0D3F5654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Ongoing recruitment for Software Developer role within </a:t>
            </a:r>
            <a:r>
              <a:rPr lang="en-GB" sz="3200" dirty="0" err="1"/>
              <a:t>GridTools</a:t>
            </a:r>
            <a:endParaRPr lang="en-GB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08900"/>
                </a:solidFill>
              </a:rPr>
              <a:t>Time split between IAM, APEL and </a:t>
            </a:r>
            <a:r>
              <a:rPr lang="en-GB" sz="2800" dirty="0" err="1">
                <a:solidFill>
                  <a:srgbClr val="F08900"/>
                </a:solidFill>
              </a:rPr>
              <a:t>GocDB</a:t>
            </a:r>
            <a:endParaRPr lang="en-GB" sz="2800" dirty="0">
              <a:solidFill>
                <a:srgbClr val="F089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08900"/>
                </a:solidFill>
              </a:rPr>
              <a:t>IAM work to drive IRIS priorities for INDIGO IAM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AAI training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08900"/>
                </a:solidFill>
              </a:rPr>
              <a:t>Looking to align with IRIS Security training plans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1128B0-1C32-7A02-CF43-87C36EF72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58" y="5853531"/>
            <a:ext cx="963828" cy="4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2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435282-852B-AE4C-B8DF-0BEFA1CC50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50740"/>
            <a:ext cx="12192000" cy="51072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AA93F1F-55CE-8C41-933D-BDAD86FDEF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38" y="5868509"/>
            <a:ext cx="440215" cy="4402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C8BCE3-7BF5-244B-ABC5-1CC57CE8ADDB}"/>
              </a:ext>
            </a:extLst>
          </p:cNvPr>
          <p:cNvSpPr/>
          <p:nvPr/>
        </p:nvSpPr>
        <p:spPr>
          <a:xfrm>
            <a:off x="5535081" y="5904254"/>
            <a:ext cx="1878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C3E187-FC47-6646-A5A3-38BEA5BF97F3}"/>
              </a:ext>
            </a:extLst>
          </p:cNvPr>
          <p:cNvSpPr/>
          <p:nvPr/>
        </p:nvSpPr>
        <p:spPr>
          <a:xfrm>
            <a:off x="7805525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F25C28B-6C92-F94C-81EC-CBF349C848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7049" y="5868508"/>
            <a:ext cx="444002" cy="4372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3CE200E-AB24-384F-BB4C-13ACD0DABD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7494" y="5865567"/>
            <a:ext cx="440215" cy="4402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E2772B-B47D-8D46-97A4-931FF8D2720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03ACBB2-A294-5B41-91E3-A21CD7F0322A}"/>
              </a:ext>
            </a:extLst>
          </p:cNvPr>
          <p:cNvSpPr/>
          <p:nvPr/>
        </p:nvSpPr>
        <p:spPr>
          <a:xfrm>
            <a:off x="1014848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96A358-CF8A-9741-9C85-A77CCE375E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79538" y="2813050"/>
            <a:ext cx="74422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0942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6D3F8C-4209-47FF-A37A-E21247ADC2DB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D469DB-056B-4F91-8B3C-1199F36CC7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E5AA5E-D351-4BE0-99D5-D5BC6D00E9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5303</TotalTime>
  <Words>350</Words>
  <Application>Microsoft Macintosh PowerPoint</Application>
  <PresentationFormat>Widescreen</PresentationFormat>
  <Paragraphs>38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PowerPoint Presentation</vt:lpstr>
      <vt:lpstr>PowerPoint Presentation</vt:lpstr>
      <vt:lpstr>What Next for IRIS IAM?</vt:lpstr>
      <vt:lpstr>What Next for IRIS IAM?</vt:lpstr>
      <vt:lpstr>Further Goals for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 - detailed</dc:title>
  <dc:creator>Philip Millard</dc:creator>
  <cp:lastModifiedBy>Dack, Thomas (STFC,RAL,SC)</cp:lastModifiedBy>
  <cp:revision>193</cp:revision>
  <cp:lastPrinted>2019-10-02T08:27:37Z</cp:lastPrinted>
  <dcterms:created xsi:type="dcterms:W3CDTF">2019-09-17T08:04:08Z</dcterms:created>
  <dcterms:modified xsi:type="dcterms:W3CDTF">2023-01-12T14:15:40Z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