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4"/>
    <p:sldMasterId id="2147483700" r:id="rId5"/>
    <p:sldMasterId id="2147483715" r:id="rId6"/>
  </p:sldMasterIdLst>
  <p:notesMasterIdLst>
    <p:notesMasterId r:id="rId15"/>
  </p:notesMasterIdLst>
  <p:sldIdLst>
    <p:sldId id="257" r:id="rId7"/>
    <p:sldId id="290" r:id="rId8"/>
    <p:sldId id="291" r:id="rId9"/>
    <p:sldId id="292" r:id="rId10"/>
    <p:sldId id="293" r:id="rId11"/>
    <p:sldId id="285" r:id="rId12"/>
    <p:sldId id="287" r:id="rId13"/>
    <p:sldId id="28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" userDrawn="1">
          <p15:clr>
            <a:srgbClr val="A4A3A4"/>
          </p15:clr>
        </p15:guide>
        <p15:guide id="2" pos="325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pos="7355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867" userDrawn="1">
          <p15:clr>
            <a:srgbClr val="A4A3A4"/>
          </p15:clr>
        </p15:guide>
        <p15:guide id="7" orient="horz" pos="3634" userDrawn="1">
          <p15:clr>
            <a:srgbClr val="A4A3A4"/>
          </p15:clr>
        </p15:guide>
        <p15:guide id="8" pos="8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088"/>
    <a:srgbClr val="F08900"/>
    <a:srgbClr val="FF6900"/>
    <a:srgbClr val="1E5DF8"/>
    <a:srgbClr val="626262"/>
    <a:srgbClr val="FFFFFF"/>
    <a:srgbClr val="00BED5"/>
    <a:srgbClr val="C13D33"/>
    <a:srgbClr val="E94D36"/>
    <a:srgbClr val="BE2B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9" autoAdjust="0"/>
    <p:restoredTop sz="94422"/>
  </p:normalViewPr>
  <p:slideViewPr>
    <p:cSldViewPr snapToGrid="0" snapToObjects="1">
      <p:cViewPr varScale="1">
        <p:scale>
          <a:sx n="62" d="100"/>
          <a:sy n="62" d="100"/>
        </p:scale>
        <p:origin x="880" y="56"/>
      </p:cViewPr>
      <p:guideLst>
        <p:guide orient="horz" pos="323"/>
        <p:guide pos="325"/>
        <p:guide orient="horz" pos="3974"/>
        <p:guide pos="7355"/>
        <p:guide pos="3840"/>
        <p:guide orient="horz" pos="867"/>
        <p:guide orient="horz" pos="3634"/>
        <p:guide pos="8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 Regular"/>
              </a:defRPr>
            </a:lvl1pPr>
          </a:lstStyle>
          <a:p>
            <a:fld id="{48FE9A4A-3203-D544-A0F2-9B4A7A1B021E}" type="datetimeFigureOut">
              <a:rPr lang="en-US" smtClean="0"/>
              <a:pPr/>
              <a:t>12/5/2023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 Regular"/>
              </a:defRPr>
            </a:lvl1pPr>
          </a:lstStyle>
          <a:p>
            <a:fld id="{C0F3BA1D-A00F-DB41-84DA-BE26C4853B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86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2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236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egular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1064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0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45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70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0161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70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4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499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6614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096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581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384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290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19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143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69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560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72286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80670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45486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5900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1249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11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9987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691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7354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6006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6609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803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0766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0711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7911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1524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7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7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61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5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96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77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733AA2-E8FC-2540-AA49-4AA124C76F2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68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380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68BC-1AD8-B640-8B1E-602BF3073A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733AA2-E8FC-2540-AA49-4AA124C76F2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08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8.xml"/><Relationship Id="rId4" Type="http://schemas.openxmlformats.org/officeDocument/2006/relationships/hyperlink" Target="mailto:apel-admins@stfc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1255197" y="2160730"/>
            <a:ext cx="5515058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8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APEL Accounting</a:t>
            </a:r>
          </a:p>
          <a:p>
            <a:r>
              <a:rPr lang="en-US" sz="48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 Plans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EB0AE4-391E-6F41-84C6-D4EEDF519A31}"/>
              </a:ext>
            </a:extLst>
          </p:cNvPr>
          <p:cNvSpPr/>
          <p:nvPr/>
        </p:nvSpPr>
        <p:spPr>
          <a:xfrm>
            <a:off x="1255197" y="3951163"/>
            <a:ext cx="57456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Adrian Coveney</a:t>
            </a:r>
          </a:p>
          <a:p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IRIS Collaboration Meeting</a:t>
            </a:r>
          </a:p>
          <a:p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 December 2023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01A9D8-A541-934F-8FC4-9439FCBF676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382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84048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GB" dirty="0"/>
              <a:t>IRIS Accounting Dashboard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GB" dirty="0"/>
              <a:t>Grid Tools Team update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GB" dirty="0"/>
              <a:t>Recent work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GB" dirty="0"/>
              <a:t>Development plans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GB" dirty="0"/>
              <a:t>Other bits</a:t>
            </a:r>
          </a:p>
        </p:txBody>
      </p:sp>
    </p:spTree>
    <p:extLst>
      <p:ext uri="{BB962C8B-B14F-4D97-AF65-F5344CB8AC3E}">
        <p14:creationId xmlns:p14="http://schemas.microsoft.com/office/powerpoint/2010/main" val="350117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6356456" cy="14465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IRIS Accounting Dashboard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5" y="1950650"/>
            <a:ext cx="508954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Compute resource accounting system for IRIS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Dedicated Accounting Repository using </a:t>
            </a:r>
            <a:r>
              <a:rPr lang="en-US" sz="2400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MariaDB</a:t>
            </a: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APEL </a:t>
            </a: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schemas and software, plus an IRIS-specific layer</a:t>
            </a:r>
            <a:endParaRPr lang="en-US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Bespoke </a:t>
            </a:r>
            <a:r>
              <a:rPr lang="en-GB" sz="2400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Grafana</a:t>
            </a: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dashboard to explore the data</a:t>
            </a:r>
            <a:endParaRPr lang="en-US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5860" y="0"/>
            <a:ext cx="66861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971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387942"/>
            <a:ext cx="10719460" cy="4524315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we run and develop</a:t>
            </a:r>
          </a:p>
          <a:p>
            <a:pPr marL="800100" lvl="1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APEL accounting</a:t>
            </a:r>
          </a:p>
          <a:p>
            <a:pPr marL="800100" lvl="1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GOCDB topology database</a:t>
            </a:r>
          </a:p>
          <a:p>
            <a:pPr marL="800100" lvl="1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IRIS IAM</a:t>
            </a:r>
          </a:p>
          <a:p>
            <a:pPr marL="800100" lvl="1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deliver to IRIS and a number of EU and other projects</a:t>
            </a: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On-duty rota</a:t>
            </a:r>
          </a:p>
          <a:p>
            <a:pPr marL="800100" lvl="1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 particularly improved response for IAM requests</a:t>
            </a:r>
          </a:p>
          <a:p>
            <a:pPr lvl="1">
              <a:buClr>
                <a:schemeClr val="tx1"/>
              </a:buClr>
            </a:pPr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people</a:t>
            </a:r>
          </a:p>
          <a:p>
            <a:pPr marL="800100" lvl="1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Dedicated developer</a:t>
            </a:r>
          </a:p>
          <a:p>
            <a:pPr marL="800100" lvl="1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Graduate trainee (6 months)</a:t>
            </a:r>
          </a:p>
          <a:p>
            <a:pPr marL="800100" lvl="1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developer starting in January</a:t>
            </a:r>
          </a:p>
          <a:p>
            <a:pPr marL="800100" lvl="1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Apprentice starting in April (6 months)</a:t>
            </a: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7946332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Grid Tools Team update</a:t>
            </a:r>
          </a:p>
        </p:txBody>
      </p:sp>
    </p:spTree>
    <p:extLst>
      <p:ext uri="{BB962C8B-B14F-4D97-AF65-F5344CB8AC3E}">
        <p14:creationId xmlns:p14="http://schemas.microsoft.com/office/powerpoint/2010/main" val="2812867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Recent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GB" dirty="0"/>
              <a:t>Dashboard developments</a:t>
            </a:r>
          </a:p>
          <a:p>
            <a:pPr lvl="1">
              <a:spcAft>
                <a:spcPts val="600"/>
              </a:spcAft>
            </a:pPr>
            <a:r>
              <a:rPr lang="en-GB" dirty="0"/>
              <a:t>Smaller interface and help page improvements</a:t>
            </a:r>
          </a:p>
          <a:p>
            <a:pPr lvl="1">
              <a:spcAft>
                <a:spcPts val="600"/>
              </a:spcAft>
            </a:pPr>
            <a:r>
              <a:rPr lang="en-GB" dirty="0"/>
              <a:t>New activities added to Dashboard</a:t>
            </a:r>
          </a:p>
          <a:p>
            <a:pPr lvl="1">
              <a:spcAft>
                <a:spcPts val="600"/>
              </a:spcAft>
            </a:pPr>
            <a:r>
              <a:rPr lang="en-GB" dirty="0"/>
              <a:t>Month length fix (to be deployed)</a:t>
            </a:r>
          </a:p>
          <a:p>
            <a:pPr lvl="1">
              <a:spcAft>
                <a:spcPts val="600"/>
              </a:spcAft>
            </a:pPr>
            <a:endParaRPr lang="en-GB" dirty="0"/>
          </a:p>
          <a:p>
            <a:pPr>
              <a:spcAft>
                <a:spcPts val="600"/>
              </a:spcAft>
            </a:pPr>
            <a:r>
              <a:rPr lang="en-GB" dirty="0"/>
              <a:t>Input from Deniza invaluable in guiding development</a:t>
            </a:r>
          </a:p>
          <a:p>
            <a:pPr lvl="1">
              <a:spcAft>
                <a:spcPts val="600"/>
              </a:spcAft>
            </a:pPr>
            <a:r>
              <a:rPr lang="en-GB" dirty="0"/>
              <a:t>Working through list of issues raised (e.g. month length, normalisation) </a:t>
            </a:r>
          </a:p>
        </p:txBody>
      </p:sp>
    </p:spTree>
    <p:extLst>
      <p:ext uri="{BB962C8B-B14F-4D97-AF65-F5344CB8AC3E}">
        <p14:creationId xmlns:p14="http://schemas.microsoft.com/office/powerpoint/2010/main" val="1478004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387942"/>
            <a:ext cx="1071946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(Very) Basic normalisation</a:t>
            </a:r>
          </a:p>
          <a:p>
            <a:pPr marL="800100" lvl="1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Outline plan agreed for a simple method of normalisation of Providers with a baseline CPU to allow for better (but not perfect) apples to apples comparisons</a:t>
            </a:r>
          </a:p>
          <a:p>
            <a:pPr marL="800100" lvl="1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be previewed in the pre-production dashboard early next year for feedback as it will likely significantly change the apparent usage</a:t>
            </a:r>
          </a:p>
          <a:p>
            <a:pPr marL="800100" lvl="1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the start of a conversation about benchmarking and normalisation</a:t>
            </a:r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Cloud GPU and storage space accounting</a:t>
            </a:r>
          </a:p>
          <a:p>
            <a:pPr marL="800100" lvl="1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While there’s been development in the background, nothing yet deployed</a:t>
            </a:r>
          </a:p>
          <a:p>
            <a:pPr marL="800100" lvl="1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make a proposal for IRIS effort in this area so we can deploy next year</a:t>
            </a:r>
          </a:p>
          <a:p>
            <a:pPr marL="800100" lvl="1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GB" sz="20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0" y="345182"/>
            <a:ext cx="7887805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 plan</a:t>
            </a:r>
          </a:p>
        </p:txBody>
      </p:sp>
    </p:spTree>
    <p:extLst>
      <p:ext uri="{BB962C8B-B14F-4D97-AF65-F5344CB8AC3E}">
        <p14:creationId xmlns:p14="http://schemas.microsoft.com/office/powerpoint/2010/main" val="2497757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387942"/>
            <a:ext cx="10719460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GOCDB</a:t>
            </a:r>
          </a:p>
          <a:p>
            <a:pPr marL="800100" lvl="1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to use GOCDB as the source of truth for who’s publishing for which Provider</a:t>
            </a:r>
          </a:p>
          <a:p>
            <a:pPr marL="800100" lvl="1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Helpdesk</a:t>
            </a:r>
          </a:p>
          <a:p>
            <a:pPr marL="800100" lvl="1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Looking at migration to </a:t>
            </a:r>
            <a:r>
              <a:rPr lang="en-GB" sz="2400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Atlassian</a:t>
            </a: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JIRA Service Management for IRIS user support for Grid Tools</a:t>
            </a:r>
          </a:p>
          <a:p>
            <a:pPr marL="800100" lvl="1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hopefully overlap with plans for a central IRIS helpdesk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7946332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bits</a:t>
            </a:r>
          </a:p>
        </p:txBody>
      </p:sp>
    </p:spTree>
    <p:extLst>
      <p:ext uri="{BB962C8B-B14F-4D97-AF65-F5344CB8AC3E}">
        <p14:creationId xmlns:p14="http://schemas.microsoft.com/office/powerpoint/2010/main" val="3320094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1255197" y="2160730"/>
            <a:ext cx="4564836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-15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01A9D8-A541-934F-8FC4-9439FCBF676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55197" y="3429000"/>
            <a:ext cx="7334888" cy="2747962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GGUS: APEL client &amp; Accounting Repository</a:t>
            </a:r>
          </a:p>
          <a:p>
            <a:pPr marL="0" indent="0">
              <a:buNone/>
            </a:pPr>
            <a:r>
              <a:rPr lang="en-GB" dirty="0"/>
              <a:t>Email: </a:t>
            </a:r>
            <a:r>
              <a:rPr lang="en-GB" dirty="0">
                <a:hlinkClick r:id="rId4"/>
              </a:rPr>
              <a:t>apel-admins@stfc.ac.uk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7285152"/>
      </p:ext>
    </p:extLst>
  </p:cSld>
  <p:clrMapOvr>
    <a:masterClrMapping/>
  </p:clrMapOvr>
</p:sld>
</file>

<file path=ppt/theme/theme1.xml><?xml version="1.0" encoding="utf-8"?>
<a:theme xmlns:a="http://schemas.openxmlformats.org/drawingml/2006/main" name="Font and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ont WITHOUT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Font and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31947B08D5984288BC8B16A979FF50" ma:contentTypeVersion="4" ma:contentTypeDescription="Create a new document." ma:contentTypeScope="" ma:versionID="d503cd8271a72c702ca1961133ba175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759411a1d50091fc5acb248322c8eb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2343E82-7DC5-4DF1-896D-E8C717438D0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7399C5-6643-4EBB-BF3C-1743A0F349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D5FE28F-E808-4D13-89A4-C40B1B8D9C60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4005</TotalTime>
  <Words>327</Words>
  <Application>Microsoft Office PowerPoint</Application>
  <PresentationFormat>Widescreen</PresentationFormat>
  <Paragraphs>63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Regular</vt:lpstr>
      <vt:lpstr>Calibri</vt:lpstr>
      <vt:lpstr>Wingdings</vt:lpstr>
      <vt:lpstr>Font and logo master</vt:lpstr>
      <vt:lpstr>Font WITHOUT logo master</vt:lpstr>
      <vt:lpstr>1_Font and logo master</vt:lpstr>
      <vt:lpstr>PowerPoint Presentation</vt:lpstr>
      <vt:lpstr>Outline</vt:lpstr>
      <vt:lpstr>PowerPoint Presentation</vt:lpstr>
      <vt:lpstr>PowerPoint Presentation</vt:lpstr>
      <vt:lpstr>Recent work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PowerPoint Presentation</dc:title>
  <dc:creator>Philip Millard</dc:creator>
  <cp:lastModifiedBy>Ogden, Joanne (STFC,DL,SC)</cp:lastModifiedBy>
  <cp:revision>229</cp:revision>
  <cp:lastPrinted>2019-10-02T08:27:37Z</cp:lastPrinted>
  <dcterms:created xsi:type="dcterms:W3CDTF">2019-09-17T08:04:08Z</dcterms:created>
  <dcterms:modified xsi:type="dcterms:W3CDTF">2023-12-05T11:18:26Z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0x010100F731947B08D5984288BC8B16A979FF50</vt:lpwstr>
  </property>
</Properties>
</file>