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6"/>
  </p:notesMasterIdLst>
  <p:sldIdLst>
    <p:sldId id="294" r:id="rId3"/>
    <p:sldId id="315" r:id="rId4"/>
    <p:sldId id="3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8A2A9-356C-4476-9824-038788743A65}" v="3" dt="2024-07-03T14:24:35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krygina, Deniza (STFC,RAL,SC)" userId="39ed238d-6756-458c-9759-04bd18a86053" providerId="ADAL" clId="{0408A2A9-356C-4476-9824-038788743A65}"/>
    <pc:docChg chg="undo custSel delSld modSld">
      <pc:chgData name="Chekrygina, Deniza (STFC,RAL,SC)" userId="39ed238d-6756-458c-9759-04bd18a86053" providerId="ADAL" clId="{0408A2A9-356C-4476-9824-038788743A65}" dt="2024-07-03T14:25:32.828" v="659" actId="20577"/>
      <pc:docMkLst>
        <pc:docMk/>
      </pc:docMkLst>
      <pc:sldChg chg="modSp mod">
        <pc:chgData name="Chekrygina, Deniza (STFC,RAL,SC)" userId="39ed238d-6756-458c-9759-04bd18a86053" providerId="ADAL" clId="{0408A2A9-356C-4476-9824-038788743A65}" dt="2024-07-03T14:25:32.828" v="659" actId="20577"/>
        <pc:sldMkLst>
          <pc:docMk/>
          <pc:sldMk cId="1326741594" sldId="294"/>
        </pc:sldMkLst>
        <pc:spChg chg="mod">
          <ac:chgData name="Chekrygina, Deniza (STFC,RAL,SC)" userId="39ed238d-6756-458c-9759-04bd18a86053" providerId="ADAL" clId="{0408A2A9-356C-4476-9824-038788743A65}" dt="2024-07-03T14:25:32.828" v="659" actId="20577"/>
          <ac:spMkLst>
            <pc:docMk/>
            <pc:sldMk cId="1326741594" sldId="294"/>
            <ac:spMk id="3" creationId="{78DB0FE0-A4AF-D848-8925-91A37993D74D}"/>
          </ac:spMkLst>
        </pc:spChg>
      </pc:sldChg>
      <pc:sldChg chg="del">
        <pc:chgData name="Chekrygina, Deniza (STFC,RAL,SC)" userId="39ed238d-6756-458c-9759-04bd18a86053" providerId="ADAL" clId="{0408A2A9-356C-4476-9824-038788743A65}" dt="2024-07-03T14:24:09.970" v="566" actId="47"/>
        <pc:sldMkLst>
          <pc:docMk/>
          <pc:sldMk cId="3074373966" sldId="295"/>
        </pc:sldMkLst>
      </pc:sldChg>
      <pc:sldChg chg="addSp delSp modSp mod">
        <pc:chgData name="Chekrygina, Deniza (STFC,RAL,SC)" userId="39ed238d-6756-458c-9759-04bd18a86053" providerId="ADAL" clId="{0408A2A9-356C-4476-9824-038788743A65}" dt="2024-07-03T14:21:33.186" v="537" actId="20577"/>
        <pc:sldMkLst>
          <pc:docMk/>
          <pc:sldMk cId="407703815" sldId="315"/>
        </pc:sldMkLst>
        <pc:spChg chg="mod">
          <ac:chgData name="Chekrygina, Deniza (STFC,RAL,SC)" userId="39ed238d-6756-458c-9759-04bd18a86053" providerId="ADAL" clId="{0408A2A9-356C-4476-9824-038788743A65}" dt="2024-07-03T14:11:35.421" v="2" actId="1076"/>
          <ac:spMkLst>
            <pc:docMk/>
            <pc:sldMk cId="407703815" sldId="315"/>
            <ac:spMk id="22" creationId="{6B4F387D-2D5E-94DF-0CC9-3F5064A39655}"/>
          </ac:spMkLst>
        </pc:spChg>
        <pc:spChg chg="mod">
          <ac:chgData name="Chekrygina, Deniza (STFC,RAL,SC)" userId="39ed238d-6756-458c-9759-04bd18a86053" providerId="ADAL" clId="{0408A2A9-356C-4476-9824-038788743A65}" dt="2024-07-03T14:21:33.186" v="537" actId="20577"/>
          <ac:spMkLst>
            <pc:docMk/>
            <pc:sldMk cId="407703815" sldId="315"/>
            <ac:spMk id="23" creationId="{E65D51E6-6953-FED4-519A-58AADC8D01F3}"/>
          </ac:spMkLst>
        </pc:spChg>
        <pc:cxnChg chg="add del">
          <ac:chgData name="Chekrygina, Deniza (STFC,RAL,SC)" userId="39ed238d-6756-458c-9759-04bd18a86053" providerId="ADAL" clId="{0408A2A9-356C-4476-9824-038788743A65}" dt="2024-07-03T14:11:35.955" v="3" actId="478"/>
          <ac:cxnSpMkLst>
            <pc:docMk/>
            <pc:sldMk cId="407703815" sldId="315"/>
            <ac:cxnSpMk id="17" creationId="{9FF0A5D1-5F02-E025-B64C-6D107F084D79}"/>
          </ac:cxnSpMkLst>
        </pc:cxnChg>
      </pc:sldChg>
      <pc:sldChg chg="addSp modSp mod">
        <pc:chgData name="Chekrygina, Deniza (STFC,RAL,SC)" userId="39ed238d-6756-458c-9759-04bd18a86053" providerId="ADAL" clId="{0408A2A9-356C-4476-9824-038788743A65}" dt="2024-07-03T14:23:14.898" v="565" actId="20577"/>
        <pc:sldMkLst>
          <pc:docMk/>
          <pc:sldMk cId="2649946662" sldId="316"/>
        </pc:sldMkLst>
        <pc:spChg chg="add mod">
          <ac:chgData name="Chekrygina, Deniza (STFC,RAL,SC)" userId="39ed238d-6756-458c-9759-04bd18a86053" providerId="ADAL" clId="{0408A2A9-356C-4476-9824-038788743A65}" dt="2024-07-03T14:18:02.922" v="465" actId="1076"/>
          <ac:spMkLst>
            <pc:docMk/>
            <pc:sldMk cId="2649946662" sldId="316"/>
            <ac:spMk id="3" creationId="{1CA8EA2F-640A-65B9-2A91-8DDD4D8E2BCC}"/>
          </ac:spMkLst>
        </pc:spChg>
        <pc:spChg chg="mod">
          <ac:chgData name="Chekrygina, Deniza (STFC,RAL,SC)" userId="39ed238d-6756-458c-9759-04bd18a86053" providerId="ADAL" clId="{0408A2A9-356C-4476-9824-038788743A65}" dt="2024-07-03T14:23:14.898" v="565" actId="20577"/>
          <ac:spMkLst>
            <pc:docMk/>
            <pc:sldMk cId="2649946662" sldId="316"/>
            <ac:spMk id="5" creationId="{6A073F0B-5A65-1A1C-F0B4-723E2217AF32}"/>
          </ac:spMkLst>
        </pc:spChg>
        <pc:spChg chg="mod">
          <ac:chgData name="Chekrygina, Deniza (STFC,RAL,SC)" userId="39ed238d-6756-458c-9759-04bd18a86053" providerId="ADAL" clId="{0408A2A9-356C-4476-9824-038788743A65}" dt="2024-07-03T14:16:47.679" v="410" actId="1076"/>
          <ac:spMkLst>
            <pc:docMk/>
            <pc:sldMk cId="2649946662" sldId="316"/>
            <ac:spMk id="9" creationId="{9322CC93-E724-1133-8B30-F0D575C9B740}"/>
          </ac:spMkLst>
        </pc:spChg>
        <pc:spChg chg="mod">
          <ac:chgData name="Chekrygina, Deniza (STFC,RAL,SC)" userId="39ed238d-6756-458c-9759-04bd18a86053" providerId="ADAL" clId="{0408A2A9-356C-4476-9824-038788743A65}" dt="2024-07-03T14:17:16.186" v="463" actId="20577"/>
          <ac:spMkLst>
            <pc:docMk/>
            <pc:sldMk cId="2649946662" sldId="316"/>
            <ac:spMk id="22" creationId="{6B4F387D-2D5E-94DF-0CC9-3F5064A39655}"/>
          </ac:spMkLst>
        </pc:spChg>
        <pc:spChg chg="mod">
          <ac:chgData name="Chekrygina, Deniza (STFC,RAL,SC)" userId="39ed238d-6756-458c-9759-04bd18a86053" providerId="ADAL" clId="{0408A2A9-356C-4476-9824-038788743A65}" dt="2024-07-03T14:22:07.593" v="560" actId="20577"/>
          <ac:spMkLst>
            <pc:docMk/>
            <pc:sldMk cId="2649946662" sldId="316"/>
            <ac:spMk id="23" creationId="{E65D51E6-6953-FED4-519A-58AADC8D01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188CC-524E-449C-A122-1D65BBA4500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6FDFA-5B57-4CCE-A1D5-F48A1B628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546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 abstract pattern can be removed or repositioned if required. Be careful to ‘Send to Back’ so that it does not obscure any important information.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BE4F-FE90-2189-A94B-09F531848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C328A-69C1-29BC-C41E-A64228E8F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C5579-45B0-2D82-934E-04A96BA89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834BC-3D6F-58F4-C8CF-2E296F1D7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11679-5756-5819-02AB-ADBC1766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44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D1B6C-BB95-8209-5802-A97AFB89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559A8-42C7-6C13-6166-CE0C18D1F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7AD1A-3FF5-1065-32AF-F63E98E37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1D995-EE5D-B3CD-FFF7-9BDFB54A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5BCBC-CFC3-6CDD-6935-696049E1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4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F8CF0-86ED-60AD-2FEC-66DA1C19A2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DA4C0-C870-1A5B-8726-9F96E46BE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48AE2-74E8-7D99-A1C6-BCCB372D5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9EFED-FC2D-E6AA-A31B-4D41B91B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214B3-5383-4375-E0D5-1E0FE372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430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59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53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02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26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03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7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53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7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81A2-BBD5-637C-A3E3-4DF6AF34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607DE-C62F-0B0D-3F8A-37756790C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9DA68-40D2-FC69-0725-66C948576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10066-9DE8-AF0F-E8AF-C18E08421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EEFF-C23C-14B7-ACA1-B8C9241D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633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51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39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9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578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530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224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33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AF39F-51AC-5923-01F8-9727B331F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A7036-5204-F681-7012-CDF155024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B9334-E7BA-38FC-F17C-DBFAC123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CBB1E-FB89-6700-FF0A-1BB25E151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51339-2FCD-FC22-B7C5-8146136A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2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F6479-5764-7C36-D9C4-56D666FD8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DE452-8A5A-161B-4B44-CE8D7A921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19843-62A3-B1D3-722E-1B8E3806C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5445C-AC95-630A-D573-2E7FD3EED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9E8D5-6B04-0CCF-B222-E96EC2F7F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0DB7D-231B-FC0E-ED89-0B13FAFE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3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A8A6B-AF18-B999-714E-A5F11098A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61423-71B7-6AC6-6D28-2EBDA57F2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9E363-EF30-BD5E-2718-EDAF91CD0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19977-7AFA-11AE-7847-F1C5C44DB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AB5B05-24A4-B537-1B62-40C33BF1C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10CC64-2488-75CC-3FBB-F1AF461C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9EA3DB-46A1-BAC4-53E0-52D4B033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EFCA95-1A72-27BC-2DF1-C736F4D31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54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08DD-E520-F065-0432-EAA951412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F59992-0F98-BFE0-DAAD-4912001B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A1A503-205A-4314-53D2-60E2DB38A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80E25B-36A0-B5B2-ECC6-01ACBBC5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00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969A0-4D5C-F885-9124-B0577F907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9AB42-9AE7-93B2-A58D-23017DDF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041A6-7718-CB8F-B8EF-C490DC0F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92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8101-3175-00E6-61B7-801D70EE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CF0CE-AF11-1C85-85CE-B9C778ABB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DB32C-D40E-12AB-4DAC-95041C1EC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B578F-BB28-7188-A819-052C16A5D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6423E-7A98-BCDF-524B-8B624F5B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BCC04-9CCD-C6FF-34C7-00DB81E9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60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CBFF-2EA7-4A7C-EA86-6737DA258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97CCCA-8C30-9734-0B12-A7B8AD7CF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E0F28-23CB-274F-F66A-F60AC59E7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78C00-2E30-B837-1025-CFD9ADB7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6F5D8-5789-43C5-7AD6-2D5010E1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03724-B795-9E15-7A6B-931BFAAE2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57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1ADA28-A9A4-0895-CB7E-7D91F885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90F35-4D19-3EB1-122B-8E738D21D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ADF55-9C05-2D36-DCC0-C0C2B49DE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DBD264-3865-4494-B445-636499063395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80CCC-B36A-33E6-16C8-D5FFBA742A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5FBD9-631D-A817-BE24-2B3DA69DE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17CBB4-B257-4999-B8D6-DD7B71FDF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23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8177F7-A449-9A4A-A435-C2D7910F8B49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3600" y="5760000"/>
            <a:ext cx="2352675" cy="101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0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CF5DAF-3795-FB27-298F-7BCE3EB147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7013" t="44946" r="19707" b="27096"/>
          <a:stretch/>
        </p:blipFill>
        <p:spPr>
          <a:xfrm rot="5400000">
            <a:off x="6689721" y="578708"/>
            <a:ext cx="5440242" cy="57005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299115" y="2900208"/>
            <a:ext cx="10316004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/>
                <a:cs typeface="Arial"/>
              </a:rPr>
              <a:t>BOF Accounting requirements</a:t>
            </a:r>
          </a:p>
          <a:p>
            <a:r>
              <a:rPr lang="en-US" sz="2000" spc="-15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Adrian C.,</a:t>
            </a:r>
            <a:r>
              <a:rPr lang="en-US" sz="3600" spc="-15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000" spc="-15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Alastair D., Sam S., Aidan M., </a:t>
            </a:r>
            <a:r>
              <a:rPr lang="en-US" sz="2000" spc="-150" dirty="0" err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Saiteja</a:t>
            </a:r>
            <a:r>
              <a:rPr lang="en-US" sz="2000" spc="-15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R.V., Duncan M., Deniza C.</a:t>
            </a:r>
            <a:endParaRPr lang="en-US" sz="2000" spc="-15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905EFB-B6F4-434F-8144-48C5D9C45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0" y="141003"/>
            <a:ext cx="3619500" cy="1554480"/>
          </a:xfrm>
          <a:prstGeom prst="rect">
            <a:avLst/>
          </a:prstGeom>
        </p:spPr>
      </p:pic>
      <p:pic>
        <p:nvPicPr>
          <p:cNvPr id="11" name="Picture 10" descr="A logo with blue and yellow dots&#10;&#10;Description automatically generated">
            <a:extLst>
              <a:ext uri="{FF2B5EF4-FFF2-40B4-BE49-F238E27FC236}">
                <a16:creationId xmlns:a16="http://schemas.microsoft.com/office/drawing/2014/main" id="{D9C89734-B956-7EE3-0C02-526C48B8E6B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-5984"/>
          <a:stretch/>
        </p:blipFill>
        <p:spPr>
          <a:xfrm>
            <a:off x="209265" y="4843597"/>
            <a:ext cx="3277791" cy="167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4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blue and yellow dots&#10;&#10;Description automatically generated">
            <a:extLst>
              <a:ext uri="{FF2B5EF4-FFF2-40B4-BE49-F238E27FC236}">
                <a16:creationId xmlns:a16="http://schemas.microsoft.com/office/drawing/2014/main" id="{EBDA0265-F5CB-27E3-C5DD-BDF70459BE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7899"/>
          <a:stretch/>
        </p:blipFill>
        <p:spPr>
          <a:xfrm>
            <a:off x="2607877" y="5709021"/>
            <a:ext cx="2160663" cy="10863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4AB117-2288-C701-6C0B-7542AD34D37F}"/>
              </a:ext>
            </a:extLst>
          </p:cNvPr>
          <p:cNvSpPr txBox="1"/>
          <p:nvPr/>
        </p:nvSpPr>
        <p:spPr>
          <a:xfrm>
            <a:off x="421538" y="210940"/>
            <a:ext cx="1152281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Discussion points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073F0B-5A65-1A1C-F0B4-723E2217AF32}"/>
              </a:ext>
            </a:extLst>
          </p:cNvPr>
          <p:cNvSpPr txBox="1"/>
          <p:nvPr/>
        </p:nvSpPr>
        <p:spPr>
          <a:xfrm>
            <a:off x="421538" y="1540476"/>
            <a:ext cx="10423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New community action steps discussed between </a:t>
            </a:r>
            <a:r>
              <a:rPr lang="en-GB" sz="2400" dirty="0" err="1"/>
              <a:t>Ligo</a:t>
            </a:r>
            <a:r>
              <a:rPr lang="en-GB" sz="2400" dirty="0"/>
              <a:t> and APEL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22CC93-E724-1133-8B30-F0D575C9B740}"/>
              </a:ext>
            </a:extLst>
          </p:cNvPr>
          <p:cNvSpPr txBox="1"/>
          <p:nvPr/>
        </p:nvSpPr>
        <p:spPr>
          <a:xfrm>
            <a:off x="421538" y="2337102"/>
            <a:ext cx="9463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Started with revising GPU accounting in preprod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F0A5D1-5F02-E025-B64C-6D107F084D79}"/>
              </a:ext>
            </a:extLst>
          </p:cNvPr>
          <p:cNvCxnSpPr/>
          <p:nvPr/>
        </p:nvCxnSpPr>
        <p:spPr>
          <a:xfrm>
            <a:off x="5090984" y="2957384"/>
            <a:ext cx="0" cy="68374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B4F387D-2D5E-94DF-0CC9-3F5064A39655}"/>
              </a:ext>
            </a:extLst>
          </p:cNvPr>
          <p:cNvSpPr txBox="1"/>
          <p:nvPr/>
        </p:nvSpPr>
        <p:spPr>
          <a:xfrm>
            <a:off x="324464" y="3641124"/>
            <a:ext cx="11415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 need development in making a more flexible schema!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5D51E6-6953-FED4-519A-58AADC8D01F3}"/>
              </a:ext>
            </a:extLst>
          </p:cNvPr>
          <p:cNvSpPr txBox="1"/>
          <p:nvPr/>
        </p:nvSpPr>
        <p:spPr>
          <a:xfrm>
            <a:off x="334594" y="4364340"/>
            <a:ext cx="1152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Using IRIS as a testbed would be easier than at WLCG</a:t>
            </a:r>
          </a:p>
        </p:txBody>
      </p:sp>
    </p:spTree>
    <p:extLst>
      <p:ext uri="{BB962C8B-B14F-4D97-AF65-F5344CB8AC3E}">
        <p14:creationId xmlns:p14="http://schemas.microsoft.com/office/powerpoint/2010/main" val="40770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blue and yellow dots&#10;&#10;Description automatically generated">
            <a:extLst>
              <a:ext uri="{FF2B5EF4-FFF2-40B4-BE49-F238E27FC236}">
                <a16:creationId xmlns:a16="http://schemas.microsoft.com/office/drawing/2014/main" id="{EBDA0265-F5CB-27E3-C5DD-BDF70459BE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-7899"/>
          <a:stretch/>
        </p:blipFill>
        <p:spPr>
          <a:xfrm>
            <a:off x="2607877" y="5709021"/>
            <a:ext cx="2160663" cy="10863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4AB117-2288-C701-6C0B-7542AD34D37F}"/>
              </a:ext>
            </a:extLst>
          </p:cNvPr>
          <p:cNvSpPr txBox="1"/>
          <p:nvPr/>
        </p:nvSpPr>
        <p:spPr>
          <a:xfrm>
            <a:off x="421538" y="210940"/>
            <a:ext cx="1152281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Discussion points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073F0B-5A65-1A1C-F0B4-723E2217AF32}"/>
              </a:ext>
            </a:extLst>
          </p:cNvPr>
          <p:cNvSpPr txBox="1"/>
          <p:nvPr/>
        </p:nvSpPr>
        <p:spPr>
          <a:xfrm>
            <a:off x="244558" y="1247290"/>
            <a:ext cx="10423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CPU memory accounting and if we can do 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CPU efficiency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22CC93-E724-1133-8B30-F0D575C9B740}"/>
              </a:ext>
            </a:extLst>
          </p:cNvPr>
          <p:cNvSpPr txBox="1"/>
          <p:nvPr/>
        </p:nvSpPr>
        <p:spPr>
          <a:xfrm>
            <a:off x="244558" y="2140801"/>
            <a:ext cx="9463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If we account for GPU memory (eventually) we should also have consistency with CPU memory accounted!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4F387D-2D5E-94DF-0CC9-3F5064A39655}"/>
              </a:ext>
            </a:extLst>
          </p:cNvPr>
          <p:cNvSpPr txBox="1"/>
          <p:nvPr/>
        </p:nvSpPr>
        <p:spPr>
          <a:xfrm>
            <a:off x="234621" y="3151962"/>
            <a:ext cx="11415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Storage accounting and CPU, GPU are conceptually different and would possibly require a separate database: time-series for storage are still snapshots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5D51E6-6953-FED4-519A-58AADC8D01F3}"/>
              </a:ext>
            </a:extLst>
          </p:cNvPr>
          <p:cNvSpPr txBox="1"/>
          <p:nvPr/>
        </p:nvSpPr>
        <p:spPr>
          <a:xfrm>
            <a:off x="234621" y="4045473"/>
            <a:ext cx="1152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Being able to distinguish between CPU,ARM and other future architectures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8EA2F-640A-65B9-2A91-8DDD4D8E2BCC}"/>
              </a:ext>
            </a:extLst>
          </p:cNvPr>
          <p:cNvSpPr txBox="1"/>
          <p:nvPr/>
        </p:nvSpPr>
        <p:spPr>
          <a:xfrm>
            <a:off x="234620" y="4723177"/>
            <a:ext cx="1152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Benchmarks for CPU/Arm are crucial</a:t>
            </a:r>
          </a:p>
        </p:txBody>
      </p:sp>
    </p:spTree>
    <p:extLst>
      <p:ext uri="{BB962C8B-B14F-4D97-AF65-F5344CB8AC3E}">
        <p14:creationId xmlns:p14="http://schemas.microsoft.com/office/powerpoint/2010/main" val="264994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170</Words>
  <Application>Microsoft Office PowerPoint</Application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Arial Regular</vt:lpstr>
      <vt:lpstr>Wingdings</vt:lpstr>
      <vt:lpstr>Office Theme</vt:lpstr>
      <vt:lpstr>1_Font and logo master</vt:lpstr>
      <vt:lpstr>PowerPoint Presentation</vt:lpstr>
      <vt:lpstr>PowerPoint Presentation</vt:lpstr>
      <vt:lpstr>PowerPoint Presentation</vt:lpstr>
    </vt:vector>
  </TitlesOfParts>
  <Company>Science and Technology Facilities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Chekrygina, Deniza (STFC,RAL,SC)</dc:creator>
  <cp:lastModifiedBy>Chekrygina, Deniza (STFC,RAL,SC)</cp:lastModifiedBy>
  <cp:revision>1</cp:revision>
  <dcterms:created xsi:type="dcterms:W3CDTF">2024-07-03T13:49:09Z</dcterms:created>
  <dcterms:modified xsi:type="dcterms:W3CDTF">2024-07-03T14:25:34Z</dcterms:modified>
</cp:coreProperties>
</file>