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6"/>
  </p:notesMasterIdLst>
  <p:sldIdLst>
    <p:sldId id="294" r:id="rId3"/>
    <p:sldId id="315" r:id="rId4"/>
    <p:sldId id="31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408A2A9-356C-4476-9824-038788743A65}" v="3" dt="2024-07-03T14:24:35.43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94660"/>
  </p:normalViewPr>
  <p:slideViewPr>
    <p:cSldViewPr snapToGrid="0">
      <p:cViewPr varScale="1">
        <p:scale>
          <a:sx n="78" d="100"/>
          <a:sy n="78" d="100"/>
        </p:scale>
        <p:origin x="77" y="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ekrygina, Deniza (STFC,RAL,SC)" userId="39ed238d-6756-458c-9759-04bd18a86053" providerId="ADAL" clId="{0408A2A9-356C-4476-9824-038788743A65}"/>
    <pc:docChg chg="undo custSel delSld modSld">
      <pc:chgData name="Chekrygina, Deniza (STFC,RAL,SC)" userId="39ed238d-6756-458c-9759-04bd18a86053" providerId="ADAL" clId="{0408A2A9-356C-4476-9824-038788743A65}" dt="2024-07-03T14:25:32.828" v="659" actId="20577"/>
      <pc:docMkLst>
        <pc:docMk/>
      </pc:docMkLst>
      <pc:sldChg chg="modSp mod">
        <pc:chgData name="Chekrygina, Deniza (STFC,RAL,SC)" userId="39ed238d-6756-458c-9759-04bd18a86053" providerId="ADAL" clId="{0408A2A9-356C-4476-9824-038788743A65}" dt="2024-07-03T14:25:32.828" v="659" actId="20577"/>
        <pc:sldMkLst>
          <pc:docMk/>
          <pc:sldMk cId="1326741594" sldId="294"/>
        </pc:sldMkLst>
        <pc:spChg chg="mod">
          <ac:chgData name="Chekrygina, Deniza (STFC,RAL,SC)" userId="39ed238d-6756-458c-9759-04bd18a86053" providerId="ADAL" clId="{0408A2A9-356C-4476-9824-038788743A65}" dt="2024-07-03T14:25:32.828" v="659" actId="20577"/>
          <ac:spMkLst>
            <pc:docMk/>
            <pc:sldMk cId="1326741594" sldId="294"/>
            <ac:spMk id="3" creationId="{78DB0FE0-A4AF-D848-8925-91A37993D74D}"/>
          </ac:spMkLst>
        </pc:spChg>
      </pc:sldChg>
      <pc:sldChg chg="del">
        <pc:chgData name="Chekrygina, Deniza (STFC,RAL,SC)" userId="39ed238d-6756-458c-9759-04bd18a86053" providerId="ADAL" clId="{0408A2A9-356C-4476-9824-038788743A65}" dt="2024-07-03T14:24:09.970" v="566" actId="47"/>
        <pc:sldMkLst>
          <pc:docMk/>
          <pc:sldMk cId="3074373966" sldId="295"/>
        </pc:sldMkLst>
      </pc:sldChg>
      <pc:sldChg chg="addSp delSp modSp mod">
        <pc:chgData name="Chekrygina, Deniza (STFC,RAL,SC)" userId="39ed238d-6756-458c-9759-04bd18a86053" providerId="ADAL" clId="{0408A2A9-356C-4476-9824-038788743A65}" dt="2024-07-03T14:21:33.186" v="537" actId="20577"/>
        <pc:sldMkLst>
          <pc:docMk/>
          <pc:sldMk cId="407703815" sldId="315"/>
        </pc:sldMkLst>
        <pc:spChg chg="mod">
          <ac:chgData name="Chekrygina, Deniza (STFC,RAL,SC)" userId="39ed238d-6756-458c-9759-04bd18a86053" providerId="ADAL" clId="{0408A2A9-356C-4476-9824-038788743A65}" dt="2024-07-03T14:11:35.421" v="2" actId="1076"/>
          <ac:spMkLst>
            <pc:docMk/>
            <pc:sldMk cId="407703815" sldId="315"/>
            <ac:spMk id="22" creationId="{6B4F387D-2D5E-94DF-0CC9-3F5064A39655}"/>
          </ac:spMkLst>
        </pc:spChg>
        <pc:spChg chg="mod">
          <ac:chgData name="Chekrygina, Deniza (STFC,RAL,SC)" userId="39ed238d-6756-458c-9759-04bd18a86053" providerId="ADAL" clId="{0408A2A9-356C-4476-9824-038788743A65}" dt="2024-07-03T14:21:33.186" v="537" actId="20577"/>
          <ac:spMkLst>
            <pc:docMk/>
            <pc:sldMk cId="407703815" sldId="315"/>
            <ac:spMk id="23" creationId="{E65D51E6-6953-FED4-519A-58AADC8D01F3}"/>
          </ac:spMkLst>
        </pc:spChg>
        <pc:cxnChg chg="add del">
          <ac:chgData name="Chekrygina, Deniza (STFC,RAL,SC)" userId="39ed238d-6756-458c-9759-04bd18a86053" providerId="ADAL" clId="{0408A2A9-356C-4476-9824-038788743A65}" dt="2024-07-03T14:11:35.955" v="3" actId="478"/>
          <ac:cxnSpMkLst>
            <pc:docMk/>
            <pc:sldMk cId="407703815" sldId="315"/>
            <ac:cxnSpMk id="17" creationId="{9FF0A5D1-5F02-E025-B64C-6D107F084D79}"/>
          </ac:cxnSpMkLst>
        </pc:cxnChg>
      </pc:sldChg>
      <pc:sldChg chg="addSp modSp mod">
        <pc:chgData name="Chekrygina, Deniza (STFC,RAL,SC)" userId="39ed238d-6756-458c-9759-04bd18a86053" providerId="ADAL" clId="{0408A2A9-356C-4476-9824-038788743A65}" dt="2024-07-03T14:23:14.898" v="565" actId="20577"/>
        <pc:sldMkLst>
          <pc:docMk/>
          <pc:sldMk cId="2649946662" sldId="316"/>
        </pc:sldMkLst>
        <pc:spChg chg="add mod">
          <ac:chgData name="Chekrygina, Deniza (STFC,RAL,SC)" userId="39ed238d-6756-458c-9759-04bd18a86053" providerId="ADAL" clId="{0408A2A9-356C-4476-9824-038788743A65}" dt="2024-07-03T14:18:02.922" v="465" actId="1076"/>
          <ac:spMkLst>
            <pc:docMk/>
            <pc:sldMk cId="2649946662" sldId="316"/>
            <ac:spMk id="3" creationId="{1CA8EA2F-640A-65B9-2A91-8DDD4D8E2BCC}"/>
          </ac:spMkLst>
        </pc:spChg>
        <pc:spChg chg="mod">
          <ac:chgData name="Chekrygina, Deniza (STFC,RAL,SC)" userId="39ed238d-6756-458c-9759-04bd18a86053" providerId="ADAL" clId="{0408A2A9-356C-4476-9824-038788743A65}" dt="2024-07-03T14:23:14.898" v="565" actId="20577"/>
          <ac:spMkLst>
            <pc:docMk/>
            <pc:sldMk cId="2649946662" sldId="316"/>
            <ac:spMk id="5" creationId="{6A073F0B-5A65-1A1C-F0B4-723E2217AF32}"/>
          </ac:spMkLst>
        </pc:spChg>
        <pc:spChg chg="mod">
          <ac:chgData name="Chekrygina, Deniza (STFC,RAL,SC)" userId="39ed238d-6756-458c-9759-04bd18a86053" providerId="ADAL" clId="{0408A2A9-356C-4476-9824-038788743A65}" dt="2024-07-03T14:16:47.679" v="410" actId="1076"/>
          <ac:spMkLst>
            <pc:docMk/>
            <pc:sldMk cId="2649946662" sldId="316"/>
            <ac:spMk id="9" creationId="{9322CC93-E724-1133-8B30-F0D575C9B740}"/>
          </ac:spMkLst>
        </pc:spChg>
        <pc:spChg chg="mod">
          <ac:chgData name="Chekrygina, Deniza (STFC,RAL,SC)" userId="39ed238d-6756-458c-9759-04bd18a86053" providerId="ADAL" clId="{0408A2A9-356C-4476-9824-038788743A65}" dt="2024-07-03T14:17:16.186" v="463" actId="20577"/>
          <ac:spMkLst>
            <pc:docMk/>
            <pc:sldMk cId="2649946662" sldId="316"/>
            <ac:spMk id="22" creationId="{6B4F387D-2D5E-94DF-0CC9-3F5064A39655}"/>
          </ac:spMkLst>
        </pc:spChg>
        <pc:spChg chg="mod">
          <ac:chgData name="Chekrygina, Deniza (STFC,RAL,SC)" userId="39ed238d-6756-458c-9759-04bd18a86053" providerId="ADAL" clId="{0408A2A9-356C-4476-9824-038788743A65}" dt="2024-07-03T14:22:07.593" v="560" actId="20577"/>
          <ac:spMkLst>
            <pc:docMk/>
            <pc:sldMk cId="2649946662" sldId="316"/>
            <ac:spMk id="23" creationId="{E65D51E6-6953-FED4-519A-58AADC8D01F3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D188CC-524E-449C-A122-1D65BBA45006}" type="datetimeFigureOut">
              <a:rPr lang="en-GB" smtClean="0"/>
              <a:t>03/07/2024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D6FDFA-5B57-4CCE-A1D5-F48A1B628F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7546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The abstract pattern can be removed or repositioned if required. Be careful to ‘Send to Back’ so that it does not obscure any important information.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0F3BA1D-A00F-DB41-84DA-BE26C4853B3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egular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egular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926725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5FBE4F-FE90-2189-A94B-09F5318485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CC328A-69C1-29BC-C41E-A64228E8FA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EC5579-45B0-2D82-934E-04A96BA894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BD264-3865-4494-B445-636499063395}" type="datetimeFigureOut">
              <a:rPr lang="en-GB" smtClean="0"/>
              <a:t>03/07/2024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8834BC-3D6F-58F4-C8CF-2E296F1D7F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B11679-5756-5819-02AB-ADBC17667F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7CBB4-B257-4999-B8D6-DD7B71FDF0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6445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BD1B6C-BB95-8209-5802-A97AFB89C1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F559A8-42C7-6C13-6166-CE0C18D1F8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77AD1A-3FF5-1065-32AF-F63E98E372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BD264-3865-4494-B445-636499063395}" type="datetimeFigureOut">
              <a:rPr lang="en-GB" smtClean="0"/>
              <a:t>03/07/2024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F1D995-EE5D-B3CD-FFF7-9BDFB54AD4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E5BCBC-CFC3-6CDD-6935-696049E1D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7CBB4-B257-4999-B8D6-DD7B71FDF0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5340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B7F8CF0-86ED-60AD-2FEC-66DA1C19A29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B3DA4C0-C870-1A5B-8726-9F96E46BEE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048AE2-74E8-7D99-A1C6-BCCB372D5B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BD264-3865-4494-B445-636499063395}" type="datetimeFigureOut">
              <a:rPr lang="en-GB" smtClean="0"/>
              <a:t>03/07/2024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B9EFED-FC2D-E6AA-A31B-4D41B91B57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E214B3-5383-4375-E0D5-1E0FE3727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7CBB4-B257-4999-B8D6-DD7B71FDF0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14300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65989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9CAE69-592D-6D48-8D37-1AF709B043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ECE34F9-FD31-954C-90A9-25364BF3A3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381E6B-7D41-F84E-B286-61EBCE0535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7/3/2024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CE29A8-E8C2-784C-9495-F0D437E955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4039A4-CB11-B346-94E7-20D66FCAC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0539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BEF2C8-66D4-EF4A-AAFD-01BC50FA7E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AD9361-0DDC-EE4E-A740-F93892B369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D9F65C-3FCD-8B46-A28D-257FA8F28C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7/3/2024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88163C-7F3C-9B44-A028-C4886506FC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47796D-644C-B740-8C2E-356ECAB6D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5024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E1CB58-4758-1C42-8DAA-2AAA3F98FE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B7D025-4B39-8D45-811F-5B1E30D5E7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2683CA-90A4-5E49-AA2C-3DCED63A8E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7/3/2024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E1DED1-CD68-AC4C-ABC6-F8EEE292B7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A83341-F52D-D14B-A417-6C66E51D0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3264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7351C6-2D17-C14E-8DC1-418227C698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0F791E-6CBD-2747-86C9-A91E120F50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6279C1-F68E-7E4B-B565-93EC951F8A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D866C6-99FF-2F4A-936E-613FC9DB3B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7/3/2024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D0DB7C-BDCE-D146-9584-809FFC25DD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FD1283-F062-2E4B-8DD8-A11DB5311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2037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BDCD01-DE9B-A849-A35D-9F761E7A29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213394-3DB5-5A4C-965B-35CC3D1F29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0C87B7-015A-EE48-9BA2-392DACDC00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A97E02-FB0B-A048-9274-06CF174361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ADCF4DD-E248-C543-910E-BAFFB18831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C573B90-35AD-3E43-B0CA-8BA2F2BBB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7/3/2024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26E709E-0F2B-524A-BB14-376202A269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8CED43-5180-C24B-8196-24914383E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6678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7E4D60-AC0C-044F-8925-BE12978C55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80422E-D871-AC4C-A0FF-BA911179F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7/3/2024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A61A44-CE7E-2E47-A2C7-EFD19C4D40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A8DBD8-7206-5A45-8701-1C5BFDD64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95387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3A31B14-AAAA-D746-8A4F-C3E1BB0AC4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7/3/2024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E54D6A3-2EE2-B640-B0F3-7408BA955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3CF3B5-8136-464C-B9CE-C289E9FE8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776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1481A2-BBD5-637C-A3E3-4DF6AF3408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6607DE-C62F-0B0D-3F8A-37756790C9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A9DA68-40D2-FC69-0725-66C9485766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BD264-3865-4494-B445-636499063395}" type="datetimeFigureOut">
              <a:rPr lang="en-GB" smtClean="0"/>
              <a:t>03/07/2024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110066-9DE8-AF0F-E8AF-C18E084219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DDEEFF-C23C-14B7-ACA1-B8C9241D7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7CBB4-B257-4999-B8D6-DD7B71FDF0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663351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0BD96A-43E5-A645-B273-977F074EA4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2B250C-BB32-7348-BE3C-383B51A8F8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78973E-998F-6D41-9801-A30991298D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45CC00-44DF-1E48-95F7-E532F4C69D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7/3/2024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84893D-3FFC-6749-AD92-18B78F33A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03AAAD-3463-B142-AEB9-CFB5F3DCA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2514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39AEEA-03B0-C845-83C2-A99DE7CF45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4D0810E-8148-AB45-8D0B-5492633BCB6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CE66B3-4F01-3148-9B21-03E05C5998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80305A-EC70-204D-A203-97127CF60F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7/3/2024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CDF6F2-688B-AC47-8BE3-B3918FD0BB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DCE4F3-8FAC-C647-B187-2C7658470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03931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9D39B2-85B2-8A4B-8008-EE871C7A57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2A1684-4147-4E4A-BE1D-647E280F68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E7061D-97DA-5D45-A717-D8A7EEF03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7/3/2024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8C7700-26C6-804B-9BEF-4E4886CEB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8D442D-6AED-C347-A737-1092964EA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85979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CF360F0-A2C2-BC4E-AC8F-28FB5C10E3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5D444D-2CB3-C84E-AFAB-6E36673058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CCCC5E-1493-D445-AD8B-A3A5697A25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7/3/2024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36B37B-4148-1847-B7D0-E506A8B43B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948933-1B9F-6140-A9E4-6AC0E5BF3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15787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095307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6322400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58338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9AF39F-51AC-5923-01F8-9727B331F4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EA7036-5204-F681-7012-CDF155024B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2B9334-E7BA-38FC-F17C-DBFAC123C4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BD264-3865-4494-B445-636499063395}" type="datetimeFigureOut">
              <a:rPr lang="en-GB" smtClean="0"/>
              <a:t>03/07/2024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BCBB1E-FB89-6700-FF0A-1BB25E151F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451339-2FCD-FC22-B7C5-8146136AF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7CBB4-B257-4999-B8D6-DD7B71FDF0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2525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EF6479-5764-7C36-D9C4-56D666FD8F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2DE452-8A5A-161B-4B44-CE8D7A9212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019843-62A3-B1D3-722E-1B8E3806CB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D5445C-AC95-630A-D573-2E7FD3EED9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BD264-3865-4494-B445-636499063395}" type="datetimeFigureOut">
              <a:rPr lang="en-GB" smtClean="0"/>
              <a:t>03/07/2024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F9E8D5-6B04-0CCF-B222-E96EC2F7F5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B0DB7D-231B-FC0E-ED89-0B13FAFE80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7CBB4-B257-4999-B8D6-DD7B71FDF0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0133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FA8A6B-AF18-B999-714E-A5F11098A0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861423-71B7-6AC6-6D28-2EBDA57F2D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C9E363-EF30-BD5E-2718-EDAF91CD03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FD19977-7AFA-11AE-7847-F1C5C44DB38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3AB5B05-24A4-B537-1B62-40C33BF1C02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10CC64-2488-75CC-3FBB-F1AF461C4B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BD264-3865-4494-B445-636499063395}" type="datetimeFigureOut">
              <a:rPr lang="en-GB" smtClean="0"/>
              <a:t>03/07/2024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69EA3DB-46A1-BAC4-53E0-52D4B0338F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2EFCA95-1A72-27BC-2DF1-C736F4D313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7CBB4-B257-4999-B8D6-DD7B71FDF0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4548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8E08DD-E520-F065-0432-EAA9514126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1F59992-0F98-BFE0-DAAD-4912001B13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BD264-3865-4494-B445-636499063395}" type="datetimeFigureOut">
              <a:rPr lang="en-GB" smtClean="0"/>
              <a:t>03/07/2024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AA1A503-205A-4314-53D2-60E2DB38AF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80E25B-36A0-B5B2-ECC6-01ACBBC577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7CBB4-B257-4999-B8D6-DD7B71FDF0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0000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D5969A0-4D5C-F885-9124-B0577F907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BD264-3865-4494-B445-636499063395}" type="datetimeFigureOut">
              <a:rPr lang="en-GB" smtClean="0"/>
              <a:t>03/07/2024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639AB42-9AE7-93B2-A58D-23017DDF4B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4041A6-7718-CB8F-B8EF-C490DC0FF5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7CBB4-B257-4999-B8D6-DD7B71FDF0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1920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AF8101-3175-00E6-61B7-801D70EEDC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4CF0CE-AF11-1C85-85CE-B9C778ABBF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5DB32C-D40E-12AB-4DAC-95041C1EC6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DB578F-BB28-7188-A819-052C16A5DF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BD264-3865-4494-B445-636499063395}" type="datetimeFigureOut">
              <a:rPr lang="en-GB" smtClean="0"/>
              <a:t>03/07/2024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86423E-7A98-BCDF-524B-8B624F5BEA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2BCC04-9CCD-C6FF-34C7-00DB81E9A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7CBB4-B257-4999-B8D6-DD7B71FDF0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8609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E5CBFF-2EA7-4A7C-EA86-6737DA258F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397CCCA-8C30-9734-0B12-A7B8AD7CF5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02E0F28-23CB-274F-F66A-F60AC59E7C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E78C00-2E30-B837-1025-CFD9ADB779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BD264-3865-4494-B445-636499063395}" type="datetimeFigureOut">
              <a:rPr lang="en-GB" smtClean="0"/>
              <a:t>03/07/2024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86F5D8-5789-43C5-7AD6-2D5010E1B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803724-B795-9E15-7A6B-931BFAAE2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7CBB4-B257-4999-B8D6-DD7B71FDF0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5578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71ADA28-A9A4-0895-CB7E-7D91F8857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C90F35-4D19-3EB1-122B-8E738D21D1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BADF55-9C05-2D36-DCC0-C0C2B49DE7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0DBD264-3865-4494-B445-636499063395}" type="datetimeFigureOut">
              <a:rPr lang="en-GB" smtClean="0"/>
              <a:t>03/07/2024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080CCC-B36A-33E6-16C8-D5FFBA742A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35FBD9-631D-A817-BE24-2B3DA69DEA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417CBB4-B257-4999-B8D6-DD7B71FDF0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2239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C944EB6-27EE-0E47-84EB-753C79CA3B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1CE029-EB58-6B41-8EAC-704F548C31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34E693-13CD-E14F-A36D-9E3FC3ABCD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BD68BC-1AD8-B640-8B1E-602BF3073AFD}" type="datetimeFigureOut">
              <a:rPr lang="en-US" smtClean="0"/>
              <a:t>7/3/2024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C84B2D-1B08-DB46-ACAA-271FBB7351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BDCA95-5F3D-D940-BE0E-5DFB110309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F8177F7-A449-9A4A-A435-C2D7910F8B49}"/>
              </a:ext>
            </a:extLst>
          </p:cNvPr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93600" y="5760000"/>
            <a:ext cx="2352675" cy="1010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4503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/>
        </a:buClr>
        <a:buFont typeface="Wingdings" pitchFamily="2" charset="2"/>
        <a:buChar char="§"/>
        <a:defRPr sz="28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24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20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18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18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8CF5DAF-3795-FB27-298F-7BCE3EB1472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 l="7013" t="44946" r="19707" b="27096"/>
          <a:stretch/>
        </p:blipFill>
        <p:spPr>
          <a:xfrm rot="5400000">
            <a:off x="6689721" y="578708"/>
            <a:ext cx="5440242" cy="570058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8DB0FE0-A4AF-D848-8925-91A37993D74D}"/>
              </a:ext>
            </a:extLst>
          </p:cNvPr>
          <p:cNvSpPr txBox="1"/>
          <p:nvPr/>
        </p:nvSpPr>
        <p:spPr>
          <a:xfrm>
            <a:off x="299115" y="2900208"/>
            <a:ext cx="10316004" cy="138499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4800" b="1" spc="-150" dirty="0">
                <a:solidFill>
                  <a:srgbClr val="002060"/>
                </a:solidFill>
                <a:latin typeface="Arial"/>
                <a:cs typeface="Arial"/>
              </a:rPr>
              <a:t>BOF Accounting requirements</a:t>
            </a:r>
          </a:p>
          <a:p>
            <a:r>
              <a:rPr lang="en-US" sz="2000" spc="-150" dirty="0">
                <a:solidFill>
                  <a:schemeClr val="bg2">
                    <a:lumMod val="50000"/>
                  </a:schemeClr>
                </a:solidFill>
                <a:latin typeface="Arial"/>
                <a:cs typeface="Arial"/>
              </a:rPr>
              <a:t>Adrian C.,</a:t>
            </a:r>
            <a:r>
              <a:rPr lang="en-US" sz="3600" spc="-150" dirty="0">
                <a:solidFill>
                  <a:schemeClr val="bg2">
                    <a:lumMod val="50000"/>
                  </a:schemeClr>
                </a:solidFill>
                <a:latin typeface="Arial"/>
                <a:cs typeface="Arial"/>
              </a:rPr>
              <a:t> </a:t>
            </a:r>
            <a:r>
              <a:rPr lang="en-US" sz="2000" spc="-150" dirty="0">
                <a:solidFill>
                  <a:schemeClr val="bg2">
                    <a:lumMod val="50000"/>
                  </a:schemeClr>
                </a:solidFill>
                <a:latin typeface="Arial"/>
                <a:cs typeface="Arial"/>
              </a:rPr>
              <a:t>Alastair D., Sam S., Aidan M., </a:t>
            </a:r>
            <a:r>
              <a:rPr lang="en-US" sz="2000" spc="-150" dirty="0" err="1">
                <a:solidFill>
                  <a:schemeClr val="bg2">
                    <a:lumMod val="50000"/>
                  </a:schemeClr>
                </a:solidFill>
                <a:latin typeface="Arial"/>
                <a:cs typeface="Arial"/>
              </a:rPr>
              <a:t>Saiteja</a:t>
            </a:r>
            <a:r>
              <a:rPr lang="en-US" sz="2000" spc="-150">
                <a:solidFill>
                  <a:schemeClr val="bg2">
                    <a:lumMod val="50000"/>
                  </a:schemeClr>
                </a:solidFill>
                <a:latin typeface="Arial"/>
                <a:cs typeface="Arial"/>
              </a:rPr>
              <a:t> R.V., Duncan M., Deniza C.</a:t>
            </a:r>
            <a:endParaRPr lang="en-US" sz="2000" spc="-150" dirty="0">
              <a:solidFill>
                <a:schemeClr val="bg2">
                  <a:lumMod val="50000"/>
                </a:schemeClr>
              </a:solidFill>
              <a:latin typeface="Arial"/>
              <a:cs typeface="Arial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1905EFB-B6F4-434F-8144-48C5D9C45E4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6050" y="141003"/>
            <a:ext cx="3619500" cy="1554480"/>
          </a:xfrm>
          <a:prstGeom prst="rect">
            <a:avLst/>
          </a:prstGeom>
        </p:spPr>
      </p:pic>
      <p:pic>
        <p:nvPicPr>
          <p:cNvPr id="11" name="Picture 10" descr="A logo with blue and yellow dots&#10;&#10;Description automatically generated">
            <a:extLst>
              <a:ext uri="{FF2B5EF4-FFF2-40B4-BE49-F238E27FC236}">
                <a16:creationId xmlns:a16="http://schemas.microsoft.com/office/drawing/2014/main" id="{D9C89734-B956-7EE3-0C02-526C48B8E6BF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r="-5984"/>
          <a:stretch/>
        </p:blipFill>
        <p:spPr>
          <a:xfrm>
            <a:off x="209265" y="4843597"/>
            <a:ext cx="3277791" cy="1677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67415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logo with blue and yellow dots&#10;&#10;Description automatically generated">
            <a:extLst>
              <a:ext uri="{FF2B5EF4-FFF2-40B4-BE49-F238E27FC236}">
                <a16:creationId xmlns:a16="http://schemas.microsoft.com/office/drawing/2014/main" id="{EBDA0265-F5CB-27E3-C5DD-BDF70459BEE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-1" r="-7899"/>
          <a:stretch/>
        </p:blipFill>
        <p:spPr>
          <a:xfrm>
            <a:off x="2607877" y="5709021"/>
            <a:ext cx="2160663" cy="108638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D4AB117-2288-C701-6C0B-7542AD34D37F}"/>
              </a:ext>
            </a:extLst>
          </p:cNvPr>
          <p:cNvSpPr txBox="1"/>
          <p:nvPr/>
        </p:nvSpPr>
        <p:spPr>
          <a:xfrm>
            <a:off x="421538" y="210940"/>
            <a:ext cx="11522811" cy="76944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-150" normalizeH="0" baseline="0" noProof="0" dirty="0">
                <a:ln>
                  <a:noFill/>
                </a:ln>
                <a:solidFill>
                  <a:srgbClr val="2E2D6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Discussion points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A073F0B-5A65-1A1C-F0B4-723E2217AF32}"/>
              </a:ext>
            </a:extLst>
          </p:cNvPr>
          <p:cNvSpPr txBox="1"/>
          <p:nvPr/>
        </p:nvSpPr>
        <p:spPr>
          <a:xfrm>
            <a:off x="421538" y="1540476"/>
            <a:ext cx="104234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New community action steps discussed between </a:t>
            </a:r>
            <a:r>
              <a:rPr lang="en-GB" sz="2400" dirty="0" err="1"/>
              <a:t>Ligo</a:t>
            </a:r>
            <a:r>
              <a:rPr lang="en-GB" sz="2400" dirty="0"/>
              <a:t> and APEL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322CC93-E724-1133-8B30-F0D575C9B740}"/>
              </a:ext>
            </a:extLst>
          </p:cNvPr>
          <p:cNvSpPr txBox="1"/>
          <p:nvPr/>
        </p:nvSpPr>
        <p:spPr>
          <a:xfrm>
            <a:off x="421538" y="2337102"/>
            <a:ext cx="94638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Started with revising GPU accounting in preprod 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9FF0A5D1-5F02-E025-B64C-6D107F084D79}"/>
              </a:ext>
            </a:extLst>
          </p:cNvPr>
          <p:cNvCxnSpPr/>
          <p:nvPr/>
        </p:nvCxnSpPr>
        <p:spPr>
          <a:xfrm>
            <a:off x="5090984" y="2957384"/>
            <a:ext cx="0" cy="683740"/>
          </a:xfrm>
          <a:prstGeom prst="straightConnector1">
            <a:avLst/>
          </a:prstGeom>
          <a:ln w="603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6B4F387D-2D5E-94DF-0CC9-3F5064A39655}"/>
              </a:ext>
            </a:extLst>
          </p:cNvPr>
          <p:cNvSpPr txBox="1"/>
          <p:nvPr/>
        </p:nvSpPr>
        <p:spPr>
          <a:xfrm>
            <a:off x="324464" y="3641124"/>
            <a:ext cx="114152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We need development in making a more flexible schema!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65D51E6-6953-FED4-519A-58AADC8D01F3}"/>
              </a:ext>
            </a:extLst>
          </p:cNvPr>
          <p:cNvSpPr txBox="1"/>
          <p:nvPr/>
        </p:nvSpPr>
        <p:spPr>
          <a:xfrm>
            <a:off x="334594" y="4364340"/>
            <a:ext cx="115228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Using IRIS as a testbed would be easier than at WLCG</a:t>
            </a:r>
          </a:p>
        </p:txBody>
      </p:sp>
    </p:spTree>
    <p:extLst>
      <p:ext uri="{BB962C8B-B14F-4D97-AF65-F5344CB8AC3E}">
        <p14:creationId xmlns:p14="http://schemas.microsoft.com/office/powerpoint/2010/main" val="4077038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logo with blue and yellow dots&#10;&#10;Description automatically generated">
            <a:extLst>
              <a:ext uri="{FF2B5EF4-FFF2-40B4-BE49-F238E27FC236}">
                <a16:creationId xmlns:a16="http://schemas.microsoft.com/office/drawing/2014/main" id="{EBDA0265-F5CB-27E3-C5DD-BDF70459BEE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-1" r="-7899"/>
          <a:stretch/>
        </p:blipFill>
        <p:spPr>
          <a:xfrm>
            <a:off x="2607877" y="5709021"/>
            <a:ext cx="2160663" cy="108638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D4AB117-2288-C701-6C0B-7542AD34D37F}"/>
              </a:ext>
            </a:extLst>
          </p:cNvPr>
          <p:cNvSpPr txBox="1"/>
          <p:nvPr/>
        </p:nvSpPr>
        <p:spPr>
          <a:xfrm>
            <a:off x="421538" y="210940"/>
            <a:ext cx="11522811" cy="76944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-150" normalizeH="0" baseline="0" noProof="0" dirty="0">
                <a:ln>
                  <a:noFill/>
                </a:ln>
                <a:solidFill>
                  <a:srgbClr val="2E2D6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Discussion points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A073F0B-5A65-1A1C-F0B4-723E2217AF32}"/>
              </a:ext>
            </a:extLst>
          </p:cNvPr>
          <p:cNvSpPr txBox="1"/>
          <p:nvPr/>
        </p:nvSpPr>
        <p:spPr>
          <a:xfrm>
            <a:off x="244558" y="1247290"/>
            <a:ext cx="104234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CPU memory accounting and if we can do it.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CPU efficiency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322CC93-E724-1133-8B30-F0D575C9B740}"/>
              </a:ext>
            </a:extLst>
          </p:cNvPr>
          <p:cNvSpPr txBox="1"/>
          <p:nvPr/>
        </p:nvSpPr>
        <p:spPr>
          <a:xfrm>
            <a:off x="244558" y="2140801"/>
            <a:ext cx="94638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If we account for GPU memory (eventually) we should also have consistency with CPU memory accounted!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B4F387D-2D5E-94DF-0CC9-3F5064A39655}"/>
              </a:ext>
            </a:extLst>
          </p:cNvPr>
          <p:cNvSpPr txBox="1"/>
          <p:nvPr/>
        </p:nvSpPr>
        <p:spPr>
          <a:xfrm>
            <a:off x="234621" y="3151962"/>
            <a:ext cx="114152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Storage accounting and CPU, GPU are conceptually different and would possibly require a separate database: time-series for storage are still snapshots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65D51E6-6953-FED4-519A-58AADC8D01F3}"/>
              </a:ext>
            </a:extLst>
          </p:cNvPr>
          <p:cNvSpPr txBox="1"/>
          <p:nvPr/>
        </p:nvSpPr>
        <p:spPr>
          <a:xfrm>
            <a:off x="234621" y="4045473"/>
            <a:ext cx="115228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Being able to distinguish between CPU,ARM and other future architectures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CA8EA2F-640A-65B9-2A91-8DDD4D8E2BCC}"/>
              </a:ext>
            </a:extLst>
          </p:cNvPr>
          <p:cNvSpPr txBox="1"/>
          <p:nvPr/>
        </p:nvSpPr>
        <p:spPr>
          <a:xfrm>
            <a:off x="234620" y="4723177"/>
            <a:ext cx="115228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Benchmarks for CPU/Arm are crucial</a:t>
            </a:r>
          </a:p>
        </p:txBody>
      </p:sp>
    </p:spTree>
    <p:extLst>
      <p:ext uri="{BB962C8B-B14F-4D97-AF65-F5344CB8AC3E}">
        <p14:creationId xmlns:p14="http://schemas.microsoft.com/office/powerpoint/2010/main" val="26499466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1_Font and logo master">
  <a:themeElements>
    <a:clrScheme name="STFC theme">
      <a:dk1>
        <a:srgbClr val="2E2C61"/>
      </a:dk1>
      <a:lt1>
        <a:srgbClr val="FFFFFF"/>
      </a:lt1>
      <a:dk2>
        <a:srgbClr val="2E2C61"/>
      </a:dk2>
      <a:lt2>
        <a:srgbClr val="FFFFFF"/>
      </a:lt2>
      <a:accent1>
        <a:srgbClr val="1E5DF8"/>
      </a:accent1>
      <a:accent2>
        <a:srgbClr val="003088"/>
      </a:accent2>
      <a:accent3>
        <a:srgbClr val="F08900"/>
      </a:accent3>
      <a:accent4>
        <a:srgbClr val="616161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170</Words>
  <Application>Microsoft Office PowerPoint</Application>
  <PresentationFormat>Widescreen</PresentationFormat>
  <Paragraphs>16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Aptos</vt:lpstr>
      <vt:lpstr>Aptos Display</vt:lpstr>
      <vt:lpstr>Arial</vt:lpstr>
      <vt:lpstr>Arial Regular</vt:lpstr>
      <vt:lpstr>Wingdings</vt:lpstr>
      <vt:lpstr>Office Theme</vt:lpstr>
      <vt:lpstr>1_Font and logo master</vt:lpstr>
      <vt:lpstr>PowerPoint Presentation</vt:lpstr>
      <vt:lpstr>PowerPoint Presentation</vt:lpstr>
      <vt:lpstr>PowerPoint Presentation</vt:lpstr>
    </vt:vector>
  </TitlesOfParts>
  <Company>Science and Technology Facilities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Chekrygina, Deniza (STFC,RAL,SC)</dc:creator>
  <cp:lastModifiedBy>Chekrygina, Deniza (STFC,RAL,SC)</cp:lastModifiedBy>
  <cp:revision>1</cp:revision>
  <dcterms:created xsi:type="dcterms:W3CDTF">2024-07-03T13:49:09Z</dcterms:created>
  <dcterms:modified xsi:type="dcterms:W3CDTF">2024-07-03T14:25:34Z</dcterms:modified>
</cp:coreProperties>
</file>