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80" r:id="rId3"/>
    <p:sldId id="270" r:id="rId4"/>
    <p:sldId id="257" r:id="rId5"/>
    <p:sldId id="581" r:id="rId6"/>
    <p:sldId id="259" r:id="rId7"/>
    <p:sldId id="263" r:id="rId8"/>
    <p:sldId id="335" r:id="rId9"/>
    <p:sldId id="336" r:id="rId10"/>
    <p:sldId id="303" r:id="rId11"/>
    <p:sldId id="265" r:id="rId12"/>
    <p:sldId id="582" r:id="rId13"/>
    <p:sldId id="261" r:id="rId14"/>
    <p:sldId id="583" r:id="rId15"/>
    <p:sldId id="35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E6CDD-8CDD-4F50-BDCB-CC3D49D57F7B}" v="408" dt="2024-12-02T16:02:39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Skipsey" userId="eb0be619-36ae-408d-8ec7-be722b52129b" providerId="ADAL" clId="{F3BE6CDD-8CDD-4F50-BDCB-CC3D49D57F7B}"/>
    <pc:docChg chg="undo custSel addSld delSld modSld sldOrd">
      <pc:chgData name="Samuel Skipsey" userId="eb0be619-36ae-408d-8ec7-be722b52129b" providerId="ADAL" clId="{F3BE6CDD-8CDD-4F50-BDCB-CC3D49D57F7B}" dt="2024-12-03T09:47:31.551" v="6672" actId="20577"/>
      <pc:docMkLst>
        <pc:docMk/>
      </pc:docMkLst>
      <pc:sldChg chg="addSp delSp modSp mod modAnim">
        <pc:chgData name="Samuel Skipsey" userId="eb0be619-36ae-408d-8ec7-be722b52129b" providerId="ADAL" clId="{F3BE6CDD-8CDD-4F50-BDCB-CC3D49D57F7B}" dt="2024-11-28T13:45:45.935" v="2827" actId="5793"/>
        <pc:sldMkLst>
          <pc:docMk/>
          <pc:sldMk cId="485516691" sldId="257"/>
        </pc:sldMkLst>
        <pc:spChg chg="mod">
          <ac:chgData name="Samuel Skipsey" userId="eb0be619-36ae-408d-8ec7-be722b52129b" providerId="ADAL" clId="{F3BE6CDD-8CDD-4F50-BDCB-CC3D49D57F7B}" dt="2024-11-28T13:45:45.935" v="2827" actId="5793"/>
          <ac:spMkLst>
            <pc:docMk/>
            <pc:sldMk cId="485516691" sldId="257"/>
            <ac:spMk id="2" creationId="{E3E42068-6F37-1AF0-C990-570920A8649E}"/>
          </ac:spMkLst>
        </pc:spChg>
        <pc:spChg chg="del">
          <ac:chgData name="Samuel Skipsey" userId="eb0be619-36ae-408d-8ec7-be722b52129b" providerId="ADAL" clId="{F3BE6CDD-8CDD-4F50-BDCB-CC3D49D57F7B}" dt="2024-11-26T09:56:02.485" v="0" actId="931"/>
          <ac:spMkLst>
            <pc:docMk/>
            <pc:sldMk cId="485516691" sldId="257"/>
            <ac:spMk id="3" creationId="{C8DB3627-6E2F-1EB6-217E-DC7FEFFD64A6}"/>
          </ac:spMkLst>
        </pc:spChg>
        <pc:spChg chg="add del mod">
          <ac:chgData name="Samuel Skipsey" userId="eb0be619-36ae-408d-8ec7-be722b52129b" providerId="ADAL" clId="{F3BE6CDD-8CDD-4F50-BDCB-CC3D49D57F7B}" dt="2024-11-26T11:20:51.986" v="8"/>
          <ac:spMkLst>
            <pc:docMk/>
            <pc:sldMk cId="485516691" sldId="257"/>
            <ac:spMk id="6" creationId="{7CE17DA2-81AB-D9FA-64EF-B00D0D69545A}"/>
          </ac:spMkLst>
        </pc:spChg>
        <pc:spChg chg="add del mod">
          <ac:chgData name="Samuel Skipsey" userId="eb0be619-36ae-408d-8ec7-be722b52129b" providerId="ADAL" clId="{F3BE6CDD-8CDD-4F50-BDCB-CC3D49D57F7B}" dt="2024-11-26T11:20:58.968" v="11" actId="478"/>
          <ac:spMkLst>
            <pc:docMk/>
            <pc:sldMk cId="485516691" sldId="257"/>
            <ac:spMk id="8" creationId="{E9609AD7-36A0-E8B1-D8B3-D5DFFF46D776}"/>
          </ac:spMkLst>
        </pc:spChg>
        <pc:spChg chg="add mod">
          <ac:chgData name="Samuel Skipsey" userId="eb0be619-36ae-408d-8ec7-be722b52129b" providerId="ADAL" clId="{F3BE6CDD-8CDD-4F50-BDCB-CC3D49D57F7B}" dt="2024-11-28T12:45:17.210" v="1909" actId="164"/>
          <ac:spMkLst>
            <pc:docMk/>
            <pc:sldMk cId="485516691" sldId="257"/>
            <ac:spMk id="10" creationId="{2CE5B3B0-EBBE-BEEC-9034-73DD35D12BE4}"/>
          </ac:spMkLst>
        </pc:spChg>
        <pc:spChg chg="add mod">
          <ac:chgData name="Samuel Skipsey" userId="eb0be619-36ae-408d-8ec7-be722b52129b" providerId="ADAL" clId="{F3BE6CDD-8CDD-4F50-BDCB-CC3D49D57F7B}" dt="2024-11-28T12:45:17.210" v="1909" actId="164"/>
          <ac:spMkLst>
            <pc:docMk/>
            <pc:sldMk cId="485516691" sldId="257"/>
            <ac:spMk id="16" creationId="{A04B697F-1E22-CDA3-5E54-D786C1C93844}"/>
          </ac:spMkLst>
        </pc:spChg>
        <pc:grpChg chg="add mod">
          <ac:chgData name="Samuel Skipsey" userId="eb0be619-36ae-408d-8ec7-be722b52129b" providerId="ADAL" clId="{F3BE6CDD-8CDD-4F50-BDCB-CC3D49D57F7B}" dt="2024-11-28T12:45:17.210" v="1909" actId="164"/>
          <ac:grpSpMkLst>
            <pc:docMk/>
            <pc:sldMk cId="485516691" sldId="257"/>
            <ac:grpSpMk id="17" creationId="{EBC35783-A57B-A2D2-A45F-B215C540A043}"/>
          </ac:grpSpMkLst>
        </pc:grpChg>
        <pc:graphicFrameChg chg="add mod">
          <ac:chgData name="Samuel Skipsey" userId="eb0be619-36ae-408d-8ec7-be722b52129b" providerId="ADAL" clId="{F3BE6CDD-8CDD-4F50-BDCB-CC3D49D57F7B}" dt="2024-11-26T11:21:15.139" v="13" actId="1076"/>
          <ac:graphicFrameMkLst>
            <pc:docMk/>
            <pc:sldMk cId="485516691" sldId="257"/>
            <ac:graphicFrameMk id="9" creationId="{753CB4BF-4BA1-B4EA-B4C5-3A4DE71C5567}"/>
          </ac:graphicFrameMkLst>
        </pc:graphicFrameChg>
        <pc:picChg chg="add del mod">
          <ac:chgData name="Samuel Skipsey" userId="eb0be619-36ae-408d-8ec7-be722b52129b" providerId="ADAL" clId="{F3BE6CDD-8CDD-4F50-BDCB-CC3D49D57F7B}" dt="2024-11-26T11:20:51.983" v="6" actId="478"/>
          <ac:picMkLst>
            <pc:docMk/>
            <pc:sldMk cId="485516691" sldId="257"/>
            <ac:picMk id="5" creationId="{E2891186-01E5-C712-7835-84A9CE4444C5}"/>
          </ac:picMkLst>
        </pc:picChg>
        <pc:cxnChg chg="add mod">
          <ac:chgData name="Samuel Skipsey" userId="eb0be619-36ae-408d-8ec7-be722b52129b" providerId="ADAL" clId="{F3BE6CDD-8CDD-4F50-BDCB-CC3D49D57F7B}" dt="2024-11-28T12:45:17.210" v="1909" actId="164"/>
          <ac:cxnSpMkLst>
            <pc:docMk/>
            <pc:sldMk cId="485516691" sldId="257"/>
            <ac:cxnSpMk id="12" creationId="{4A0ED29A-6D81-0DD9-A8B6-D93CCD9635F9}"/>
          </ac:cxnSpMkLst>
        </pc:cxnChg>
      </pc:sldChg>
      <pc:sldChg chg="del">
        <pc:chgData name="Samuel Skipsey" userId="eb0be619-36ae-408d-8ec7-be722b52129b" providerId="ADAL" clId="{F3BE6CDD-8CDD-4F50-BDCB-CC3D49D57F7B}" dt="2024-11-28T12:52:53.396" v="2031" actId="47"/>
        <pc:sldMkLst>
          <pc:docMk/>
          <pc:sldMk cId="2622467059" sldId="258"/>
        </pc:sldMkLst>
      </pc:sldChg>
      <pc:sldChg chg="addSp modSp mod modAnim">
        <pc:chgData name="Samuel Skipsey" userId="eb0be619-36ae-408d-8ec7-be722b52129b" providerId="ADAL" clId="{F3BE6CDD-8CDD-4F50-BDCB-CC3D49D57F7B}" dt="2024-12-02T15:58:55.405" v="6656" actId="113"/>
        <pc:sldMkLst>
          <pc:docMk/>
          <pc:sldMk cId="632949403" sldId="259"/>
        </pc:sldMkLst>
        <pc:spChg chg="mod">
          <ac:chgData name="Samuel Skipsey" userId="eb0be619-36ae-408d-8ec7-be722b52129b" providerId="ADAL" clId="{F3BE6CDD-8CDD-4F50-BDCB-CC3D49D57F7B}" dt="2024-11-28T14:42:28.030" v="4587" actId="20577"/>
          <ac:spMkLst>
            <pc:docMk/>
            <pc:sldMk cId="632949403" sldId="259"/>
            <ac:spMk id="2" creationId="{31B1D6DA-E09E-FD2E-7863-0BC912FA838C}"/>
          </ac:spMkLst>
        </pc:spChg>
        <pc:graphicFrameChg chg="modGraphic">
          <ac:chgData name="Samuel Skipsey" userId="eb0be619-36ae-408d-8ec7-be722b52129b" providerId="ADAL" clId="{F3BE6CDD-8CDD-4F50-BDCB-CC3D49D57F7B}" dt="2024-11-28T14:42:13.871" v="4575" actId="207"/>
          <ac:graphicFrameMkLst>
            <pc:docMk/>
            <pc:sldMk cId="632949403" sldId="259"/>
            <ac:graphicFrameMk id="5" creationId="{AD900AFA-3B61-DDF8-9FF6-FBAC6C5335D9}"/>
          </ac:graphicFrameMkLst>
        </pc:graphicFrameChg>
        <pc:graphicFrameChg chg="add mod modGraphic">
          <ac:chgData name="Samuel Skipsey" userId="eb0be619-36ae-408d-8ec7-be722b52129b" providerId="ADAL" clId="{F3BE6CDD-8CDD-4F50-BDCB-CC3D49D57F7B}" dt="2024-12-02T15:58:55.405" v="6656" actId="113"/>
          <ac:graphicFrameMkLst>
            <pc:docMk/>
            <pc:sldMk cId="632949403" sldId="259"/>
            <ac:graphicFrameMk id="6" creationId="{D87EDA4C-48B3-5EA3-DA28-7A18E8C6A094}"/>
          </ac:graphicFrameMkLst>
        </pc:graphicFrameChg>
      </pc:sldChg>
      <pc:sldChg chg="del">
        <pc:chgData name="Samuel Skipsey" userId="eb0be619-36ae-408d-8ec7-be722b52129b" providerId="ADAL" clId="{F3BE6CDD-8CDD-4F50-BDCB-CC3D49D57F7B}" dt="2024-11-28T13:54:16.953" v="3265" actId="47"/>
        <pc:sldMkLst>
          <pc:docMk/>
          <pc:sldMk cId="3622337663" sldId="260"/>
        </pc:sldMkLst>
      </pc:sldChg>
      <pc:sldChg chg="modSp mod">
        <pc:chgData name="Samuel Skipsey" userId="eb0be619-36ae-408d-8ec7-be722b52129b" providerId="ADAL" clId="{F3BE6CDD-8CDD-4F50-BDCB-CC3D49D57F7B}" dt="2024-12-03T09:47:31.551" v="6672" actId="20577"/>
        <pc:sldMkLst>
          <pc:docMk/>
          <pc:sldMk cId="3588482373" sldId="261"/>
        </pc:sldMkLst>
        <pc:spChg chg="mod">
          <ac:chgData name="Samuel Skipsey" userId="eb0be619-36ae-408d-8ec7-be722b52129b" providerId="ADAL" clId="{F3BE6CDD-8CDD-4F50-BDCB-CC3D49D57F7B}" dt="2024-11-28T15:11:30.257" v="6052" actId="20577"/>
          <ac:spMkLst>
            <pc:docMk/>
            <pc:sldMk cId="3588482373" sldId="261"/>
            <ac:spMk id="2" creationId="{6C921E5E-B2BE-26B0-8364-0D39806D8782}"/>
          </ac:spMkLst>
        </pc:spChg>
        <pc:spChg chg="mod">
          <ac:chgData name="Samuel Skipsey" userId="eb0be619-36ae-408d-8ec7-be722b52129b" providerId="ADAL" clId="{F3BE6CDD-8CDD-4F50-BDCB-CC3D49D57F7B}" dt="2024-12-03T09:47:31.551" v="6672" actId="20577"/>
          <ac:spMkLst>
            <pc:docMk/>
            <pc:sldMk cId="3588482373" sldId="261"/>
            <ac:spMk id="3" creationId="{9EFC4E9D-CDD8-A5B7-1D36-6AD6A2C2AD25}"/>
          </ac:spMkLst>
        </pc:spChg>
      </pc:sldChg>
      <pc:sldChg chg="del">
        <pc:chgData name="Samuel Skipsey" userId="eb0be619-36ae-408d-8ec7-be722b52129b" providerId="ADAL" clId="{F3BE6CDD-8CDD-4F50-BDCB-CC3D49D57F7B}" dt="2024-11-28T14:02:35.804" v="3446" actId="47"/>
        <pc:sldMkLst>
          <pc:docMk/>
          <pc:sldMk cId="1814659562" sldId="262"/>
        </pc:sldMkLst>
      </pc:sldChg>
      <pc:sldChg chg="addSp modSp mod modAnim">
        <pc:chgData name="Samuel Skipsey" userId="eb0be619-36ae-408d-8ec7-be722b52129b" providerId="ADAL" clId="{F3BE6CDD-8CDD-4F50-BDCB-CC3D49D57F7B}" dt="2024-11-28T14:45:19.579" v="4973"/>
        <pc:sldMkLst>
          <pc:docMk/>
          <pc:sldMk cId="1154256804" sldId="263"/>
        </pc:sldMkLst>
        <pc:spChg chg="add mod">
          <ac:chgData name="Samuel Skipsey" userId="eb0be619-36ae-408d-8ec7-be722b52129b" providerId="ADAL" clId="{F3BE6CDD-8CDD-4F50-BDCB-CC3D49D57F7B}" dt="2024-11-28T14:42:52.466" v="4589" actId="1076"/>
          <ac:spMkLst>
            <pc:docMk/>
            <pc:sldMk cId="1154256804" sldId="263"/>
            <ac:spMk id="3" creationId="{2C0DB775-69AD-887D-C7C7-F3320FA2A31A}"/>
          </ac:spMkLst>
        </pc:spChg>
        <pc:spChg chg="add mod">
          <ac:chgData name="Samuel Skipsey" userId="eb0be619-36ae-408d-8ec7-be722b52129b" providerId="ADAL" clId="{F3BE6CDD-8CDD-4F50-BDCB-CC3D49D57F7B}" dt="2024-11-28T14:45:14.255" v="4972" actId="20577"/>
          <ac:spMkLst>
            <pc:docMk/>
            <pc:sldMk cId="1154256804" sldId="263"/>
            <ac:spMk id="4" creationId="{06BDE6F4-A7A6-7D94-B1A3-49E3EAB0ADA3}"/>
          </ac:spMkLst>
        </pc:spChg>
      </pc:sldChg>
      <pc:sldChg chg="del">
        <pc:chgData name="Samuel Skipsey" userId="eb0be619-36ae-408d-8ec7-be722b52129b" providerId="ADAL" clId="{F3BE6CDD-8CDD-4F50-BDCB-CC3D49D57F7B}" dt="2024-11-28T13:58:05.129" v="3363" actId="47"/>
        <pc:sldMkLst>
          <pc:docMk/>
          <pc:sldMk cId="3832657201" sldId="264"/>
        </pc:sldMkLst>
      </pc:sldChg>
      <pc:sldChg chg="addSp modSp mod modAnim">
        <pc:chgData name="Samuel Skipsey" userId="eb0be619-36ae-408d-8ec7-be722b52129b" providerId="ADAL" clId="{F3BE6CDD-8CDD-4F50-BDCB-CC3D49D57F7B}" dt="2024-11-28T14:58:38.699" v="5647"/>
        <pc:sldMkLst>
          <pc:docMk/>
          <pc:sldMk cId="2174559376" sldId="265"/>
        </pc:sldMkLst>
        <pc:spChg chg="add mod">
          <ac:chgData name="Samuel Skipsey" userId="eb0be619-36ae-408d-8ec7-be722b52129b" providerId="ADAL" clId="{F3BE6CDD-8CDD-4F50-BDCB-CC3D49D57F7B}" dt="2024-11-28T14:45:46.221" v="4974" actId="255"/>
          <ac:spMkLst>
            <pc:docMk/>
            <pc:sldMk cId="2174559376" sldId="265"/>
            <ac:spMk id="3" creationId="{B4BFAD3A-6018-10FD-92C6-8EBEC282A3A6}"/>
          </ac:spMkLst>
        </pc:spChg>
        <pc:spChg chg="add mod">
          <ac:chgData name="Samuel Skipsey" userId="eb0be619-36ae-408d-8ec7-be722b52129b" providerId="ADAL" clId="{F3BE6CDD-8CDD-4F50-BDCB-CC3D49D57F7B}" dt="2024-11-28T14:46:03.932" v="4978" actId="14100"/>
          <ac:spMkLst>
            <pc:docMk/>
            <pc:sldMk cId="2174559376" sldId="265"/>
            <ac:spMk id="4" creationId="{5E703680-FAE3-AD52-F00E-3E9001751A05}"/>
          </ac:spMkLst>
        </pc:spChg>
        <pc:spChg chg="add mod">
          <ac:chgData name="Samuel Skipsey" userId="eb0be619-36ae-408d-8ec7-be722b52129b" providerId="ADAL" clId="{F3BE6CDD-8CDD-4F50-BDCB-CC3D49D57F7B}" dt="2024-11-28T14:58:16.351" v="5643" actId="164"/>
          <ac:spMkLst>
            <pc:docMk/>
            <pc:sldMk cId="2174559376" sldId="265"/>
            <ac:spMk id="7" creationId="{26D32802-4F33-872A-C420-3977827DC8D1}"/>
          </ac:spMkLst>
        </pc:spChg>
        <pc:grpChg chg="add mod">
          <ac:chgData name="Samuel Skipsey" userId="eb0be619-36ae-408d-8ec7-be722b52129b" providerId="ADAL" clId="{F3BE6CDD-8CDD-4F50-BDCB-CC3D49D57F7B}" dt="2024-11-28T14:58:16.351" v="5643" actId="164"/>
          <ac:grpSpMkLst>
            <pc:docMk/>
            <pc:sldMk cId="2174559376" sldId="265"/>
            <ac:grpSpMk id="8" creationId="{C11349AC-C1C1-9F5B-A3E7-DEC2BD2790EE}"/>
          </ac:grpSpMkLst>
        </pc:grpChg>
        <pc:picChg chg="add mod">
          <ac:chgData name="Samuel Skipsey" userId="eb0be619-36ae-408d-8ec7-be722b52129b" providerId="ADAL" clId="{F3BE6CDD-8CDD-4F50-BDCB-CC3D49D57F7B}" dt="2024-11-28T14:58:16.351" v="5643" actId="164"/>
          <ac:picMkLst>
            <pc:docMk/>
            <pc:sldMk cId="2174559376" sldId="265"/>
            <ac:picMk id="6" creationId="{47A00195-50A7-1AFD-9A67-7EFD8CF42E61}"/>
          </ac:picMkLst>
        </pc:picChg>
      </pc:sldChg>
      <pc:sldChg chg="del">
        <pc:chgData name="Samuel Skipsey" userId="eb0be619-36ae-408d-8ec7-be722b52129b" providerId="ADAL" clId="{F3BE6CDD-8CDD-4F50-BDCB-CC3D49D57F7B}" dt="2024-11-28T14:07:49.047" v="3465" actId="47"/>
        <pc:sldMkLst>
          <pc:docMk/>
          <pc:sldMk cId="3554292620" sldId="266"/>
        </pc:sldMkLst>
      </pc:sldChg>
      <pc:sldChg chg="del">
        <pc:chgData name="Samuel Skipsey" userId="eb0be619-36ae-408d-8ec7-be722b52129b" providerId="ADAL" clId="{F3BE6CDD-8CDD-4F50-BDCB-CC3D49D57F7B}" dt="2024-11-28T14:46:23.667" v="4979" actId="47"/>
        <pc:sldMkLst>
          <pc:docMk/>
          <pc:sldMk cId="126915760" sldId="267"/>
        </pc:sldMkLst>
      </pc:sldChg>
      <pc:sldChg chg="del">
        <pc:chgData name="Samuel Skipsey" userId="eb0be619-36ae-408d-8ec7-be722b52129b" providerId="ADAL" clId="{F3BE6CDD-8CDD-4F50-BDCB-CC3D49D57F7B}" dt="2024-11-28T14:07:39.237" v="3464" actId="47"/>
        <pc:sldMkLst>
          <pc:docMk/>
          <pc:sldMk cId="713316094" sldId="269"/>
        </pc:sldMkLst>
      </pc:sldChg>
      <pc:sldChg chg="addSp delSp modSp new mod ord modAnim">
        <pc:chgData name="Samuel Skipsey" userId="eb0be619-36ae-408d-8ec7-be722b52129b" providerId="ADAL" clId="{F3BE6CDD-8CDD-4F50-BDCB-CC3D49D57F7B}" dt="2024-11-28T13:45:37.081" v="2806" actId="167"/>
        <pc:sldMkLst>
          <pc:docMk/>
          <pc:sldMk cId="1570644253" sldId="270"/>
        </pc:sldMkLst>
        <pc:spChg chg="mod">
          <ac:chgData name="Samuel Skipsey" userId="eb0be619-36ae-408d-8ec7-be722b52129b" providerId="ADAL" clId="{F3BE6CDD-8CDD-4F50-BDCB-CC3D49D57F7B}" dt="2024-11-26T11:21:38.215" v="26" actId="1076"/>
          <ac:spMkLst>
            <pc:docMk/>
            <pc:sldMk cId="1570644253" sldId="270"/>
            <ac:spMk id="2" creationId="{942B89FE-5F3A-A585-78D9-6CF990CECD18}"/>
          </ac:spMkLst>
        </pc:spChg>
        <pc:spChg chg="mod ord">
          <ac:chgData name="Samuel Skipsey" userId="eb0be619-36ae-408d-8ec7-be722b52129b" providerId="ADAL" clId="{F3BE6CDD-8CDD-4F50-BDCB-CC3D49D57F7B}" dt="2024-11-28T13:45:37.081" v="2806" actId="167"/>
          <ac:spMkLst>
            <pc:docMk/>
            <pc:sldMk cId="1570644253" sldId="270"/>
            <ac:spMk id="3" creationId="{8D746434-7A2C-8B12-0452-7E9EF2FC3BCA}"/>
          </ac:spMkLst>
        </pc:spChg>
        <pc:spChg chg="add del mod">
          <ac:chgData name="Samuel Skipsey" userId="eb0be619-36ae-408d-8ec7-be722b52129b" providerId="ADAL" clId="{F3BE6CDD-8CDD-4F50-BDCB-CC3D49D57F7B}" dt="2024-11-28T13:06:26.251" v="2341" actId="478"/>
          <ac:spMkLst>
            <pc:docMk/>
            <pc:sldMk cId="1570644253" sldId="270"/>
            <ac:spMk id="5" creationId="{066332CB-004E-02E4-1110-7ECCB9DF6751}"/>
          </ac:spMkLst>
        </pc:spChg>
        <pc:spChg chg="add mod">
          <ac:chgData name="Samuel Skipsey" userId="eb0be619-36ae-408d-8ec7-be722b52129b" providerId="ADAL" clId="{F3BE6CDD-8CDD-4F50-BDCB-CC3D49D57F7B}" dt="2024-11-28T13:14:08.687" v="2701" actId="207"/>
          <ac:spMkLst>
            <pc:docMk/>
            <pc:sldMk cId="1570644253" sldId="270"/>
            <ac:spMk id="7" creationId="{DE969C57-F708-18FF-7B85-DBD178F0C77F}"/>
          </ac:spMkLst>
        </pc:spChg>
        <pc:spChg chg="add mod">
          <ac:chgData name="Samuel Skipsey" userId="eb0be619-36ae-408d-8ec7-be722b52129b" providerId="ADAL" clId="{F3BE6CDD-8CDD-4F50-BDCB-CC3D49D57F7B}" dt="2024-11-28T13:09:24.623" v="2423" actId="207"/>
          <ac:spMkLst>
            <pc:docMk/>
            <pc:sldMk cId="1570644253" sldId="270"/>
            <ac:spMk id="8" creationId="{5B293503-6114-3A40-651D-7ED18B6723D6}"/>
          </ac:spMkLst>
        </pc:spChg>
        <pc:spChg chg="add mod">
          <ac:chgData name="Samuel Skipsey" userId="eb0be619-36ae-408d-8ec7-be722b52129b" providerId="ADAL" clId="{F3BE6CDD-8CDD-4F50-BDCB-CC3D49D57F7B}" dt="2024-11-28T13:44:04.206" v="2795" actId="208"/>
          <ac:spMkLst>
            <pc:docMk/>
            <pc:sldMk cId="1570644253" sldId="270"/>
            <ac:spMk id="11" creationId="{4B58E9B4-CB93-61FB-6D9D-C650A79688E4}"/>
          </ac:spMkLst>
        </pc:spChg>
        <pc:graphicFrameChg chg="add mod modGraphic">
          <ac:chgData name="Samuel Skipsey" userId="eb0be619-36ae-408d-8ec7-be722b52129b" providerId="ADAL" clId="{F3BE6CDD-8CDD-4F50-BDCB-CC3D49D57F7B}" dt="2024-11-28T13:08:07.377" v="2417" actId="20577"/>
          <ac:graphicFrameMkLst>
            <pc:docMk/>
            <pc:sldMk cId="1570644253" sldId="270"/>
            <ac:graphicFrameMk id="6" creationId="{79AABF12-FDB3-4553-E006-3F6F06C7DF51}"/>
          </ac:graphicFrameMkLst>
        </pc:graphicFrameChg>
        <pc:picChg chg="add mod modCrop">
          <ac:chgData name="Samuel Skipsey" userId="eb0be619-36ae-408d-8ec7-be722b52129b" providerId="ADAL" clId="{F3BE6CDD-8CDD-4F50-BDCB-CC3D49D57F7B}" dt="2024-11-28T13:42:32.258" v="2711" actId="1076"/>
          <ac:picMkLst>
            <pc:docMk/>
            <pc:sldMk cId="1570644253" sldId="270"/>
            <ac:picMk id="10" creationId="{979BC7B6-1202-5BA8-2F1C-7AD7468C66D8}"/>
          </ac:picMkLst>
        </pc:picChg>
      </pc:sldChg>
      <pc:sldChg chg="addSp delSp modSp add mod">
        <pc:chgData name="Samuel Skipsey" userId="eb0be619-36ae-408d-8ec7-be722b52129b" providerId="ADAL" clId="{F3BE6CDD-8CDD-4F50-BDCB-CC3D49D57F7B}" dt="2024-12-02T15:55:27.891" v="6654" actId="478"/>
        <pc:sldMkLst>
          <pc:docMk/>
          <pc:sldMk cId="1208737912" sldId="303"/>
        </pc:sldMkLst>
        <pc:spChg chg="del">
          <ac:chgData name="Samuel Skipsey" userId="eb0be619-36ae-408d-8ec7-be722b52129b" providerId="ADAL" clId="{F3BE6CDD-8CDD-4F50-BDCB-CC3D49D57F7B}" dt="2024-12-02T15:55:27.891" v="6654" actId="478"/>
          <ac:spMkLst>
            <pc:docMk/>
            <pc:sldMk cId="1208737912" sldId="303"/>
            <ac:spMk id="13" creationId="{CD246CE4-C525-EA12-9E52-7866755D385E}"/>
          </ac:spMkLst>
        </pc:spChg>
        <pc:spChg chg="mod">
          <ac:chgData name="Samuel Skipsey" userId="eb0be619-36ae-408d-8ec7-be722b52129b" providerId="ADAL" clId="{F3BE6CDD-8CDD-4F50-BDCB-CC3D49D57F7B}" dt="2024-12-02T15:52:39.662" v="6637" actId="20577"/>
          <ac:spMkLst>
            <pc:docMk/>
            <pc:sldMk cId="1208737912" sldId="303"/>
            <ac:spMk id="48" creationId="{CFBD7EA6-CF1E-CBEB-9898-9EB8F217FE8B}"/>
          </ac:spMkLst>
        </pc:spChg>
        <pc:spChg chg="del mod">
          <ac:chgData name="Samuel Skipsey" userId="eb0be619-36ae-408d-8ec7-be722b52129b" providerId="ADAL" clId="{F3BE6CDD-8CDD-4F50-BDCB-CC3D49D57F7B}" dt="2024-12-02T15:51:58.685" v="6504" actId="478"/>
          <ac:spMkLst>
            <pc:docMk/>
            <pc:sldMk cId="1208737912" sldId="303"/>
            <ac:spMk id="62" creationId="{D0BA1CDA-B913-2F13-7934-F329F5BE2D9B}"/>
          </ac:spMkLst>
        </pc:spChg>
        <pc:picChg chg="mod">
          <ac:chgData name="Samuel Skipsey" userId="eb0be619-36ae-408d-8ec7-be722b52129b" providerId="ADAL" clId="{F3BE6CDD-8CDD-4F50-BDCB-CC3D49D57F7B}" dt="2024-12-02T15:52:42.840" v="6638" actId="1076"/>
          <ac:picMkLst>
            <pc:docMk/>
            <pc:sldMk cId="1208737912" sldId="303"/>
            <ac:picMk id="47" creationId="{F27DAB83-5312-F5F0-1E2D-168AF9763D1A}"/>
          </ac:picMkLst>
        </pc:picChg>
        <pc:picChg chg="del">
          <ac:chgData name="Samuel Skipsey" userId="eb0be619-36ae-408d-8ec7-be722b52129b" providerId="ADAL" clId="{F3BE6CDD-8CDD-4F50-BDCB-CC3D49D57F7B}" dt="2024-12-02T15:51:53.298" v="6502" actId="478"/>
          <ac:picMkLst>
            <pc:docMk/>
            <pc:sldMk cId="1208737912" sldId="303"/>
            <ac:picMk id="61" creationId="{3E50DA1B-B1D8-192D-DD7D-06A105927273}"/>
          </ac:picMkLst>
        </pc:picChg>
        <pc:cxnChg chg="add mod">
          <ac:chgData name="Samuel Skipsey" userId="eb0be619-36ae-408d-8ec7-be722b52129b" providerId="ADAL" clId="{F3BE6CDD-8CDD-4F50-BDCB-CC3D49D57F7B}" dt="2024-12-02T15:54:39.721" v="6651" actId="1582"/>
          <ac:cxnSpMkLst>
            <pc:docMk/>
            <pc:sldMk cId="1208737912" sldId="303"/>
            <ac:cxnSpMk id="4" creationId="{CFCF0A95-1CC3-7882-262C-8BBAA298A7FB}"/>
          </ac:cxnSpMkLst>
        </pc:cxnChg>
        <pc:cxnChg chg="add mod">
          <ac:chgData name="Samuel Skipsey" userId="eb0be619-36ae-408d-8ec7-be722b52129b" providerId="ADAL" clId="{F3BE6CDD-8CDD-4F50-BDCB-CC3D49D57F7B}" dt="2024-12-02T15:54:55.544" v="6653" actId="14100"/>
          <ac:cxnSpMkLst>
            <pc:docMk/>
            <pc:sldMk cId="1208737912" sldId="303"/>
            <ac:cxnSpMk id="6" creationId="{07D63F75-0A55-F7C7-DA95-26AD33241AA8}"/>
          </ac:cxnSpMkLst>
        </pc:cxnChg>
        <pc:cxnChg chg="add mod">
          <ac:chgData name="Samuel Skipsey" userId="eb0be619-36ae-408d-8ec7-be722b52129b" providerId="ADAL" clId="{F3BE6CDD-8CDD-4F50-BDCB-CC3D49D57F7B}" dt="2024-12-02T15:54:46.783" v="6652" actId="14100"/>
          <ac:cxnSpMkLst>
            <pc:docMk/>
            <pc:sldMk cId="1208737912" sldId="303"/>
            <ac:cxnSpMk id="34" creationId="{08D74189-6376-CF8D-1240-F4370094EFD5}"/>
          </ac:cxnSpMkLst>
        </pc:cxnChg>
        <pc:cxnChg chg="del mod">
          <ac:chgData name="Samuel Skipsey" userId="eb0be619-36ae-408d-8ec7-be722b52129b" providerId="ADAL" clId="{F3BE6CDD-8CDD-4F50-BDCB-CC3D49D57F7B}" dt="2024-12-02T15:54:05.813" v="6648" actId="478"/>
          <ac:cxnSpMkLst>
            <pc:docMk/>
            <pc:sldMk cId="1208737912" sldId="303"/>
            <ac:cxnSpMk id="49" creationId="{62F64A29-70ED-47FF-0097-F7987767B9A5}"/>
          </ac:cxnSpMkLst>
        </pc:cxnChg>
        <pc:cxnChg chg="del">
          <ac:chgData name="Samuel Skipsey" userId="eb0be619-36ae-408d-8ec7-be722b52129b" providerId="ADAL" clId="{F3BE6CDD-8CDD-4F50-BDCB-CC3D49D57F7B}" dt="2024-12-02T15:52:06.654" v="6506" actId="478"/>
          <ac:cxnSpMkLst>
            <pc:docMk/>
            <pc:sldMk cId="1208737912" sldId="303"/>
            <ac:cxnSpMk id="65" creationId="{04A857A5-A631-AC82-DB72-7EDF9C59A42C}"/>
          </ac:cxnSpMkLst>
        </pc:cxnChg>
      </pc:sldChg>
      <pc:sldChg chg="addSp delSp modSp add mod delAnim modAnim">
        <pc:chgData name="Samuel Skipsey" userId="eb0be619-36ae-408d-8ec7-be722b52129b" providerId="ADAL" clId="{F3BE6CDD-8CDD-4F50-BDCB-CC3D49D57F7B}" dt="2024-11-28T15:04:06.750" v="5928"/>
        <pc:sldMkLst>
          <pc:docMk/>
          <pc:sldMk cId="41973338" sldId="335"/>
        </pc:sldMkLst>
        <pc:spChg chg="mod">
          <ac:chgData name="Samuel Skipsey" userId="eb0be619-36ae-408d-8ec7-be722b52129b" providerId="ADAL" clId="{F3BE6CDD-8CDD-4F50-BDCB-CC3D49D57F7B}" dt="2024-11-28T13:49:38.042" v="2835" actId="20577"/>
          <ac:spMkLst>
            <pc:docMk/>
            <pc:sldMk cId="41973338" sldId="335"/>
            <ac:spMk id="2" creationId="{90EB686E-AE6C-B38D-0D80-72B7EB37005E}"/>
          </ac:spMkLst>
        </pc:spChg>
        <pc:spChg chg="add mod">
          <ac:chgData name="Samuel Skipsey" userId="eb0be619-36ae-408d-8ec7-be722b52129b" providerId="ADAL" clId="{F3BE6CDD-8CDD-4F50-BDCB-CC3D49D57F7B}" dt="2024-11-28T13:56:40.645" v="3353" actId="1076"/>
          <ac:spMkLst>
            <pc:docMk/>
            <pc:sldMk cId="41973338" sldId="335"/>
            <ac:spMk id="8" creationId="{9644E434-4B68-8436-049E-3ED5CBA3913E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12" creationId="{F96D5DE7-55FE-CB5E-D340-EFC338691195}"/>
          </ac:spMkLst>
        </pc:spChg>
        <pc:spChg chg="add del mod">
          <ac:chgData name="Samuel Skipsey" userId="eb0be619-36ae-408d-8ec7-be722b52129b" providerId="ADAL" clId="{F3BE6CDD-8CDD-4F50-BDCB-CC3D49D57F7B}" dt="2024-11-28T14:17:19.816" v="4340" actId="478"/>
          <ac:spMkLst>
            <pc:docMk/>
            <pc:sldMk cId="41973338" sldId="335"/>
            <ac:spMk id="14" creationId="{856D5D34-C324-A1A3-067A-E725D1D73CE2}"/>
          </ac:spMkLst>
        </pc:spChg>
        <pc:spChg chg="del mod">
          <ac:chgData name="Samuel Skipsey" userId="eb0be619-36ae-408d-8ec7-be722b52129b" providerId="ADAL" clId="{F3BE6CDD-8CDD-4F50-BDCB-CC3D49D57F7B}" dt="2024-11-28T13:49:25.147" v="2832" actId="478"/>
          <ac:spMkLst>
            <pc:docMk/>
            <pc:sldMk cId="41973338" sldId="335"/>
            <ac:spMk id="15" creationId="{464CE1A7-7D78-4932-BBAA-C34772EF7D6B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18" creationId="{C9343729-0E4E-2757-DB33-BFEC55B7019B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0" creationId="{DC7E3A00-023A-ECF5-AA22-0406D1181749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3" creationId="{307E3A1C-BD29-131B-E4AA-6DA2B965B214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4" creationId="{32437314-90B5-083B-6DDC-B20ADA87D416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5" creationId="{26F06AFF-CB64-6850-DDF4-F073799156D8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6" creationId="{78D75D91-871F-5BF1-ECC5-3939F49B9FE6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7" creationId="{C939FA8E-2CF0-3162-4A3B-31FF511B251C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29" creationId="{EF655915-E3D7-B82B-2CC6-D263AD5E8454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30" creationId="{3AEE7A9F-F16D-00DF-2950-D22B8562BD15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31" creationId="{6159315D-576D-211C-4675-0E76C342BECB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32" creationId="{1634ED79-89BB-7EA4-F5CA-012E5EAA4B18}"/>
          </ac:spMkLst>
        </pc:spChg>
        <pc:spChg chg="add mod">
          <ac:chgData name="Samuel Skipsey" userId="eb0be619-36ae-408d-8ec7-be722b52129b" providerId="ADAL" clId="{F3BE6CDD-8CDD-4F50-BDCB-CC3D49D57F7B}" dt="2024-11-28T14:21:54.458" v="4408" actId="164"/>
          <ac:spMkLst>
            <pc:docMk/>
            <pc:sldMk cId="41973338" sldId="335"/>
            <ac:spMk id="33" creationId="{4B8BDD0C-7CE8-0C1D-EC33-DF120C4FBA98}"/>
          </ac:spMkLst>
        </pc:spChg>
        <pc:spChg chg="add mod">
          <ac:chgData name="Samuel Skipsey" userId="eb0be619-36ae-408d-8ec7-be722b52129b" providerId="ADAL" clId="{F3BE6CDD-8CDD-4F50-BDCB-CC3D49D57F7B}" dt="2024-11-28T14:31:41.228" v="4456" actId="164"/>
          <ac:spMkLst>
            <pc:docMk/>
            <pc:sldMk cId="41973338" sldId="335"/>
            <ac:spMk id="36" creationId="{8ABEE83C-0E5B-A787-480E-626C456826A2}"/>
          </ac:spMkLst>
        </pc:spChg>
        <pc:spChg chg="add mod">
          <ac:chgData name="Samuel Skipsey" userId="eb0be619-36ae-408d-8ec7-be722b52129b" providerId="ADAL" clId="{F3BE6CDD-8CDD-4F50-BDCB-CC3D49D57F7B}" dt="2024-11-28T14:31:41.228" v="4456" actId="164"/>
          <ac:spMkLst>
            <pc:docMk/>
            <pc:sldMk cId="41973338" sldId="335"/>
            <ac:spMk id="37" creationId="{FFA96D80-6CD8-E5EC-2B2C-D332CF220FF7}"/>
          </ac:spMkLst>
        </pc:spChg>
        <pc:spChg chg="add mod">
          <ac:chgData name="Samuel Skipsey" userId="eb0be619-36ae-408d-8ec7-be722b52129b" providerId="ADAL" clId="{F3BE6CDD-8CDD-4F50-BDCB-CC3D49D57F7B}" dt="2024-11-28T14:31:41.228" v="4456" actId="164"/>
          <ac:spMkLst>
            <pc:docMk/>
            <pc:sldMk cId="41973338" sldId="335"/>
            <ac:spMk id="38" creationId="{8F246C73-E7D0-4BAF-34FB-74105B5374C0}"/>
          </ac:spMkLst>
        </pc:spChg>
        <pc:spChg chg="add mod">
          <ac:chgData name="Samuel Skipsey" userId="eb0be619-36ae-408d-8ec7-be722b52129b" providerId="ADAL" clId="{F3BE6CDD-8CDD-4F50-BDCB-CC3D49D57F7B}" dt="2024-11-28T14:31:41.228" v="4456" actId="164"/>
          <ac:spMkLst>
            <pc:docMk/>
            <pc:sldMk cId="41973338" sldId="335"/>
            <ac:spMk id="39" creationId="{083AAB35-AB32-EFFE-56D1-A73E303F7B6F}"/>
          </ac:spMkLst>
        </pc:spChg>
        <pc:spChg chg="add mod">
          <ac:chgData name="Samuel Skipsey" userId="eb0be619-36ae-408d-8ec7-be722b52129b" providerId="ADAL" clId="{F3BE6CDD-8CDD-4F50-BDCB-CC3D49D57F7B}" dt="2024-11-28T15:03:06.746" v="5924" actId="20577"/>
          <ac:spMkLst>
            <pc:docMk/>
            <pc:sldMk cId="41973338" sldId="335"/>
            <ac:spMk id="41" creationId="{C5BB98A8-E635-865E-1A1E-FFD4D6D78304}"/>
          </ac:spMkLst>
        </pc:spChg>
        <pc:grpChg chg="add mod">
          <ac:chgData name="Samuel Skipsey" userId="eb0be619-36ae-408d-8ec7-be722b52129b" providerId="ADAL" clId="{F3BE6CDD-8CDD-4F50-BDCB-CC3D49D57F7B}" dt="2024-11-28T13:56:35.044" v="3352" actId="1076"/>
          <ac:grpSpMkLst>
            <pc:docMk/>
            <pc:sldMk cId="41973338" sldId="335"/>
            <ac:grpSpMk id="9" creationId="{EBD20312-38E5-D48E-3309-564789A061E5}"/>
          </ac:grpSpMkLst>
        </pc:grpChg>
        <pc:grpChg chg="add mod">
          <ac:chgData name="Samuel Skipsey" userId="eb0be619-36ae-408d-8ec7-be722b52129b" providerId="ADAL" clId="{F3BE6CDD-8CDD-4F50-BDCB-CC3D49D57F7B}" dt="2024-11-28T14:21:54.458" v="4408" actId="164"/>
          <ac:grpSpMkLst>
            <pc:docMk/>
            <pc:sldMk cId="41973338" sldId="335"/>
            <ac:grpSpMk id="34" creationId="{24CCD3F0-F72C-09C5-995B-3F1CF582F33A}"/>
          </ac:grpSpMkLst>
        </pc:grpChg>
        <pc:grpChg chg="add mod">
          <ac:chgData name="Samuel Skipsey" userId="eb0be619-36ae-408d-8ec7-be722b52129b" providerId="ADAL" clId="{F3BE6CDD-8CDD-4F50-BDCB-CC3D49D57F7B}" dt="2024-11-28T14:31:41.228" v="4456" actId="164"/>
          <ac:grpSpMkLst>
            <pc:docMk/>
            <pc:sldMk cId="41973338" sldId="335"/>
            <ac:grpSpMk id="40" creationId="{7B92696E-02E6-A7FF-7E16-F5E63280EBE8}"/>
          </ac:grpSpMkLst>
        </pc:grpChg>
        <pc:graphicFrameChg chg="add del mod">
          <ac:chgData name="Samuel Skipsey" userId="eb0be619-36ae-408d-8ec7-be722b52129b" providerId="ADAL" clId="{F3BE6CDD-8CDD-4F50-BDCB-CC3D49D57F7B}" dt="2024-11-28T14:26:49.531" v="4411" actId="478"/>
          <ac:graphicFrameMkLst>
            <pc:docMk/>
            <pc:sldMk cId="41973338" sldId="335"/>
            <ac:graphicFrameMk id="11" creationId="{B9D66EA3-5C1A-4D6B-B45F-1F240907E70D}"/>
          </ac:graphicFrameMkLst>
        </pc:graphicFrameChg>
        <pc:graphicFrameChg chg="add mod">
          <ac:chgData name="Samuel Skipsey" userId="eb0be619-36ae-408d-8ec7-be722b52129b" providerId="ADAL" clId="{F3BE6CDD-8CDD-4F50-BDCB-CC3D49D57F7B}" dt="2024-11-28T15:03:22.872" v="5926" actId="1076"/>
          <ac:graphicFrameMkLst>
            <pc:docMk/>
            <pc:sldMk cId="41973338" sldId="335"/>
            <ac:graphicFrameMk id="35" creationId="{B9D66EA3-5C1A-4D6B-B45F-1F240907E70D}"/>
          </ac:graphicFrameMkLst>
        </pc:graphicFrameChg>
        <pc:picChg chg="add mod">
          <ac:chgData name="Samuel Skipsey" userId="eb0be619-36ae-408d-8ec7-be722b52129b" providerId="ADAL" clId="{F3BE6CDD-8CDD-4F50-BDCB-CC3D49D57F7B}" dt="2024-11-28T13:56:22.034" v="3349" actId="14100"/>
          <ac:picMkLst>
            <pc:docMk/>
            <pc:sldMk cId="41973338" sldId="335"/>
            <ac:picMk id="3" creationId="{13DCFB5B-BE63-4135-ED94-86AB730A9AAD}"/>
          </ac:picMkLst>
        </pc:picChg>
        <pc:picChg chg="del mod">
          <ac:chgData name="Samuel Skipsey" userId="eb0be619-36ae-408d-8ec7-be722b52129b" providerId="ADAL" clId="{F3BE6CDD-8CDD-4F50-BDCB-CC3D49D57F7B}" dt="2024-11-28T13:49:55.091" v="2839" actId="478"/>
          <ac:picMkLst>
            <pc:docMk/>
            <pc:sldMk cId="41973338" sldId="335"/>
            <ac:picMk id="16" creationId="{6A084B10-ABCD-7545-360B-82BA4CF68AEC}"/>
          </ac:picMkLst>
        </pc:picChg>
        <pc:picChg chg="del">
          <ac:chgData name="Samuel Skipsey" userId="eb0be619-36ae-408d-8ec7-be722b52129b" providerId="ADAL" clId="{F3BE6CDD-8CDD-4F50-BDCB-CC3D49D57F7B}" dt="2024-11-28T13:49:13.696" v="2829" actId="478"/>
          <ac:picMkLst>
            <pc:docMk/>
            <pc:sldMk cId="41973338" sldId="335"/>
            <ac:picMk id="19" creationId="{E1B57F72-74BF-3667-5AC1-EF56483FF5CB}"/>
          </ac:picMkLst>
        </pc:picChg>
        <pc:picChg chg="del mod ord">
          <ac:chgData name="Samuel Skipsey" userId="eb0be619-36ae-408d-8ec7-be722b52129b" providerId="ADAL" clId="{F3BE6CDD-8CDD-4F50-BDCB-CC3D49D57F7B}" dt="2024-11-28T14:07:05.179" v="3459" actId="478"/>
          <ac:picMkLst>
            <pc:docMk/>
            <pc:sldMk cId="41973338" sldId="335"/>
            <ac:picMk id="21" creationId="{4EB0180A-A46D-CA86-C7BF-4932E4C13A88}"/>
          </ac:picMkLst>
        </pc:picChg>
        <pc:cxnChg chg="del">
          <ac:chgData name="Samuel Skipsey" userId="eb0be619-36ae-408d-8ec7-be722b52129b" providerId="ADAL" clId="{F3BE6CDD-8CDD-4F50-BDCB-CC3D49D57F7B}" dt="2024-11-28T13:49:20.687" v="2830" actId="478"/>
          <ac:cxnSpMkLst>
            <pc:docMk/>
            <pc:sldMk cId="41973338" sldId="335"/>
            <ac:cxnSpMk id="6" creationId="{D9E9D692-184D-D55B-3EA3-2FA529335DE7}"/>
          </ac:cxnSpMkLst>
        </pc:cxnChg>
        <pc:cxnChg chg="add mod">
          <ac:chgData name="Samuel Skipsey" userId="eb0be619-36ae-408d-8ec7-be722b52129b" providerId="ADAL" clId="{F3BE6CDD-8CDD-4F50-BDCB-CC3D49D57F7B}" dt="2024-11-28T13:56:45.727" v="3354" actId="14100"/>
          <ac:cxnSpMkLst>
            <pc:docMk/>
            <pc:sldMk cId="41973338" sldId="335"/>
            <ac:cxnSpMk id="7" creationId="{A74B25BB-1E6C-9E6C-BB2B-3689B6D1B71C}"/>
          </ac:cxnSpMkLst>
        </pc:cxnChg>
        <pc:cxnChg chg="del mod">
          <ac:chgData name="Samuel Skipsey" userId="eb0be619-36ae-408d-8ec7-be722b52129b" providerId="ADAL" clId="{F3BE6CDD-8CDD-4F50-BDCB-CC3D49D57F7B}" dt="2024-11-28T13:49:27.321" v="2833" actId="478"/>
          <ac:cxnSpMkLst>
            <pc:docMk/>
            <pc:sldMk cId="41973338" sldId="335"/>
            <ac:cxnSpMk id="17" creationId="{14420205-F6C8-494E-4C05-612D80DC944A}"/>
          </ac:cxnSpMkLst>
        </pc:cxnChg>
        <pc:cxnChg chg="del">
          <ac:chgData name="Samuel Skipsey" userId="eb0be619-36ae-408d-8ec7-be722b52129b" providerId="ADAL" clId="{F3BE6CDD-8CDD-4F50-BDCB-CC3D49D57F7B}" dt="2024-11-28T13:49:46.282" v="2837" actId="478"/>
          <ac:cxnSpMkLst>
            <pc:docMk/>
            <pc:sldMk cId="41973338" sldId="335"/>
            <ac:cxnSpMk id="22" creationId="{1A1184CA-A79D-520C-A24E-192BFF11076B}"/>
          </ac:cxnSpMkLst>
        </pc:cxnChg>
      </pc:sldChg>
      <pc:sldChg chg="addSp delSp modSp add mod modAnim">
        <pc:chgData name="Samuel Skipsey" userId="eb0be619-36ae-408d-8ec7-be722b52129b" providerId="ADAL" clId="{F3BE6CDD-8CDD-4F50-BDCB-CC3D49D57F7B}" dt="2024-11-28T14:33:10.215" v="4464" actId="1076"/>
        <pc:sldMkLst>
          <pc:docMk/>
          <pc:sldMk cId="953625976" sldId="336"/>
        </pc:sldMkLst>
        <pc:spChg chg="del mod">
          <ac:chgData name="Samuel Skipsey" userId="eb0be619-36ae-408d-8ec7-be722b52129b" providerId="ADAL" clId="{F3BE6CDD-8CDD-4F50-BDCB-CC3D49D57F7B}" dt="2024-11-28T13:51:11.180" v="2850" actId="478"/>
          <ac:spMkLst>
            <pc:docMk/>
            <pc:sldMk cId="953625976" sldId="336"/>
            <ac:spMk id="3" creationId="{976B35BA-2211-E622-07C3-B796D6E9B1F4}"/>
          </ac:spMkLst>
        </pc:spChg>
        <pc:spChg chg="add mod">
          <ac:chgData name="Samuel Skipsey" userId="eb0be619-36ae-408d-8ec7-be722b52129b" providerId="ADAL" clId="{F3BE6CDD-8CDD-4F50-BDCB-CC3D49D57F7B}" dt="2024-11-28T14:33:10.215" v="4464" actId="1076"/>
          <ac:spMkLst>
            <pc:docMk/>
            <pc:sldMk cId="953625976" sldId="336"/>
            <ac:spMk id="8" creationId="{729BAD99-EF41-4AFD-2F20-095B09036F37}"/>
          </ac:spMkLst>
        </pc:spChg>
        <pc:spChg chg="del mod">
          <ac:chgData name="Samuel Skipsey" userId="eb0be619-36ae-408d-8ec7-be722b52129b" providerId="ADAL" clId="{F3BE6CDD-8CDD-4F50-BDCB-CC3D49D57F7B}" dt="2024-11-28T13:53:18.428" v="3149" actId="478"/>
          <ac:spMkLst>
            <pc:docMk/>
            <pc:sldMk cId="953625976" sldId="336"/>
            <ac:spMk id="18" creationId="{A7517543-516F-FB7A-662C-024FD9669FEF}"/>
          </ac:spMkLst>
        </pc:spChg>
        <pc:spChg chg="del mod">
          <ac:chgData name="Samuel Skipsey" userId="eb0be619-36ae-408d-8ec7-be722b52129b" providerId="ADAL" clId="{F3BE6CDD-8CDD-4F50-BDCB-CC3D49D57F7B}" dt="2024-11-28T13:50:55.652" v="2847" actId="478"/>
          <ac:spMkLst>
            <pc:docMk/>
            <pc:sldMk cId="953625976" sldId="336"/>
            <ac:spMk id="38" creationId="{BD99CCD0-D75C-794F-8D3D-B866FD578058}"/>
          </ac:spMkLst>
        </pc:spChg>
        <pc:grpChg chg="del">
          <ac:chgData name="Samuel Skipsey" userId="eb0be619-36ae-408d-8ec7-be722b52129b" providerId="ADAL" clId="{F3BE6CDD-8CDD-4F50-BDCB-CC3D49D57F7B}" dt="2024-11-28T13:53:07.316" v="3145" actId="478"/>
          <ac:grpSpMkLst>
            <pc:docMk/>
            <pc:sldMk cId="953625976" sldId="336"/>
            <ac:grpSpMk id="29" creationId="{FFB93B6C-EBFB-B21C-77D6-A24D41D41A99}"/>
          </ac:grpSpMkLst>
        </pc:grpChg>
        <pc:grpChg chg="del">
          <ac:chgData name="Samuel Skipsey" userId="eb0be619-36ae-408d-8ec7-be722b52129b" providerId="ADAL" clId="{F3BE6CDD-8CDD-4F50-BDCB-CC3D49D57F7B}" dt="2024-11-28T13:51:04.817" v="2849" actId="478"/>
          <ac:grpSpMkLst>
            <pc:docMk/>
            <pc:sldMk cId="953625976" sldId="336"/>
            <ac:grpSpMk id="39" creationId="{0731F970-D692-FF05-A251-A03A76103A9C}"/>
          </ac:grpSpMkLst>
        </pc:grpChg>
        <pc:picChg chg="mod ord">
          <ac:chgData name="Samuel Skipsey" userId="eb0be619-36ae-408d-8ec7-be722b52129b" providerId="ADAL" clId="{F3BE6CDD-8CDD-4F50-BDCB-CC3D49D57F7B}" dt="2024-11-28T14:33:06.268" v="4463" actId="1076"/>
          <ac:picMkLst>
            <pc:docMk/>
            <pc:sldMk cId="953625976" sldId="336"/>
            <ac:picMk id="10" creationId="{684B3FFF-FFD6-58B8-F5A8-506EB0CA0891}"/>
          </ac:picMkLst>
        </pc:picChg>
        <pc:cxnChg chg="del">
          <ac:chgData name="Samuel Skipsey" userId="eb0be619-36ae-408d-8ec7-be722b52129b" providerId="ADAL" clId="{F3BE6CDD-8CDD-4F50-BDCB-CC3D49D57F7B}" dt="2024-11-28T13:53:13.901" v="3147" actId="478"/>
          <ac:cxnSpMkLst>
            <pc:docMk/>
            <pc:sldMk cId="953625976" sldId="336"/>
            <ac:cxnSpMk id="2" creationId="{D4987CCC-0414-B500-56BF-36784EA7265D}"/>
          </ac:cxnSpMkLst>
        </pc:cxnChg>
        <pc:cxnChg chg="del mod">
          <ac:chgData name="Samuel Skipsey" userId="eb0be619-36ae-408d-8ec7-be722b52129b" providerId="ADAL" clId="{F3BE6CDD-8CDD-4F50-BDCB-CC3D49D57F7B}" dt="2024-11-28T13:53:20.039" v="3150" actId="478"/>
          <ac:cxnSpMkLst>
            <pc:docMk/>
            <pc:sldMk cId="953625976" sldId="336"/>
            <ac:cxnSpMk id="20" creationId="{CADF665C-4A31-EC36-656A-56CA4EB6D11B}"/>
          </ac:cxnSpMkLst>
        </pc:cxnChg>
      </pc:sldChg>
      <pc:sldChg chg="delSp modSp add del mod ord">
        <pc:chgData name="Samuel Skipsey" userId="eb0be619-36ae-408d-8ec7-be722b52129b" providerId="ADAL" clId="{F3BE6CDD-8CDD-4F50-BDCB-CC3D49D57F7B}" dt="2024-12-02T15:51:17.367" v="6501" actId="47"/>
        <pc:sldMkLst>
          <pc:docMk/>
          <pc:sldMk cId="2439073006" sldId="341"/>
        </pc:sldMkLst>
        <pc:spChg chg="del">
          <ac:chgData name="Samuel Skipsey" userId="eb0be619-36ae-408d-8ec7-be722b52129b" providerId="ADAL" clId="{F3BE6CDD-8CDD-4F50-BDCB-CC3D49D57F7B}" dt="2024-11-28T14:34:30.207" v="4490" actId="478"/>
          <ac:spMkLst>
            <pc:docMk/>
            <pc:sldMk cId="2439073006" sldId="341"/>
            <ac:spMk id="2" creationId="{4037D870-3E00-9927-D2FA-47CD25EA9886}"/>
          </ac:spMkLst>
        </pc:spChg>
        <pc:spChg chg="mod">
          <ac:chgData name="Samuel Skipsey" userId="eb0be619-36ae-408d-8ec7-be722b52129b" providerId="ADAL" clId="{F3BE6CDD-8CDD-4F50-BDCB-CC3D49D57F7B}" dt="2024-11-28T14:34:25.580" v="4489" actId="20577"/>
          <ac:spMkLst>
            <pc:docMk/>
            <pc:sldMk cId="2439073006" sldId="341"/>
            <ac:spMk id="5" creationId="{C79BC98D-B392-01AF-BBAF-DD80DDC09A61}"/>
          </ac:spMkLst>
        </pc:spChg>
        <pc:spChg chg="del mod">
          <ac:chgData name="Samuel Skipsey" userId="eb0be619-36ae-408d-8ec7-be722b52129b" providerId="ADAL" clId="{F3BE6CDD-8CDD-4F50-BDCB-CC3D49D57F7B}" dt="2024-11-28T14:02:54.002" v="3451" actId="478"/>
          <ac:spMkLst>
            <pc:docMk/>
            <pc:sldMk cId="2439073006" sldId="341"/>
            <ac:spMk id="18" creationId="{A11B9B10-D4B9-A35D-1233-2BB509AD9C27}"/>
          </ac:spMkLst>
        </pc:spChg>
        <pc:picChg chg="mod">
          <ac:chgData name="Samuel Skipsey" userId="eb0be619-36ae-408d-8ec7-be722b52129b" providerId="ADAL" clId="{F3BE6CDD-8CDD-4F50-BDCB-CC3D49D57F7B}" dt="2024-11-28T14:50:06.286" v="5420" actId="1076"/>
          <ac:picMkLst>
            <pc:docMk/>
            <pc:sldMk cId="2439073006" sldId="341"/>
            <ac:picMk id="4" creationId="{77831E89-E051-A167-A4E9-45A8048634F7}"/>
          </ac:picMkLst>
        </pc:picChg>
        <pc:picChg chg="del mod">
          <ac:chgData name="Samuel Skipsey" userId="eb0be619-36ae-408d-8ec7-be722b52129b" providerId="ADAL" clId="{F3BE6CDD-8CDD-4F50-BDCB-CC3D49D57F7B}" dt="2024-11-28T14:33:42.737" v="4465" actId="478"/>
          <ac:picMkLst>
            <pc:docMk/>
            <pc:sldMk cId="2439073006" sldId="341"/>
            <ac:picMk id="8" creationId="{86395355-DBE5-A822-533C-0834B2A0863D}"/>
          </ac:picMkLst>
        </pc:picChg>
        <pc:picChg chg="del">
          <ac:chgData name="Samuel Skipsey" userId="eb0be619-36ae-408d-8ec7-be722b52129b" providerId="ADAL" clId="{F3BE6CDD-8CDD-4F50-BDCB-CC3D49D57F7B}" dt="2024-11-28T14:04:49.150" v="3457" actId="478"/>
          <ac:picMkLst>
            <pc:docMk/>
            <pc:sldMk cId="2439073006" sldId="341"/>
            <ac:picMk id="10" creationId="{EB009DED-E0A7-4A81-E05B-82A8A01980A6}"/>
          </ac:picMkLst>
        </pc:picChg>
        <pc:picChg chg="del">
          <ac:chgData name="Samuel Skipsey" userId="eb0be619-36ae-408d-8ec7-be722b52129b" providerId="ADAL" clId="{F3BE6CDD-8CDD-4F50-BDCB-CC3D49D57F7B}" dt="2024-11-28T14:02:49.627" v="3449" actId="478"/>
          <ac:picMkLst>
            <pc:docMk/>
            <pc:sldMk cId="2439073006" sldId="341"/>
            <ac:picMk id="12" creationId="{A8FC2BAE-B4B5-785C-8FDC-2D5E5F2EEB96}"/>
          </ac:picMkLst>
        </pc:picChg>
        <pc:picChg chg="del">
          <ac:chgData name="Samuel Skipsey" userId="eb0be619-36ae-408d-8ec7-be722b52129b" providerId="ADAL" clId="{F3BE6CDD-8CDD-4F50-BDCB-CC3D49D57F7B}" dt="2024-11-28T14:02:44.254" v="3448" actId="478"/>
          <ac:picMkLst>
            <pc:docMk/>
            <pc:sldMk cId="2439073006" sldId="341"/>
            <ac:picMk id="15" creationId="{80254616-3F4D-BBAE-1FE5-0785AC031B5B}"/>
          </ac:picMkLst>
        </pc:picChg>
        <pc:cxnChg chg="del mod">
          <ac:chgData name="Samuel Skipsey" userId="eb0be619-36ae-408d-8ec7-be722b52129b" providerId="ADAL" clId="{F3BE6CDD-8CDD-4F50-BDCB-CC3D49D57F7B}" dt="2024-11-28T14:05:12.700" v="3458" actId="478"/>
          <ac:cxnSpMkLst>
            <pc:docMk/>
            <pc:sldMk cId="2439073006" sldId="341"/>
            <ac:cxnSpMk id="9" creationId="{BE90F76C-E501-C3A8-C665-672EC544D884}"/>
          </ac:cxnSpMkLst>
        </pc:cxnChg>
        <pc:cxnChg chg="del">
          <ac:chgData name="Samuel Skipsey" userId="eb0be619-36ae-408d-8ec7-be722b52129b" providerId="ADAL" clId="{F3BE6CDD-8CDD-4F50-BDCB-CC3D49D57F7B}" dt="2024-11-28T14:02:59.751" v="3452" actId="478"/>
          <ac:cxnSpMkLst>
            <pc:docMk/>
            <pc:sldMk cId="2439073006" sldId="341"/>
            <ac:cxnSpMk id="19" creationId="{A9785E89-AA27-00A3-D434-6A0CBC66DB7B}"/>
          </ac:cxnSpMkLst>
        </pc:cxnChg>
        <pc:cxnChg chg="mod">
          <ac:chgData name="Samuel Skipsey" userId="eb0be619-36ae-408d-8ec7-be722b52129b" providerId="ADAL" clId="{F3BE6CDD-8CDD-4F50-BDCB-CC3D49D57F7B}" dt="2024-11-28T14:50:10.742" v="5421" actId="1076"/>
          <ac:cxnSpMkLst>
            <pc:docMk/>
            <pc:sldMk cId="2439073006" sldId="341"/>
            <ac:cxnSpMk id="21" creationId="{11D43915-993B-8A24-5674-485B1BA45DB7}"/>
          </ac:cxnSpMkLst>
        </pc:cxnChg>
      </pc:sldChg>
      <pc:sldChg chg="add del">
        <pc:chgData name="Samuel Skipsey" userId="eb0be619-36ae-408d-8ec7-be722b52129b" providerId="ADAL" clId="{F3BE6CDD-8CDD-4F50-BDCB-CC3D49D57F7B}" dt="2024-11-28T14:02:40.188" v="3447" actId="47"/>
        <pc:sldMkLst>
          <pc:docMk/>
          <pc:sldMk cId="43588134" sldId="347"/>
        </pc:sldMkLst>
      </pc:sldChg>
      <pc:sldChg chg="delSp modSp add del mod">
        <pc:chgData name="Samuel Skipsey" userId="eb0be619-36ae-408d-8ec7-be722b52129b" providerId="ADAL" clId="{F3BE6CDD-8CDD-4F50-BDCB-CC3D49D57F7B}" dt="2024-11-28T14:35:18.453" v="4497" actId="47"/>
        <pc:sldMkLst>
          <pc:docMk/>
          <pc:sldMk cId="1933716083" sldId="348"/>
        </pc:sldMkLst>
        <pc:spChg chg="del">
          <ac:chgData name="Samuel Skipsey" userId="eb0be619-36ae-408d-8ec7-be722b52129b" providerId="ADAL" clId="{F3BE6CDD-8CDD-4F50-BDCB-CC3D49D57F7B}" dt="2024-11-28T14:00:00.770" v="3366" actId="478"/>
          <ac:spMkLst>
            <pc:docMk/>
            <pc:sldMk cId="1933716083" sldId="348"/>
            <ac:spMk id="2" creationId="{D536F568-4696-86F3-96E6-AE576A7AFA0A}"/>
          </ac:spMkLst>
        </pc:spChg>
        <pc:spChg chg="mod">
          <ac:chgData name="Samuel Skipsey" userId="eb0be619-36ae-408d-8ec7-be722b52129b" providerId="ADAL" clId="{F3BE6CDD-8CDD-4F50-BDCB-CC3D49D57F7B}" dt="2024-11-28T14:01:55.223" v="3443" actId="5793"/>
          <ac:spMkLst>
            <pc:docMk/>
            <pc:sldMk cId="1933716083" sldId="348"/>
            <ac:spMk id="3" creationId="{86A0AF3A-3350-A66E-7B7C-4F8B3444CC28}"/>
          </ac:spMkLst>
        </pc:spChg>
        <pc:spChg chg="del mod">
          <ac:chgData name="Samuel Skipsey" userId="eb0be619-36ae-408d-8ec7-be722b52129b" providerId="ADAL" clId="{F3BE6CDD-8CDD-4F50-BDCB-CC3D49D57F7B}" dt="2024-11-28T14:01:03.994" v="3369" actId="478"/>
          <ac:spMkLst>
            <pc:docMk/>
            <pc:sldMk cId="1933716083" sldId="348"/>
            <ac:spMk id="12" creationId="{A9ED699B-8DD2-B2A5-EF6A-53C196761A5C}"/>
          </ac:spMkLst>
        </pc:spChg>
        <pc:spChg chg="del">
          <ac:chgData name="Samuel Skipsey" userId="eb0be619-36ae-408d-8ec7-be722b52129b" providerId="ADAL" clId="{F3BE6CDD-8CDD-4F50-BDCB-CC3D49D57F7B}" dt="2024-11-28T14:00:12.698" v="3367" actId="478"/>
          <ac:spMkLst>
            <pc:docMk/>
            <pc:sldMk cId="1933716083" sldId="348"/>
            <ac:spMk id="15" creationId="{38D9CDA8-D368-DC69-3EF1-25491F38AAF9}"/>
          </ac:spMkLst>
        </pc:spChg>
        <pc:spChg chg="del">
          <ac:chgData name="Samuel Skipsey" userId="eb0be619-36ae-408d-8ec7-be722b52129b" providerId="ADAL" clId="{F3BE6CDD-8CDD-4F50-BDCB-CC3D49D57F7B}" dt="2024-11-28T14:01:15.921" v="3370" actId="478"/>
          <ac:spMkLst>
            <pc:docMk/>
            <pc:sldMk cId="1933716083" sldId="348"/>
            <ac:spMk id="21" creationId="{A0BF15AE-74AF-78EA-7978-8F5D4E77516C}"/>
          </ac:spMkLst>
        </pc:spChg>
        <pc:picChg chg="mod">
          <ac:chgData name="Samuel Skipsey" userId="eb0be619-36ae-408d-8ec7-be722b52129b" providerId="ADAL" clId="{F3BE6CDD-8CDD-4F50-BDCB-CC3D49D57F7B}" dt="2024-11-28T14:01:40.915" v="3372" actId="1076"/>
          <ac:picMkLst>
            <pc:docMk/>
            <pc:sldMk cId="1933716083" sldId="348"/>
            <ac:picMk id="25" creationId="{AB8082B6-D355-FFA1-EDD8-063580094EB3}"/>
          </ac:picMkLst>
        </pc:picChg>
        <pc:cxnChg chg="del mod">
          <ac:chgData name="Samuel Skipsey" userId="eb0be619-36ae-408d-8ec7-be722b52129b" providerId="ADAL" clId="{F3BE6CDD-8CDD-4F50-BDCB-CC3D49D57F7B}" dt="2024-11-28T14:01:17.770" v="3371" actId="478"/>
          <ac:cxnSpMkLst>
            <pc:docMk/>
            <pc:sldMk cId="1933716083" sldId="348"/>
            <ac:cxnSpMk id="22" creationId="{7316D4CC-0C2A-FDDA-7AE5-BB6D8927A458}"/>
          </ac:cxnSpMkLst>
        </pc:cxnChg>
      </pc:sldChg>
      <pc:sldChg chg="add del">
        <pc:chgData name="Samuel Skipsey" userId="eb0be619-36ae-408d-8ec7-be722b52129b" providerId="ADAL" clId="{F3BE6CDD-8CDD-4F50-BDCB-CC3D49D57F7B}" dt="2024-11-28T14:02:10.464" v="3444" actId="47"/>
        <pc:sldMkLst>
          <pc:docMk/>
          <pc:sldMk cId="307002216" sldId="349"/>
        </pc:sldMkLst>
      </pc:sldChg>
      <pc:sldChg chg="add del">
        <pc:chgData name="Samuel Skipsey" userId="eb0be619-36ae-408d-8ec7-be722b52129b" providerId="ADAL" clId="{F3BE6CDD-8CDD-4F50-BDCB-CC3D49D57F7B}" dt="2024-11-28T13:57:47.962" v="3362" actId="47"/>
        <pc:sldMkLst>
          <pc:docMk/>
          <pc:sldMk cId="4045195180" sldId="358"/>
        </pc:sldMkLst>
      </pc:sldChg>
      <pc:sldChg chg="delSp modSp add mod">
        <pc:chgData name="Samuel Skipsey" userId="eb0be619-36ae-408d-8ec7-be722b52129b" providerId="ADAL" clId="{F3BE6CDD-8CDD-4F50-BDCB-CC3D49D57F7B}" dt="2024-11-28T15:16:08.964" v="6332" actId="14100"/>
        <pc:sldMkLst>
          <pc:docMk/>
          <pc:sldMk cId="3837746317" sldId="359"/>
        </pc:sldMkLst>
        <pc:spChg chg="del">
          <ac:chgData name="Samuel Skipsey" userId="eb0be619-36ae-408d-8ec7-be722b52129b" providerId="ADAL" clId="{F3BE6CDD-8CDD-4F50-BDCB-CC3D49D57F7B}" dt="2024-11-28T15:15:45.004" v="6327" actId="478"/>
          <ac:spMkLst>
            <pc:docMk/>
            <pc:sldMk cId="3837746317" sldId="359"/>
            <ac:spMk id="4" creationId="{8D3E43EF-2478-9B7B-F4BB-E93216E227C7}"/>
          </ac:spMkLst>
        </pc:spChg>
        <pc:spChg chg="mod">
          <ac:chgData name="Samuel Skipsey" userId="eb0be619-36ae-408d-8ec7-be722b52129b" providerId="ADAL" clId="{F3BE6CDD-8CDD-4F50-BDCB-CC3D49D57F7B}" dt="2024-11-28T15:16:00.392" v="6330" actId="1076"/>
          <ac:spMkLst>
            <pc:docMk/>
            <pc:sldMk cId="3837746317" sldId="359"/>
            <ac:spMk id="5" creationId="{31463FC5-AB0C-9B95-B83A-782030EF1926}"/>
          </ac:spMkLst>
        </pc:spChg>
        <pc:spChg chg="del">
          <ac:chgData name="Samuel Skipsey" userId="eb0be619-36ae-408d-8ec7-be722b52129b" providerId="ADAL" clId="{F3BE6CDD-8CDD-4F50-BDCB-CC3D49D57F7B}" dt="2024-11-28T15:14:11.247" v="6245" actId="478"/>
          <ac:spMkLst>
            <pc:docMk/>
            <pc:sldMk cId="3837746317" sldId="359"/>
            <ac:spMk id="10" creationId="{0D69B1CF-CE9B-4624-149E-36C0EAEC929F}"/>
          </ac:spMkLst>
        </pc:spChg>
        <pc:spChg chg="del mod">
          <ac:chgData name="Samuel Skipsey" userId="eb0be619-36ae-408d-8ec7-be722b52129b" providerId="ADAL" clId="{F3BE6CDD-8CDD-4F50-BDCB-CC3D49D57F7B}" dt="2024-11-28T15:15:41.832" v="6326" actId="478"/>
          <ac:spMkLst>
            <pc:docMk/>
            <pc:sldMk cId="3837746317" sldId="359"/>
            <ac:spMk id="174" creationId="{114453A9-93D0-1F00-0EB2-CEE34C2AA8CC}"/>
          </ac:spMkLst>
        </pc:spChg>
        <pc:spChg chg="mod">
          <ac:chgData name="Samuel Skipsey" userId="eb0be619-36ae-408d-8ec7-be722b52129b" providerId="ADAL" clId="{F3BE6CDD-8CDD-4F50-BDCB-CC3D49D57F7B}" dt="2024-11-28T15:15:37.117" v="6325"/>
          <ac:spMkLst>
            <pc:docMk/>
            <pc:sldMk cId="3837746317" sldId="359"/>
            <ac:spMk id="179" creationId="{0EE358D9-09D8-1CA2-8145-895777E0C618}"/>
          </ac:spMkLst>
        </pc:spChg>
        <pc:picChg chg="mod">
          <ac:chgData name="Samuel Skipsey" userId="eb0be619-36ae-408d-8ec7-be722b52129b" providerId="ADAL" clId="{F3BE6CDD-8CDD-4F50-BDCB-CC3D49D57F7B}" dt="2024-11-28T15:14:59.634" v="6278" actId="14100"/>
          <ac:picMkLst>
            <pc:docMk/>
            <pc:sldMk cId="3837746317" sldId="359"/>
            <ac:picMk id="2" creationId="{F3472A1A-E3D5-AAB4-B21B-90A86DCC95F8}"/>
          </ac:picMkLst>
        </pc:picChg>
        <pc:picChg chg="mod">
          <ac:chgData name="Samuel Skipsey" userId="eb0be619-36ae-408d-8ec7-be722b52129b" providerId="ADAL" clId="{F3BE6CDD-8CDD-4F50-BDCB-CC3D49D57F7B}" dt="2024-11-28T15:14:06.467" v="6244" actId="1076"/>
          <ac:picMkLst>
            <pc:docMk/>
            <pc:sldMk cId="3837746317" sldId="359"/>
            <ac:picMk id="7" creationId="{4BD03747-DEA9-0034-A463-82E7DD2271F0}"/>
          </ac:picMkLst>
        </pc:picChg>
        <pc:picChg chg="mod">
          <ac:chgData name="Samuel Skipsey" userId="eb0be619-36ae-408d-8ec7-be722b52129b" providerId="ADAL" clId="{F3BE6CDD-8CDD-4F50-BDCB-CC3D49D57F7B}" dt="2024-11-28T15:16:08.964" v="6332" actId="14100"/>
          <ac:picMkLst>
            <pc:docMk/>
            <pc:sldMk cId="3837746317" sldId="359"/>
            <ac:picMk id="9" creationId="{3CE2557B-20A1-C6AE-43CE-98A57A9AC00C}"/>
          </ac:picMkLst>
        </pc:picChg>
      </pc:sldChg>
      <pc:sldChg chg="addSp delSp modSp add mod ord delAnim">
        <pc:chgData name="Samuel Skipsey" userId="eb0be619-36ae-408d-8ec7-be722b52129b" providerId="ADAL" clId="{F3BE6CDD-8CDD-4F50-BDCB-CC3D49D57F7B}" dt="2024-11-28T12:53:02.118" v="2033"/>
        <pc:sldMkLst>
          <pc:docMk/>
          <pc:sldMk cId="1085278503" sldId="580"/>
        </pc:sldMkLst>
        <pc:spChg chg="del mod">
          <ac:chgData name="Samuel Skipsey" userId="eb0be619-36ae-408d-8ec7-be722b52129b" providerId="ADAL" clId="{F3BE6CDD-8CDD-4F50-BDCB-CC3D49D57F7B}" dt="2024-11-28T12:50:04.219" v="1916" actId="478"/>
          <ac:spMkLst>
            <pc:docMk/>
            <pc:sldMk cId="1085278503" sldId="580"/>
            <ac:spMk id="2" creationId="{10F29600-E39F-44EA-EDB5-9F6E15B19736}"/>
          </ac:spMkLst>
        </pc:spChg>
        <pc:spChg chg="del">
          <ac:chgData name="Samuel Skipsey" userId="eb0be619-36ae-408d-8ec7-be722b52129b" providerId="ADAL" clId="{F3BE6CDD-8CDD-4F50-BDCB-CC3D49D57F7B}" dt="2024-11-28T12:49:38.455" v="1912" actId="478"/>
          <ac:spMkLst>
            <pc:docMk/>
            <pc:sldMk cId="1085278503" sldId="580"/>
            <ac:spMk id="4" creationId="{D3E51C58-9C52-9DE7-D072-6211478E16FC}"/>
          </ac:spMkLst>
        </pc:spChg>
        <pc:spChg chg="del">
          <ac:chgData name="Samuel Skipsey" userId="eb0be619-36ae-408d-8ec7-be722b52129b" providerId="ADAL" clId="{F3BE6CDD-8CDD-4F50-BDCB-CC3D49D57F7B}" dt="2024-11-28T12:49:42.254" v="1913" actId="478"/>
          <ac:spMkLst>
            <pc:docMk/>
            <pc:sldMk cId="1085278503" sldId="580"/>
            <ac:spMk id="5" creationId="{FA927CA5-F863-49E5-2788-B0026E46132D}"/>
          </ac:spMkLst>
        </pc:spChg>
        <pc:spChg chg="add mod">
          <ac:chgData name="Samuel Skipsey" userId="eb0be619-36ae-408d-8ec7-be722b52129b" providerId="ADAL" clId="{F3BE6CDD-8CDD-4F50-BDCB-CC3D49D57F7B}" dt="2024-11-28T12:50:35.282" v="1951" actId="1076"/>
          <ac:spMkLst>
            <pc:docMk/>
            <pc:sldMk cId="1085278503" sldId="580"/>
            <ac:spMk id="6" creationId="{6370239D-5EE6-E77C-481B-BA390B807FF9}"/>
          </ac:spMkLst>
        </pc:spChg>
        <pc:spChg chg="mod">
          <ac:chgData name="Samuel Skipsey" userId="eb0be619-36ae-408d-8ec7-be722b52129b" providerId="ADAL" clId="{F3BE6CDD-8CDD-4F50-BDCB-CC3D49D57F7B}" dt="2024-11-28T12:51:46.799" v="1959" actId="1076"/>
          <ac:spMkLst>
            <pc:docMk/>
            <pc:sldMk cId="1085278503" sldId="580"/>
            <ac:spMk id="8" creationId="{3FDE5D7C-82A5-D707-4CF1-C3478A45FA7C}"/>
          </ac:spMkLst>
        </pc:spChg>
        <pc:spChg chg="mod">
          <ac:chgData name="Samuel Skipsey" userId="eb0be619-36ae-408d-8ec7-be722b52129b" providerId="ADAL" clId="{F3BE6CDD-8CDD-4F50-BDCB-CC3D49D57F7B}" dt="2024-11-28T12:51:46.799" v="1959" actId="1076"/>
          <ac:spMkLst>
            <pc:docMk/>
            <pc:sldMk cId="1085278503" sldId="580"/>
            <ac:spMk id="9" creationId="{8F43DB71-0B86-4AC9-5685-2CCF902F92A4}"/>
          </ac:spMkLst>
        </pc:spChg>
        <pc:spChg chg="mod">
          <ac:chgData name="Samuel Skipsey" userId="eb0be619-36ae-408d-8ec7-be722b52129b" providerId="ADAL" clId="{F3BE6CDD-8CDD-4F50-BDCB-CC3D49D57F7B}" dt="2024-11-28T12:51:46.799" v="1959" actId="1076"/>
          <ac:spMkLst>
            <pc:docMk/>
            <pc:sldMk cId="1085278503" sldId="580"/>
            <ac:spMk id="10" creationId="{414E0241-76E5-9392-D00E-AEB45C76B090}"/>
          </ac:spMkLst>
        </pc:spChg>
        <pc:spChg chg="add mod">
          <ac:chgData name="Samuel Skipsey" userId="eb0be619-36ae-408d-8ec7-be722b52129b" providerId="ADAL" clId="{F3BE6CDD-8CDD-4F50-BDCB-CC3D49D57F7B}" dt="2024-11-28T12:52:48.662" v="2030" actId="1076"/>
          <ac:spMkLst>
            <pc:docMk/>
            <pc:sldMk cId="1085278503" sldId="580"/>
            <ac:spMk id="30" creationId="{B8F3208D-F681-CAD9-9E44-902C65C9E334}"/>
          </ac:spMkLst>
        </pc:spChg>
        <pc:spChg chg="mod">
          <ac:chgData name="Samuel Skipsey" userId="eb0be619-36ae-408d-8ec7-be722b52129b" providerId="ADAL" clId="{F3BE6CDD-8CDD-4F50-BDCB-CC3D49D57F7B}" dt="2024-11-28T12:51:46.799" v="1959" actId="1076"/>
          <ac:spMkLst>
            <pc:docMk/>
            <pc:sldMk cId="1085278503" sldId="580"/>
            <ac:spMk id="105" creationId="{951BD645-D0A6-2D30-289D-64BDCFCFF518}"/>
          </ac:spMkLst>
        </pc:spChg>
        <pc:spChg chg="del">
          <ac:chgData name="Samuel Skipsey" userId="eb0be619-36ae-408d-8ec7-be722b52129b" providerId="ADAL" clId="{F3BE6CDD-8CDD-4F50-BDCB-CC3D49D57F7B}" dt="2024-11-28T12:50:54.183" v="1953" actId="478"/>
          <ac:spMkLst>
            <pc:docMk/>
            <pc:sldMk cId="1085278503" sldId="580"/>
            <ac:spMk id="106" creationId="{FE108EA7-3394-D711-9703-FE88858D521E}"/>
          </ac:spMkLst>
        </pc:spChg>
        <pc:spChg chg="mod">
          <ac:chgData name="Samuel Skipsey" userId="eb0be619-36ae-408d-8ec7-be722b52129b" providerId="ADAL" clId="{F3BE6CDD-8CDD-4F50-BDCB-CC3D49D57F7B}" dt="2024-11-28T12:51:46.799" v="1959" actId="1076"/>
          <ac:spMkLst>
            <pc:docMk/>
            <pc:sldMk cId="1085278503" sldId="580"/>
            <ac:spMk id="178" creationId="{48B326EC-8DB2-555D-BABD-988C606FA622}"/>
          </ac:spMkLst>
        </pc:spChg>
        <pc:spChg chg="mod">
          <ac:chgData name="Samuel Skipsey" userId="eb0be619-36ae-408d-8ec7-be722b52129b" providerId="ADAL" clId="{F3BE6CDD-8CDD-4F50-BDCB-CC3D49D57F7B}" dt="2024-11-28T12:51:46.799" v="1959" actId="1076"/>
          <ac:spMkLst>
            <pc:docMk/>
            <pc:sldMk cId="1085278503" sldId="580"/>
            <ac:spMk id="179" creationId="{7C7A027F-5D2C-DFF1-BE68-59B07F519387}"/>
          </ac:spMkLst>
        </pc:s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02" creationId="{192B2DCB-928D-E9DB-279F-510104B0D1D9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16" creationId="{2292B02D-4AD4-9ED3-740B-F4C26D9C0CED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18" creationId="{F3B019E6-EE9E-FF59-EB73-AB1C3C2AAD5A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28" creationId="{D9D637B0-3574-30AA-740D-81687067EED1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65" creationId="{78FF686E-EE19-2093-F09D-FE17CAC3CEA5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66" creationId="{AD061D21-01B5-488E-1423-7B2296E32FB7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67" creationId="{B6E21439-AC00-A1E2-F076-4A1147BA3C06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74" creationId="{25615A23-D339-5724-46AF-477813DCA0F0}"/>
          </ac:grpSpMkLst>
        </pc:grpChg>
        <pc:grpChg chg="mod">
          <ac:chgData name="Samuel Skipsey" userId="eb0be619-36ae-408d-8ec7-be722b52129b" providerId="ADAL" clId="{F3BE6CDD-8CDD-4F50-BDCB-CC3D49D57F7B}" dt="2024-11-28T12:51:46.799" v="1959" actId="1076"/>
          <ac:grpSpMkLst>
            <pc:docMk/>
            <pc:sldMk cId="1085278503" sldId="580"/>
            <ac:grpSpMk id="177" creationId="{7B6AA3A5-8E5B-0D85-E153-9F332F05F9FF}"/>
          </ac:grpSpMkLst>
        </pc:grpChg>
        <pc:cxnChg chg="mod">
          <ac:chgData name="Samuel Skipsey" userId="eb0be619-36ae-408d-8ec7-be722b52129b" providerId="ADAL" clId="{F3BE6CDD-8CDD-4F50-BDCB-CC3D49D57F7B}" dt="2024-11-28T12:51:46.799" v="1959" actId="1076"/>
          <ac:cxnSpMkLst>
            <pc:docMk/>
            <pc:sldMk cId="1085278503" sldId="580"/>
            <ac:cxnSpMk id="27" creationId="{99DE380D-96CA-210A-5F36-38902278FAB7}"/>
          </ac:cxnSpMkLst>
        </pc:cxnChg>
        <pc:cxnChg chg="mod">
          <ac:chgData name="Samuel Skipsey" userId="eb0be619-36ae-408d-8ec7-be722b52129b" providerId="ADAL" clId="{F3BE6CDD-8CDD-4F50-BDCB-CC3D49D57F7B}" dt="2024-11-28T12:51:46.799" v="1959" actId="1076"/>
          <ac:cxnSpMkLst>
            <pc:docMk/>
            <pc:sldMk cId="1085278503" sldId="580"/>
            <ac:cxnSpMk id="28" creationId="{CD0CE9EA-32A7-4DCC-0E4F-59613CE10FFB}"/>
          </ac:cxnSpMkLst>
        </pc:cxnChg>
        <pc:cxnChg chg="del">
          <ac:chgData name="Samuel Skipsey" userId="eb0be619-36ae-408d-8ec7-be722b52129b" providerId="ADAL" clId="{F3BE6CDD-8CDD-4F50-BDCB-CC3D49D57F7B}" dt="2024-11-28T12:50:43.365" v="1952" actId="478"/>
          <ac:cxnSpMkLst>
            <pc:docMk/>
            <pc:sldMk cId="1085278503" sldId="580"/>
            <ac:cxnSpMk id="109" creationId="{D4A63CE8-C464-401E-B63B-59FDEBF94049}"/>
          </ac:cxnSpMkLst>
        </pc:cxnChg>
        <pc:cxnChg chg="mod">
          <ac:chgData name="Samuel Skipsey" userId="eb0be619-36ae-408d-8ec7-be722b52129b" providerId="ADAL" clId="{F3BE6CDD-8CDD-4F50-BDCB-CC3D49D57F7B}" dt="2024-11-28T12:51:46.799" v="1959" actId="1076"/>
          <ac:cxnSpMkLst>
            <pc:docMk/>
            <pc:sldMk cId="1085278503" sldId="580"/>
            <ac:cxnSpMk id="125" creationId="{7A169D0C-D5B2-D4D5-D7E5-84168E1C7E52}"/>
          </ac:cxnSpMkLst>
        </pc:cxnChg>
        <pc:cxnChg chg="mod">
          <ac:chgData name="Samuel Skipsey" userId="eb0be619-36ae-408d-8ec7-be722b52129b" providerId="ADAL" clId="{F3BE6CDD-8CDD-4F50-BDCB-CC3D49D57F7B}" dt="2024-11-28T12:51:46.799" v="1959" actId="1076"/>
          <ac:cxnSpMkLst>
            <pc:docMk/>
            <pc:sldMk cId="1085278503" sldId="580"/>
            <ac:cxnSpMk id="156" creationId="{01C850A1-B880-FA8A-991E-F8B28BBC4189}"/>
          </ac:cxnSpMkLst>
        </pc:cxnChg>
        <pc:cxnChg chg="mod">
          <ac:chgData name="Samuel Skipsey" userId="eb0be619-36ae-408d-8ec7-be722b52129b" providerId="ADAL" clId="{F3BE6CDD-8CDD-4F50-BDCB-CC3D49D57F7B}" dt="2024-11-28T12:51:46.799" v="1959" actId="1076"/>
          <ac:cxnSpMkLst>
            <pc:docMk/>
            <pc:sldMk cId="1085278503" sldId="580"/>
            <ac:cxnSpMk id="159" creationId="{8FE1F917-333B-0854-E19C-B7C47D3B4E6F}"/>
          </ac:cxnSpMkLst>
        </pc:cxnChg>
      </pc:sldChg>
      <pc:sldChg chg="modSp new mod">
        <pc:chgData name="Samuel Skipsey" userId="eb0be619-36ae-408d-8ec7-be722b52129b" providerId="ADAL" clId="{F3BE6CDD-8CDD-4F50-BDCB-CC3D49D57F7B}" dt="2024-11-28T14:49:50.872" v="5419" actId="20577"/>
        <pc:sldMkLst>
          <pc:docMk/>
          <pc:sldMk cId="290649774" sldId="581"/>
        </pc:sldMkLst>
        <pc:spChg chg="mod">
          <ac:chgData name="Samuel Skipsey" userId="eb0be619-36ae-408d-8ec7-be722b52129b" providerId="ADAL" clId="{F3BE6CDD-8CDD-4F50-BDCB-CC3D49D57F7B}" dt="2024-11-28T14:12:02.654" v="3558" actId="1076"/>
          <ac:spMkLst>
            <pc:docMk/>
            <pc:sldMk cId="290649774" sldId="581"/>
            <ac:spMk id="2" creationId="{097B04C0-AAA1-DDC8-A6E1-EAE67687CBA4}"/>
          </ac:spMkLst>
        </pc:spChg>
        <pc:spChg chg="mod">
          <ac:chgData name="Samuel Skipsey" userId="eb0be619-36ae-408d-8ec7-be722b52129b" providerId="ADAL" clId="{F3BE6CDD-8CDD-4F50-BDCB-CC3D49D57F7B}" dt="2024-11-28T14:49:50.872" v="5419" actId="20577"/>
          <ac:spMkLst>
            <pc:docMk/>
            <pc:sldMk cId="290649774" sldId="581"/>
            <ac:spMk id="3" creationId="{8157F4CD-EEA9-D619-538F-AB8DAFFC5439}"/>
          </ac:spMkLst>
        </pc:spChg>
      </pc:sldChg>
      <pc:sldChg chg="addSp delSp modSp new mod modAnim">
        <pc:chgData name="Samuel Skipsey" userId="eb0be619-36ae-408d-8ec7-be722b52129b" providerId="ADAL" clId="{F3BE6CDD-8CDD-4F50-BDCB-CC3D49D57F7B}" dt="2024-12-02T16:02:39.502" v="6664"/>
        <pc:sldMkLst>
          <pc:docMk/>
          <pc:sldMk cId="484395592" sldId="582"/>
        </pc:sldMkLst>
        <pc:spChg chg="mod ord">
          <ac:chgData name="Samuel Skipsey" userId="eb0be619-36ae-408d-8ec7-be722b52129b" providerId="ADAL" clId="{F3BE6CDD-8CDD-4F50-BDCB-CC3D49D57F7B}" dt="2024-11-28T15:39:47.434" v="6356" actId="166"/>
          <ac:spMkLst>
            <pc:docMk/>
            <pc:sldMk cId="484395592" sldId="582"/>
            <ac:spMk id="2" creationId="{AC6CAA99-4B2A-DF47-9248-D21C3E2CC976}"/>
          </ac:spMkLst>
        </pc:spChg>
        <pc:spChg chg="add del">
          <ac:chgData name="Samuel Skipsey" userId="eb0be619-36ae-408d-8ec7-be722b52129b" providerId="ADAL" clId="{F3BE6CDD-8CDD-4F50-BDCB-CC3D49D57F7B}" dt="2024-11-28T15:38:22.757" v="6336" actId="478"/>
          <ac:spMkLst>
            <pc:docMk/>
            <pc:sldMk cId="484395592" sldId="582"/>
            <ac:spMk id="4" creationId="{E44968D2-9D43-A5F3-5F57-EAFC350A9EF9}"/>
          </ac:spMkLst>
        </pc:spChg>
        <pc:spChg chg="add mod">
          <ac:chgData name="Samuel Skipsey" userId="eb0be619-36ae-408d-8ec7-be722b52129b" providerId="ADAL" clId="{F3BE6CDD-8CDD-4F50-BDCB-CC3D49D57F7B}" dt="2024-12-02T16:01:59.322" v="6659" actId="164"/>
          <ac:spMkLst>
            <pc:docMk/>
            <pc:sldMk cId="484395592" sldId="582"/>
            <ac:spMk id="10" creationId="{88C81486-D643-F52B-6C88-AA165BA23265}"/>
          </ac:spMkLst>
        </pc:spChg>
        <pc:spChg chg="add mod">
          <ac:chgData name="Samuel Skipsey" userId="eb0be619-36ae-408d-8ec7-be722b52129b" providerId="ADAL" clId="{F3BE6CDD-8CDD-4F50-BDCB-CC3D49D57F7B}" dt="2024-12-02T16:02:13.582" v="6660" actId="164"/>
          <ac:spMkLst>
            <pc:docMk/>
            <pc:sldMk cId="484395592" sldId="582"/>
            <ac:spMk id="11" creationId="{EC305A76-70BC-B379-0110-8FB3739129CE}"/>
          </ac:spMkLst>
        </pc:spChg>
        <pc:spChg chg="add mod">
          <ac:chgData name="Samuel Skipsey" userId="eb0be619-36ae-408d-8ec7-be722b52129b" providerId="ADAL" clId="{F3BE6CDD-8CDD-4F50-BDCB-CC3D49D57F7B}" dt="2024-12-02T16:02:13.582" v="6660" actId="164"/>
          <ac:spMkLst>
            <pc:docMk/>
            <pc:sldMk cId="484395592" sldId="582"/>
            <ac:spMk id="12" creationId="{F2441D40-26CB-84EB-9789-AF78354EA372}"/>
          </ac:spMkLst>
        </pc:spChg>
        <pc:spChg chg="add mod">
          <ac:chgData name="Samuel Skipsey" userId="eb0be619-36ae-408d-8ec7-be722b52129b" providerId="ADAL" clId="{F3BE6CDD-8CDD-4F50-BDCB-CC3D49D57F7B}" dt="2024-11-28T15:40:58.185" v="6488" actId="208"/>
          <ac:spMkLst>
            <pc:docMk/>
            <pc:sldMk cId="484395592" sldId="582"/>
            <ac:spMk id="15" creationId="{EBCCBB19-5BF9-D091-C4DA-DF69F3692164}"/>
          </ac:spMkLst>
        </pc:spChg>
        <pc:grpChg chg="add mod">
          <ac:chgData name="Samuel Skipsey" userId="eb0be619-36ae-408d-8ec7-be722b52129b" providerId="ADAL" clId="{F3BE6CDD-8CDD-4F50-BDCB-CC3D49D57F7B}" dt="2024-12-02T16:01:53.166" v="6658" actId="164"/>
          <ac:grpSpMkLst>
            <pc:docMk/>
            <pc:sldMk cId="484395592" sldId="582"/>
            <ac:grpSpMk id="4" creationId="{BB2035A4-5F11-E1EE-2DA8-4767AC6BB09D}"/>
          </ac:grpSpMkLst>
        </pc:grpChg>
        <pc:grpChg chg="add mod">
          <ac:chgData name="Samuel Skipsey" userId="eb0be619-36ae-408d-8ec7-be722b52129b" providerId="ADAL" clId="{F3BE6CDD-8CDD-4F50-BDCB-CC3D49D57F7B}" dt="2024-12-02T16:01:59.322" v="6659" actId="164"/>
          <ac:grpSpMkLst>
            <pc:docMk/>
            <pc:sldMk cId="484395592" sldId="582"/>
            <ac:grpSpMk id="5" creationId="{068D9A06-4E16-A522-2FC6-E8010BA9B7B1}"/>
          </ac:grpSpMkLst>
        </pc:grpChg>
        <pc:grpChg chg="add mod">
          <ac:chgData name="Samuel Skipsey" userId="eb0be619-36ae-408d-8ec7-be722b52129b" providerId="ADAL" clId="{F3BE6CDD-8CDD-4F50-BDCB-CC3D49D57F7B}" dt="2024-12-02T16:02:13.582" v="6660" actId="164"/>
          <ac:grpSpMkLst>
            <pc:docMk/>
            <pc:sldMk cId="484395592" sldId="582"/>
            <ac:grpSpMk id="8" creationId="{2AB9AABD-DE64-BD3F-5179-5DA78DAEFCF2}"/>
          </ac:grpSpMkLst>
        </pc:grpChg>
        <pc:picChg chg="add mod">
          <ac:chgData name="Samuel Skipsey" userId="eb0be619-36ae-408d-8ec7-be722b52129b" providerId="ADAL" clId="{F3BE6CDD-8CDD-4F50-BDCB-CC3D49D57F7B}" dt="2024-11-28T15:41:05.264" v="6489" actId="14100"/>
          <ac:picMkLst>
            <pc:docMk/>
            <pc:sldMk cId="484395592" sldId="582"/>
            <ac:picMk id="3" creationId="{1B963BFF-D6EE-0A4C-A1E0-929AFF900650}"/>
          </ac:picMkLst>
        </pc:picChg>
        <pc:cxnChg chg="add mod">
          <ac:chgData name="Samuel Skipsey" userId="eb0be619-36ae-408d-8ec7-be722b52129b" providerId="ADAL" clId="{F3BE6CDD-8CDD-4F50-BDCB-CC3D49D57F7B}" dt="2024-12-02T16:01:59.322" v="6659" actId="164"/>
          <ac:cxnSpMkLst>
            <pc:docMk/>
            <pc:sldMk cId="484395592" sldId="582"/>
            <ac:cxnSpMk id="6" creationId="{F8A320A8-2ADA-98F5-15C2-6C4FBFF82983}"/>
          </ac:cxnSpMkLst>
        </pc:cxnChg>
        <pc:cxnChg chg="add mod">
          <ac:chgData name="Samuel Skipsey" userId="eb0be619-36ae-408d-8ec7-be722b52129b" providerId="ADAL" clId="{F3BE6CDD-8CDD-4F50-BDCB-CC3D49D57F7B}" dt="2024-12-02T16:01:59.322" v="6659" actId="164"/>
          <ac:cxnSpMkLst>
            <pc:docMk/>
            <pc:sldMk cId="484395592" sldId="582"/>
            <ac:cxnSpMk id="7" creationId="{D98361CA-CC33-98F0-0AC4-B8188BADB0D8}"/>
          </ac:cxnSpMkLst>
        </pc:cxnChg>
        <pc:cxnChg chg="add mod">
          <ac:chgData name="Samuel Skipsey" userId="eb0be619-36ae-408d-8ec7-be722b52129b" providerId="ADAL" clId="{F3BE6CDD-8CDD-4F50-BDCB-CC3D49D57F7B}" dt="2024-12-02T16:02:13.582" v="6660" actId="164"/>
          <ac:cxnSpMkLst>
            <pc:docMk/>
            <pc:sldMk cId="484395592" sldId="582"/>
            <ac:cxnSpMk id="14" creationId="{0D788BFF-5CAB-F26D-0712-41207EE56C3E}"/>
          </ac:cxnSpMkLst>
        </pc:cxnChg>
      </pc:sldChg>
      <pc:sldChg chg="modSp new mod">
        <pc:chgData name="Samuel Skipsey" userId="eb0be619-36ae-408d-8ec7-be722b52129b" providerId="ADAL" clId="{F3BE6CDD-8CDD-4F50-BDCB-CC3D49D57F7B}" dt="2024-11-28T15:57:21.981" v="6500" actId="20577"/>
        <pc:sldMkLst>
          <pc:docMk/>
          <pc:sldMk cId="2426045739" sldId="583"/>
        </pc:sldMkLst>
        <pc:spChg chg="mod">
          <ac:chgData name="Samuel Skipsey" userId="eb0be619-36ae-408d-8ec7-be722b52129b" providerId="ADAL" clId="{F3BE6CDD-8CDD-4F50-BDCB-CC3D49D57F7B}" dt="2024-11-28T15:57:21.981" v="6500" actId="20577"/>
          <ac:spMkLst>
            <pc:docMk/>
            <pc:sldMk cId="2426045739" sldId="583"/>
            <ac:spMk id="2" creationId="{1FD510ED-40E5-D735-B8F7-D697A1E96C8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la-my.sharepoint.com/personal/samuel_skipsey_glasgow_ac_uk/Documents/Documents/IRIS%20Collab%20Dec2024/HEPW_new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Top 10 of the TOP500</a:t>
            </a:r>
            <a:r>
              <a:rPr lang="en-GB" baseline="0"/>
              <a:t> List, by Architecture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IBM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Sheet1!$B$5:$Z$5</c:f>
              <c:numCache>
                <c:formatCode>General</c:formatCode>
                <c:ptCount val="2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1-4BFE-98E1-0BA18A87B7AE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x86 (inc Xeon Phi)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Sheet1!$B$6:$Z$6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8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7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1-4BFE-98E1-0BA18A87B7AE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ARM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Sheet1!$B$7:$Z$7</c:f>
              <c:numCache>
                <c:formatCode>General</c:formatCode>
                <c:ptCount val="25"/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A1-4BFE-98E1-0BA18A87B7AE}"/>
            </c:ext>
          </c:extLst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DEC ALPHA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Sheet1!$B$8:$Z$8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A1-4BFE-98E1-0BA18A87B7AE}"/>
            </c:ext>
          </c:extLst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Hitachi RISC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Sheet1!$B$9:$Z$9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1-4BFE-98E1-0BA18A87B7AE}"/>
            </c:ext>
          </c:extLst>
        </c:ser>
        <c:ser>
          <c:idx val="5"/>
          <c:order val="5"/>
          <c:tx>
            <c:strRef>
              <c:f>Sheet1!$A$10</c:f>
              <c:strCache>
                <c:ptCount val="1"/>
                <c:pt idx="0">
                  <c:v>HPE MIPS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Sheet1!$B$10:$Z$10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A1-4BFE-98E1-0BA18A87B7AE}"/>
            </c:ext>
          </c:extLst>
        </c:ser>
        <c:ser>
          <c:idx val="6"/>
          <c:order val="6"/>
          <c:tx>
            <c:strRef>
              <c:f>Sheet1!$A$11</c:f>
              <c:strCache>
                <c:ptCount val="1"/>
                <c:pt idx="0">
                  <c:v>NEC SX-6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Sheet1!$B$11:$Z$11</c:f>
              <c:numCache>
                <c:formatCode>General</c:formatCode>
                <c:ptCount val="25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A1-4BFE-98E1-0BA18A87B7AE}"/>
            </c:ext>
          </c:extLst>
        </c:ser>
        <c:ser>
          <c:idx val="7"/>
          <c:order val="7"/>
          <c:tx>
            <c:strRef>
              <c:f>Sheet1!$A$12</c:f>
              <c:strCache>
                <c:ptCount val="1"/>
                <c:pt idx="0">
                  <c:v>Itanium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Sheet1!$B$12:$Z$12</c:f>
              <c:numCache>
                <c:formatCode>General</c:formatCode>
                <c:ptCount val="25"/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A1-4BFE-98E1-0BA18A87B7AE}"/>
            </c:ext>
          </c:extLst>
        </c:ser>
        <c:ser>
          <c:idx val="8"/>
          <c:order val="8"/>
          <c:tx>
            <c:strRef>
              <c:f>Sheet1!$A$13</c:f>
              <c:strCache>
                <c:ptCount val="1"/>
                <c:pt idx="0">
                  <c:v>SGI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Sheet1!$B$13:$Z$13</c:f>
              <c:numCache>
                <c:formatCode>General</c:formatCode>
                <c:ptCount val="25"/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A1-4BFE-98E1-0BA18A87B7AE}"/>
            </c:ext>
          </c:extLst>
        </c:ser>
        <c:ser>
          <c:idx val="9"/>
          <c:order val="9"/>
          <c:tx>
            <c:strRef>
              <c:f>Sheet1!$A$14</c:f>
              <c:strCache>
                <c:ptCount val="1"/>
                <c:pt idx="0">
                  <c:v>Cell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Sheet1!$B$14:$Z$14</c:f>
              <c:numCache>
                <c:formatCode>General</c:formatCode>
                <c:ptCount val="25"/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A1-4BFE-98E1-0BA18A87B7AE}"/>
            </c:ext>
          </c:extLst>
        </c:ser>
        <c:ser>
          <c:idx val="10"/>
          <c:order val="10"/>
          <c:tx>
            <c:strRef>
              <c:f>Sheet1!$A$15</c:f>
              <c:strCache>
                <c:ptCount val="1"/>
                <c:pt idx="0">
                  <c:v>SPARC64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Sheet1!$B$15:$Z$15</c:f>
              <c:numCache>
                <c:formatCode>General</c:formatCode>
                <c:ptCount val="25"/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A1-4BFE-98E1-0BA18A87B7AE}"/>
            </c:ext>
          </c:extLst>
        </c:ser>
        <c:ser>
          <c:idx val="11"/>
          <c:order val="11"/>
          <c:tx>
            <c:strRef>
              <c:f>Sheet1!$A$16</c:f>
              <c:strCache>
                <c:ptCount val="1"/>
                <c:pt idx="0">
                  <c:v>Sunway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Sheet1!$B$4:$Z$4</c:f>
              <c:numCache>
                <c:formatCode>mmm\-yy</c:formatCode>
                <c:ptCount val="25"/>
                <c:pt idx="0">
                  <c:v>36831</c:v>
                </c:pt>
                <c:pt idx="1">
                  <c:v>37196</c:v>
                </c:pt>
                <c:pt idx="2">
                  <c:v>37561</c:v>
                </c:pt>
                <c:pt idx="3">
                  <c:v>37926</c:v>
                </c:pt>
                <c:pt idx="4">
                  <c:v>38292</c:v>
                </c:pt>
                <c:pt idx="5">
                  <c:v>38657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40483</c:v>
                </c:pt>
                <c:pt idx="11">
                  <c:v>40848</c:v>
                </c:pt>
                <c:pt idx="12">
                  <c:v>41214</c:v>
                </c:pt>
                <c:pt idx="13">
                  <c:v>41579</c:v>
                </c:pt>
                <c:pt idx="14">
                  <c:v>41944</c:v>
                </c:pt>
                <c:pt idx="15">
                  <c:v>42309</c:v>
                </c:pt>
                <c:pt idx="16">
                  <c:v>42675</c:v>
                </c:pt>
                <c:pt idx="17">
                  <c:v>43040</c:v>
                </c:pt>
                <c:pt idx="18">
                  <c:v>43405</c:v>
                </c:pt>
                <c:pt idx="19">
                  <c:v>43770</c:v>
                </c:pt>
                <c:pt idx="20">
                  <c:v>44136</c:v>
                </c:pt>
                <c:pt idx="21">
                  <c:v>44501</c:v>
                </c:pt>
                <c:pt idx="22">
                  <c:v>44866</c:v>
                </c:pt>
                <c:pt idx="23">
                  <c:v>45231</c:v>
                </c:pt>
                <c:pt idx="24">
                  <c:v>45597</c:v>
                </c:pt>
              </c:numCache>
            </c:numRef>
          </c:cat>
          <c:val>
            <c:numRef>
              <c:f>Sheet1!$B$16:$Z$16</c:f>
              <c:numCache>
                <c:formatCode>General</c:formatCode>
                <c:ptCount val="25"/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A1-4BFE-98E1-0BA18A87B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684777568"/>
        <c:axId val="1684767968"/>
      </c:barChart>
      <c:dateAx>
        <c:axId val="1684777568"/>
        <c:scaling>
          <c:orientation val="minMax"/>
          <c:max val="45607"/>
          <c:min val="36841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67968"/>
        <c:crosses val="autoZero"/>
        <c:auto val="0"/>
        <c:lblOffset val="100"/>
        <c:baseTimeUnit val="years"/>
      </c:dateAx>
      <c:valAx>
        <c:axId val="16847679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HEP-Score vs. Power &lt;75-95%&gt;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square"/>
              <c:size val="10"/>
              <c:spPr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851-4305-9ACB-9C45A68EC780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00FF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851-4305-9ACB-9C45A68EC780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6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851-4305-9ACB-9C45A68EC780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851-4305-9ACB-9C45A68EC780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851-4305-9ACB-9C45A68EC780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851-4305-9ACB-9C45A68EC780}"/>
              </c:ext>
            </c:extLst>
          </c:dPt>
          <c:dPt>
            <c:idx val="8"/>
            <c:marker>
              <c:symbol val="triangle"/>
              <c:size val="10"/>
              <c:spPr>
                <a:solidFill>
                  <a:srgbClr val="FF99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851-4305-9ACB-9C45A68EC780}"/>
              </c:ext>
            </c:extLst>
          </c:dPt>
          <c:dPt>
            <c:idx val="9"/>
            <c:marker>
              <c:symbol val="triangle"/>
              <c:size val="10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851-4305-9ACB-9C45A68EC780}"/>
              </c:ext>
            </c:extLst>
          </c:dPt>
          <c:dPt>
            <c:idx val="10"/>
            <c:marker>
              <c:symbol val="triang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851-4305-9ACB-9C45A68EC780}"/>
              </c:ext>
            </c:extLst>
          </c:dPt>
          <c:dPt>
            <c:idx val="11"/>
            <c:marker>
              <c:symbol val="triangle"/>
              <c:size val="10"/>
              <c:spPr>
                <a:solidFill>
                  <a:schemeClr val="accent4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851-4305-9ACB-9C45A68EC780}"/>
              </c:ext>
            </c:extLst>
          </c:dPt>
          <c:dPt>
            <c:idx val="12"/>
            <c:marker>
              <c:symbol val="triangle"/>
              <c:size val="10"/>
              <c:spPr>
                <a:solidFill>
                  <a:srgbClr val="FF99FF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851-4305-9ACB-9C45A68EC780}"/>
              </c:ext>
            </c:extLst>
          </c:dPt>
          <c:dPt>
            <c:idx val="13"/>
            <c:marker>
              <c:symbol val="triangle"/>
              <c:size val="10"/>
              <c:spPr>
                <a:solidFill>
                  <a:srgbClr val="FF00FF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851-4305-9ACB-9C45A68EC780}"/>
              </c:ext>
            </c:extLst>
          </c:dPt>
          <c:dLbls>
            <c:dLbl>
              <c:idx val="0"/>
              <c:layout>
                <c:manualLayout>
                  <c:x val="2.6621244940463352E-2"/>
                  <c:y val="5.2198304825048607E-3"/>
                </c:manualLayout>
              </c:layout>
              <c:tx>
                <c:rich>
                  <a:bodyPr/>
                  <a:lstStyle/>
                  <a:p>
                    <a:fld id="{9C2F5309-1111-4B04-B85A-C9CACBDDBD8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851-4305-9ACB-9C45A68EC7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893E32-BF9B-498E-A32B-3BBC758F6BF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851-4305-9ACB-9C45A68EC780}"/>
                </c:ext>
              </c:extLst>
            </c:dLbl>
            <c:dLbl>
              <c:idx val="2"/>
              <c:layout>
                <c:manualLayout>
                  <c:x val="4.6488461710223871E-3"/>
                  <c:y val="-2.3489200516392597E-2"/>
                </c:manualLayout>
              </c:layout>
              <c:tx>
                <c:rich>
                  <a:bodyPr/>
                  <a:lstStyle/>
                  <a:p>
                    <a:fld id="{17822F61-CA8E-43E5-AA06-3CC0A83AFDD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51-4305-9ACB-9C45A68EC780}"/>
                </c:ext>
              </c:extLst>
            </c:dLbl>
            <c:dLbl>
              <c:idx val="3"/>
              <c:layout>
                <c:manualLayout>
                  <c:x val="1.4733545206605522E-2"/>
                  <c:y val="-2.7539881792872797E-2"/>
                </c:manualLayout>
              </c:layout>
              <c:tx>
                <c:rich>
                  <a:bodyPr/>
                  <a:lstStyle/>
                  <a:p>
                    <a:fld id="{36C093FD-ABC9-4832-A779-5974776814A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851-4305-9ACB-9C45A68EC780}"/>
                </c:ext>
              </c:extLst>
            </c:dLbl>
            <c:dLbl>
              <c:idx val="4"/>
              <c:layout>
                <c:manualLayout>
                  <c:x val="1.7387938927375807E-2"/>
                  <c:y val="3.6704423949849317E-2"/>
                </c:manualLayout>
              </c:layout>
              <c:tx>
                <c:rich>
                  <a:bodyPr/>
                  <a:lstStyle/>
                  <a:p>
                    <a:fld id="{FE1E8626-449F-4680-B25B-F5FD7B9BB48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51-4305-9ACB-9C45A68EC780}"/>
                </c:ext>
              </c:extLst>
            </c:dLbl>
            <c:dLbl>
              <c:idx val="5"/>
              <c:layout>
                <c:manualLayout>
                  <c:x val="-0.12150944599707285"/>
                  <c:y val="6.6414184506476279E-2"/>
                </c:manualLayout>
              </c:layout>
              <c:tx>
                <c:rich>
                  <a:bodyPr/>
                  <a:lstStyle/>
                  <a:p>
                    <a:fld id="{FFB68846-BD27-4EED-B16C-150DDA699BF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851-4305-9ACB-9C45A68EC780}"/>
                </c:ext>
              </c:extLst>
            </c:dLbl>
            <c:dLbl>
              <c:idx val="6"/>
              <c:layout>
                <c:manualLayout>
                  <c:x val="7.7480769517039791E-3"/>
                  <c:y val="6.785769038068945E-2"/>
                </c:manualLayout>
              </c:layout>
              <c:tx>
                <c:rich>
                  <a:bodyPr/>
                  <a:lstStyle/>
                  <a:p>
                    <a:fld id="{450C7095-6B7A-48FA-8899-AC246CC68BD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851-4305-9ACB-9C45A68EC780}"/>
                </c:ext>
              </c:extLst>
            </c:dLbl>
            <c:dLbl>
              <c:idx val="7"/>
              <c:layout>
                <c:manualLayout>
                  <c:x val="-0.13207548477942704"/>
                  <c:y val="-4.5441284136010084E-2"/>
                </c:manualLayout>
              </c:layout>
              <c:tx>
                <c:rich>
                  <a:bodyPr/>
                  <a:lstStyle/>
                  <a:p>
                    <a:fld id="{2A2AF974-AA62-4069-9267-5B497E57B88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51-4305-9ACB-9C45A68EC780}"/>
                </c:ext>
              </c:extLst>
            </c:dLbl>
            <c:dLbl>
              <c:idx val="8"/>
              <c:layout>
                <c:manualLayout>
                  <c:x val="-8.5304008916023286E-2"/>
                  <c:y val="2.8943092839266875E-2"/>
                </c:manualLayout>
              </c:layout>
              <c:tx>
                <c:rich>
                  <a:bodyPr/>
                  <a:lstStyle/>
                  <a:p>
                    <a:fld id="{8E08C882-E585-4B8B-A5F2-685EB453B7B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851-4305-9ACB-9C45A68EC780}"/>
                </c:ext>
              </c:extLst>
            </c:dLbl>
            <c:dLbl>
              <c:idx val="9"/>
              <c:layout>
                <c:manualLayout>
                  <c:x val="-6.9732692565335805E-2"/>
                  <c:y val="-9.7780013670180382E-2"/>
                </c:manualLayout>
              </c:layout>
              <c:tx>
                <c:rich>
                  <a:bodyPr/>
                  <a:lstStyle/>
                  <a:p>
                    <a:fld id="{50B5CCC9-81EA-479C-9C4D-95D07B39D6E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851-4305-9ACB-9C45A68EC780}"/>
                </c:ext>
              </c:extLst>
            </c:dLbl>
            <c:dLbl>
              <c:idx val="10"/>
              <c:layout>
                <c:manualLayout>
                  <c:x val="-5.4970958743381551E-2"/>
                  <c:y val="-5.2272410608487432E-2"/>
                </c:manualLayout>
              </c:layout>
              <c:tx>
                <c:rich>
                  <a:bodyPr/>
                  <a:lstStyle/>
                  <a:p>
                    <a:fld id="{855BD6BE-6E32-4206-AF98-7ED3709A25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851-4305-9ACB-9C45A68EC780}"/>
                </c:ext>
              </c:extLst>
            </c:dLbl>
            <c:dLbl>
              <c:idx val="11"/>
              <c:layout>
                <c:manualLayout>
                  <c:x val="2.0145000074430347E-2"/>
                  <c:y val="-2.8709022853368616E-2"/>
                </c:manualLayout>
              </c:layout>
              <c:tx>
                <c:rich>
                  <a:bodyPr/>
                  <a:lstStyle/>
                  <a:p>
                    <a:fld id="{2A4413FB-6EFF-4C57-952E-1856651A49C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851-4305-9ACB-9C45A68EC780}"/>
                </c:ext>
              </c:extLst>
            </c:dLbl>
            <c:dLbl>
              <c:idx val="12"/>
              <c:layout>
                <c:manualLayout>
                  <c:x val="3.0992307806815347E-3"/>
                  <c:y val="-4.9588312201273063E-2"/>
                </c:manualLayout>
              </c:layout>
              <c:tx>
                <c:rich>
                  <a:bodyPr/>
                  <a:lstStyle/>
                  <a:p>
                    <a:fld id="{BBBAD71A-1F1A-4C49-B30B-2A9F7EC780A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851-4305-9ACB-9C45A68EC780}"/>
                </c:ext>
              </c:extLst>
            </c:dLbl>
            <c:dLbl>
              <c:idx val="13"/>
              <c:layout>
                <c:manualLayout>
                  <c:x val="1.9229506824530583E-2"/>
                  <c:y val="-2.4655645854371983E-2"/>
                </c:manualLayout>
              </c:layout>
              <c:tx>
                <c:rich>
                  <a:bodyPr/>
                  <a:lstStyle/>
                  <a:p>
                    <a:fld id="{C4CE3F3C-8FEE-4185-959B-94656C53339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851-4305-9ACB-9C45A68EC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[HEPW_newer.xlsx]results_simple!$V$3:$V$16</c:f>
              <c:numCache>
                <c:formatCode>#,##0.0</c:formatCode>
                <c:ptCount val="14"/>
                <c:pt idx="0">
                  <c:v>211.7</c:v>
                </c:pt>
                <c:pt idx="1">
                  <c:v>384.7</c:v>
                </c:pt>
                <c:pt idx="2">
                  <c:v>730.1</c:v>
                </c:pt>
                <c:pt idx="3">
                  <c:v>446.3</c:v>
                </c:pt>
                <c:pt idx="4">
                  <c:v>486.9</c:v>
                </c:pt>
                <c:pt idx="5">
                  <c:v>1322.2</c:v>
                </c:pt>
                <c:pt idx="6" formatCode="General">
                  <c:v>1389</c:v>
                </c:pt>
                <c:pt idx="7">
                  <c:v>324.89999999999998</c:v>
                </c:pt>
                <c:pt idx="8">
                  <c:v>309.89999999999998</c:v>
                </c:pt>
                <c:pt idx="9">
                  <c:v>349.9</c:v>
                </c:pt>
                <c:pt idx="10">
                  <c:v>424.1</c:v>
                </c:pt>
                <c:pt idx="11">
                  <c:v>835.2</c:v>
                </c:pt>
                <c:pt idx="12">
                  <c:v>570.1</c:v>
                </c:pt>
                <c:pt idx="13">
                  <c:v>538.5</c:v>
                </c:pt>
              </c:numCache>
            </c:numRef>
          </c:xVal>
          <c:yVal>
            <c:numRef>
              <c:f>[HEPW_newer.xlsx]results_simple!$W$3:$W$16</c:f>
              <c:numCache>
                <c:formatCode>#,##0.000</c:formatCode>
                <c:ptCount val="14"/>
                <c:pt idx="0">
                  <c:v>385.65280000000001</c:v>
                </c:pt>
                <c:pt idx="1">
                  <c:v>1356.1606999999999</c:v>
                </c:pt>
                <c:pt idx="2">
                  <c:v>1692.1967</c:v>
                </c:pt>
                <c:pt idx="3">
                  <c:v>1826.3467000000001</c:v>
                </c:pt>
                <c:pt idx="4">
                  <c:v>1887.2207000000001</c:v>
                </c:pt>
                <c:pt idx="5">
                  <c:v>7497.4875000000002</c:v>
                </c:pt>
                <c:pt idx="6">
                  <c:v>6932.2978999999996</c:v>
                </c:pt>
                <c:pt idx="7">
                  <c:v>1838.5244</c:v>
                </c:pt>
                <c:pt idx="8">
                  <c:v>1512.5914</c:v>
                </c:pt>
                <c:pt idx="9">
                  <c:v>2068.0848999999998</c:v>
                </c:pt>
                <c:pt idx="10">
                  <c:v>2121.2939000000001</c:v>
                </c:pt>
                <c:pt idx="11">
                  <c:v>4205.4335000000001</c:v>
                </c:pt>
                <c:pt idx="12">
                  <c:v>3234.0468000000001</c:v>
                </c:pt>
                <c:pt idx="13">
                  <c:v>2520.5962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[HEPW_newer.xlsx]results_simple!$B$3:$B$16</c15:f>
                <c15:dlblRangeCache>
                  <c:ptCount val="14"/>
                  <c:pt idx="0">
                    <c:v>2*Xeon</c:v>
                  </c:pt>
                  <c:pt idx="1">
                    <c:v>Milano</c:v>
                  </c:pt>
                  <c:pt idx="2">
                    <c:v>2*Milano+GPU</c:v>
                  </c:pt>
                  <c:pt idx="3">
                    <c:v>2*Roma</c:v>
                  </c:pt>
                  <c:pt idx="4">
                    <c:v>2*Milano</c:v>
                  </c:pt>
                  <c:pt idx="5">
                    <c:v>2*Bergamo</c:v>
                  </c:pt>
                  <c:pt idx="6">
                    <c:v>2*Genoa</c:v>
                  </c:pt>
                  <c:pt idx="7">
                    <c:v>Siena</c:v>
                  </c:pt>
                  <c:pt idx="8">
                    <c:v>Q80</c:v>
                  </c:pt>
                  <c:pt idx="9">
                    <c:v>Max28</c:v>
                  </c:pt>
                  <c:pt idx="10">
                    <c:v>Max30</c:v>
                  </c:pt>
                  <c:pt idx="11">
                    <c:v>Grace</c:v>
                  </c:pt>
                  <c:pt idx="12">
                    <c:v>AmperOne</c:v>
                  </c:pt>
                  <c:pt idx="13">
                    <c:v>2*Q80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F851-4305-9ACB-9C45A68EC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224240"/>
        <c:axId val="667224944"/>
      </c:scatterChart>
      <c:valAx>
        <c:axId val="66722424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&lt;75-95%&gt;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24944"/>
        <c:crosses val="autoZero"/>
        <c:crossBetween val="midCat"/>
      </c:valAx>
      <c:valAx>
        <c:axId val="66722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HS23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22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AF62-5356-4DC2-9D1C-BD4D6F0A267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097C7-0153-4F2B-9458-845ACE198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1C4113-2466-DC48-BAFD-35BC4AF1760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7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)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this is not the whole story:  each machine runs at its highest frequency (conservative governor), and frequency directly affects power usage. 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next slide 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AF5E-7C9B-491F-9B9F-41567A7871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2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(!) see performance/watt of Max vs Grace …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NOTE:  the x coordinate shows the nominal frequency, i.e., the frequency that has been set via ‘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cpupower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frequency-set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’.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does not always stay constant during the run, especially x86 have a high frequency turbo mode that is switched on/off depending on load.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AF5E-7C9B-491F-9B9F-41567A7871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2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ScotGrid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lasgow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Compute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AF5E-7C9B-491F-9B9F-41567A7871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DB70528-702E-0961-6044-FA1CD1C7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>
            <a:extLst>
              <a:ext uri="{FF2B5EF4-FFF2-40B4-BE49-F238E27FC236}">
                <a16:creationId xmlns:a16="http://schemas.microsoft.com/office/drawing/2014/main" id="{2D977884-A25D-163B-C4B6-3900BDDBB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>
            <a:extLst>
              <a:ext uri="{FF2B5EF4-FFF2-40B4-BE49-F238E27FC236}">
                <a16:creationId xmlns:a16="http://schemas.microsoft.com/office/drawing/2014/main" id="{2C1D741D-579E-E9B0-6FCD-641FCFC70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RISC-V will improve!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Char char="-"/>
            </a:pPr>
            <a:r>
              <a:rPr lang="en-US" sz="1200" b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Already comparable to a mid-range x86 from 2017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Char char="-"/>
            </a:pPr>
            <a:r>
              <a:rPr lang="en-US" sz="1200" b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Will soon become comparable with ARM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Char char="-"/>
            </a:pPr>
            <a:r>
              <a:rPr lang="en-US" sz="1200" b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We wish to have a test-suite ready to follow the evolution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72" name="Google Shape;172;p10:notes">
            <a:extLst>
              <a:ext uri="{FF2B5EF4-FFF2-40B4-BE49-F238E27FC236}">
                <a16:creationId xmlns:a16="http://schemas.microsoft.com/office/drawing/2014/main" id="{43071B66-9417-7712-EBF2-9FF4B4A53D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9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DEDF-07E7-F690-6CD3-FE1901F3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67787-F8AB-F954-4F2C-6FCA22ACA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1D59-4235-C68D-95F9-7AC5A01F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FE823-3B70-F6F2-E4CC-614A5E85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BCF1-79A7-7C62-47EE-8AF19499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7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AAAA-2167-73FB-41A0-01454FF9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79FE4-ED2C-D1F7-2434-ACAD5A145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57DB-793A-B1A2-954B-F12C48C5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3EEE-0F50-155C-A282-A13E1E91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B75E-DC0D-84FD-05AD-A2141548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2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4BFC7-70E1-1CB9-1DAD-3B4E8EF64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2A250-BFD1-6EEF-61A2-8004C3DC9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ED22-719C-D091-79E4-EC20FD3D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0F644-1C31-58CA-3E90-EEBC603B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EA497-E7C8-99D4-5C39-3F240F28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952BE-47C8-D9D1-1C07-63CCE4BB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EBBFF-6046-1A8C-879E-ED642ED75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A396B-84C6-23C7-2C09-B4CF7EA3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F09C-5833-CDD4-A105-2A424125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39AFF-8709-8821-1DD1-97866583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7A6F-FC92-B727-4A5E-EAAAE48D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5D02F-130E-DB08-47DC-643533FA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7152-8A60-007E-A694-743AB0F1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30E81-021E-E3F0-76CE-4B750864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01BEB-28D8-6245-6148-4790FF0A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2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FE7-BEB0-500E-F9A1-DF815AA5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78B0-1C92-227C-A03E-C7356A22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8F800-E845-1065-0007-23CFA70A2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0F9A0-8081-A992-E300-7BD8A7CD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FA2EE-31D1-61AA-E371-D1B25A9A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A4365-8FC2-F344-C723-CFF4633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9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1D39-0ED5-1F3C-8C4D-381AD910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85576-22D9-BDD8-686B-3CA9B9A8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9C55-1917-41B1-403C-8EB00E801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024B9-4F3C-2EFD-6D7E-260CBE145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B7DD2-BB05-6DE2-72BA-9A8474107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1F0E53-78E4-97E9-70A0-EB14A77D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C7AA0-A9E2-BA51-EFF4-B04608D7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D808F-ABE0-ABF9-DE00-E2B72F84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6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5BC0-0966-B50B-75B7-462ECEC5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C982C-46E5-2A67-CF0C-0EE902C7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D365B-FFA5-3F26-1C48-E77A087D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6C198-095A-B05E-CF9C-FA6B2EB2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4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0F2A1-EC6F-8583-6DEF-4BFDF081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A9380-3696-F9DE-F352-CBDD885B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00B4-D595-E97F-C0A4-D5F40107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9A9C-C98D-ADB6-79C6-8DACC92D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9FAB-5BD3-78F1-BB6F-BDA769C6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33645-899F-4217-3EA8-D657FBAA1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27CC8-84BE-E860-F1E7-E87431CE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2E41B-17ED-5083-5A55-4BF57CC7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F1423-7E06-660F-93D8-57CBB922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3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9C89-868C-1A9E-FAC6-0B19D0E8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66A66-40E5-04B1-1B45-D4D471291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E83F8-B65F-092D-5607-47E43E41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E690C-79E8-625D-5C26-2FDAD041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C4AF-7E3B-8C74-5D56-4CECCF88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C92E2-D81F-0B0E-0CF3-38C223F5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8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E4D46-B6BF-FFD1-BAAE-E6E8DB76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F5D52-5BE9-F8DC-B7BA-705F7EAD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E9FE1-BFA5-2E5A-FFD1-455A2A4F9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4AFDC-DF3B-44F3-A218-08785E36F3D3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46C6-5057-42B0-FD23-536FF5E00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165E-B7E7-09A7-B5F8-785EDC63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DD6459-E448-4C23-9C46-4C1F423B5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6.08118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34BF-C18B-DB18-52B8-2E8EC9B9C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ARM (and other non-x86 architectures?) @ Glasgow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39EA7-CE5C-48BE-122B-D14D33852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Sam Skipsey (he/they)</a:t>
            </a:r>
          </a:p>
          <a:p>
            <a:r>
              <a:rPr lang="en-GB" dirty="0"/>
              <a:t>[work mostly by Emanuele Simili, some by Dan Protopopescu + Dwayne Spiteri]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96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9BC98D-B392-01AF-BBAF-DD80DDC09A61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Compute Cluster @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ScotGrid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D554C-F93A-4606-D8D4-10A80FBF874D}"/>
              </a:ext>
            </a:extLst>
          </p:cNvPr>
          <p:cNvSpPr txBox="1"/>
          <p:nvPr/>
        </p:nvSpPr>
        <p:spPr>
          <a:xfrm>
            <a:off x="5573830" y="1820798"/>
            <a:ext cx="162482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manage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BD50A-0A85-AB5C-5379-FBA7F6770651}"/>
              </a:ext>
            </a:extLst>
          </p:cNvPr>
          <p:cNvSpPr txBox="1"/>
          <p:nvPr/>
        </p:nvSpPr>
        <p:spPr>
          <a:xfrm>
            <a:off x="9588215" y="1296924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CB2DE-2C14-1EE5-6263-5C973E4092F6}"/>
              </a:ext>
            </a:extLst>
          </p:cNvPr>
          <p:cNvSpPr txBox="1"/>
          <p:nvPr/>
        </p:nvSpPr>
        <p:spPr>
          <a:xfrm>
            <a:off x="9655378" y="2489069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F0E6E-83B3-4376-D624-DB6F46292F23}"/>
              </a:ext>
            </a:extLst>
          </p:cNvPr>
          <p:cNvSpPr txBox="1"/>
          <p:nvPr/>
        </p:nvSpPr>
        <p:spPr>
          <a:xfrm>
            <a:off x="9545755" y="1337908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75DAB-9400-5250-9315-F0630905B531}"/>
              </a:ext>
            </a:extLst>
          </p:cNvPr>
          <p:cNvSpPr txBox="1"/>
          <p:nvPr/>
        </p:nvSpPr>
        <p:spPr>
          <a:xfrm>
            <a:off x="9503295" y="1378892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C29D6-27A5-3440-DF10-4E8F42602845}"/>
              </a:ext>
            </a:extLst>
          </p:cNvPr>
          <p:cNvSpPr txBox="1"/>
          <p:nvPr/>
        </p:nvSpPr>
        <p:spPr>
          <a:xfrm>
            <a:off x="9462768" y="1430546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FFC58-D88D-ED7B-61D0-F8026AE9B587}"/>
              </a:ext>
            </a:extLst>
          </p:cNvPr>
          <p:cNvSpPr txBox="1"/>
          <p:nvPr/>
        </p:nvSpPr>
        <p:spPr>
          <a:xfrm>
            <a:off x="9413535" y="1482408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5CCDA4-6203-B162-378C-4E78AA4FD786}"/>
              </a:ext>
            </a:extLst>
          </p:cNvPr>
          <p:cNvSpPr txBox="1"/>
          <p:nvPr/>
        </p:nvSpPr>
        <p:spPr>
          <a:xfrm>
            <a:off x="9364302" y="1545856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339F5-019A-91EC-2DEB-5D3F88E51A15}"/>
              </a:ext>
            </a:extLst>
          </p:cNvPr>
          <p:cNvSpPr txBox="1"/>
          <p:nvPr/>
        </p:nvSpPr>
        <p:spPr>
          <a:xfrm>
            <a:off x="9578309" y="2545479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64EC0-AD7F-76A5-3474-390A685BE310}"/>
              </a:ext>
            </a:extLst>
          </p:cNvPr>
          <p:cNvSpPr txBox="1"/>
          <p:nvPr/>
        </p:nvSpPr>
        <p:spPr>
          <a:xfrm>
            <a:off x="9501240" y="2597341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3EC2B-361E-1EE3-E8E0-9D5A70375694}"/>
              </a:ext>
            </a:extLst>
          </p:cNvPr>
          <p:cNvSpPr txBox="1"/>
          <p:nvPr/>
        </p:nvSpPr>
        <p:spPr>
          <a:xfrm>
            <a:off x="9422303" y="2661247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52EE7-E257-E378-5B8F-EE0C594EB651}"/>
              </a:ext>
            </a:extLst>
          </p:cNvPr>
          <p:cNvSpPr txBox="1"/>
          <p:nvPr/>
        </p:nvSpPr>
        <p:spPr>
          <a:xfrm>
            <a:off x="9357711" y="2720925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1F0AE-C209-4D03-40BC-53FE1FBCCAA5}"/>
              </a:ext>
            </a:extLst>
          </p:cNvPr>
          <p:cNvSpPr txBox="1"/>
          <p:nvPr/>
        </p:nvSpPr>
        <p:spPr>
          <a:xfrm>
            <a:off x="9283050" y="2765485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4C54B4-B8E6-7B94-CA82-CFFB847F64AD}"/>
              </a:ext>
            </a:extLst>
          </p:cNvPr>
          <p:cNvSpPr txBox="1"/>
          <p:nvPr/>
        </p:nvSpPr>
        <p:spPr>
          <a:xfrm>
            <a:off x="9218718" y="2829391"/>
            <a:ext cx="11164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wn_ARM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9C9F3E-7EF0-642F-8A0C-048B904171BA}"/>
              </a:ext>
            </a:extLst>
          </p:cNvPr>
          <p:cNvSpPr txBox="1"/>
          <p:nvPr/>
        </p:nvSpPr>
        <p:spPr>
          <a:xfrm>
            <a:off x="9310368" y="1601771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0F6E8C-A5F4-5CC5-6512-DB98EC9C95FA}"/>
              </a:ext>
            </a:extLst>
          </p:cNvPr>
          <p:cNvSpPr txBox="1"/>
          <p:nvPr/>
        </p:nvSpPr>
        <p:spPr>
          <a:xfrm>
            <a:off x="9256434" y="1674708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024BD-8608-C42F-FDD3-AC44C8E9D7C5}"/>
              </a:ext>
            </a:extLst>
          </p:cNvPr>
          <p:cNvSpPr txBox="1"/>
          <p:nvPr/>
        </p:nvSpPr>
        <p:spPr>
          <a:xfrm>
            <a:off x="9202500" y="1719660"/>
            <a:ext cx="999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wn_x86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A18E4D-F574-4341-7AE1-C17F58A221E1}"/>
              </a:ext>
            </a:extLst>
          </p:cNvPr>
          <p:cNvSpPr txBox="1"/>
          <p:nvPr/>
        </p:nvSpPr>
        <p:spPr>
          <a:xfrm>
            <a:off x="1362500" y="1529684"/>
            <a:ext cx="2585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ce01.gla.scotgrid.ac.uk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18B4E2-7AA9-968F-0EA6-0B55E3A45192}"/>
              </a:ext>
            </a:extLst>
          </p:cNvPr>
          <p:cNvSpPr txBox="1"/>
          <p:nvPr/>
        </p:nvSpPr>
        <p:spPr>
          <a:xfrm>
            <a:off x="1524628" y="1842145"/>
            <a:ext cx="2585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ce02.gla.scotgrid.ac.uk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C05EC3-441B-9304-2732-599400F81A85}"/>
              </a:ext>
            </a:extLst>
          </p:cNvPr>
          <p:cNvSpPr txBox="1"/>
          <p:nvPr/>
        </p:nvSpPr>
        <p:spPr>
          <a:xfrm>
            <a:off x="1743541" y="2159988"/>
            <a:ext cx="2585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ce03.gla.scotgrid.ac.uk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AD657-AA1F-1BEA-B9FF-F299EE8004C3}"/>
              </a:ext>
            </a:extLst>
          </p:cNvPr>
          <p:cNvSpPr txBox="1"/>
          <p:nvPr/>
        </p:nvSpPr>
        <p:spPr>
          <a:xfrm>
            <a:off x="1956209" y="2472449"/>
            <a:ext cx="2585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ce04.gla.scotgrid.ac.uk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66946B-91C2-5359-1430-3C482416E29B}"/>
              </a:ext>
            </a:extLst>
          </p:cNvPr>
          <p:cNvCxnSpPr>
            <a:cxnSpLocks/>
          </p:cNvCxnSpPr>
          <p:nvPr/>
        </p:nvCxnSpPr>
        <p:spPr>
          <a:xfrm>
            <a:off x="4541752" y="2031782"/>
            <a:ext cx="935683" cy="0"/>
          </a:xfrm>
          <a:prstGeom prst="straightConnector1">
            <a:avLst/>
          </a:prstGeom>
          <a:ln w="38100" cmpd="dbl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FF12023-9628-FE88-8688-51FB11F0E756}"/>
              </a:ext>
            </a:extLst>
          </p:cNvPr>
          <p:cNvCxnSpPr>
            <a:cxnSpLocks/>
          </p:cNvCxnSpPr>
          <p:nvPr/>
        </p:nvCxnSpPr>
        <p:spPr>
          <a:xfrm flipV="1">
            <a:off x="7333609" y="1545856"/>
            <a:ext cx="1661421" cy="459608"/>
          </a:xfrm>
          <a:prstGeom prst="straightConnector1">
            <a:avLst/>
          </a:prstGeom>
          <a:ln w="19050">
            <a:solidFill>
              <a:srgbClr val="0066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513E8C8-9FDF-D278-538C-3125BF9695A1}"/>
              </a:ext>
            </a:extLst>
          </p:cNvPr>
          <p:cNvCxnSpPr>
            <a:cxnSpLocks/>
          </p:cNvCxnSpPr>
          <p:nvPr/>
        </p:nvCxnSpPr>
        <p:spPr>
          <a:xfrm>
            <a:off x="7339046" y="2092100"/>
            <a:ext cx="1655984" cy="697358"/>
          </a:xfrm>
          <a:prstGeom prst="straightConnector1">
            <a:avLst/>
          </a:prstGeom>
          <a:ln w="19050">
            <a:solidFill>
              <a:srgbClr val="FF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EE4092A6-C305-11E0-A28B-100278AFF560}"/>
              </a:ext>
            </a:extLst>
          </p:cNvPr>
          <p:cNvSpPr/>
          <p:nvPr/>
        </p:nvSpPr>
        <p:spPr>
          <a:xfrm rot="5400000" flipV="1">
            <a:off x="-909133" y="-263224"/>
            <a:ext cx="4256924" cy="1615525"/>
          </a:xfrm>
          <a:prstGeom prst="arc">
            <a:avLst>
              <a:gd name="adj1" fmla="val 19504494"/>
              <a:gd name="adj2" fmla="val 0"/>
            </a:avLst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6A1C5-EBCF-5273-2E87-2EC04CD1C7CF}"/>
              </a:ext>
            </a:extLst>
          </p:cNvPr>
          <p:cNvSpPr txBox="1"/>
          <p:nvPr/>
        </p:nvSpPr>
        <p:spPr>
          <a:xfrm>
            <a:off x="166255" y="1145736"/>
            <a:ext cx="816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9BEAD8-E8F9-EE59-A1F7-3FEAD78B4A0F}"/>
              </a:ext>
            </a:extLst>
          </p:cNvPr>
          <p:cNvSpPr txBox="1"/>
          <p:nvPr/>
        </p:nvSpPr>
        <p:spPr>
          <a:xfrm>
            <a:off x="7255941" y="1333145"/>
            <a:ext cx="1060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x86 queue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9D1CA3-D829-D369-3200-8519E4AECA0E}"/>
              </a:ext>
            </a:extLst>
          </p:cNvPr>
          <p:cNvSpPr txBox="1"/>
          <p:nvPr/>
        </p:nvSpPr>
        <p:spPr>
          <a:xfrm>
            <a:off x="7261977" y="2523983"/>
            <a:ext cx="1153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ARM queue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C2F9A9-9360-4129-56EC-0777EA695D65}"/>
              </a:ext>
            </a:extLst>
          </p:cNvPr>
          <p:cNvSpPr txBox="1"/>
          <p:nvPr/>
        </p:nvSpPr>
        <p:spPr>
          <a:xfrm>
            <a:off x="9485022" y="986932"/>
            <a:ext cx="1776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~15k cores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0556CA-5892-678A-274D-CA19E3943E4B}"/>
              </a:ext>
            </a:extLst>
          </p:cNvPr>
          <p:cNvSpPr txBox="1"/>
          <p:nvPr/>
        </p:nvSpPr>
        <p:spPr>
          <a:xfrm>
            <a:off x="9563816" y="2178143"/>
            <a:ext cx="1499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~4k cores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2996AD3-22AF-5553-9C11-160E7958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1" y="2473884"/>
            <a:ext cx="340478" cy="45026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5F4A10D-E89D-1A8F-C92A-DDFA6CCE8AC2}"/>
              </a:ext>
            </a:extLst>
          </p:cNvPr>
          <p:cNvSpPr txBox="1"/>
          <p:nvPr/>
        </p:nvSpPr>
        <p:spPr>
          <a:xfrm>
            <a:off x="0" y="652277"/>
            <a:ext cx="1210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provide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resources at the our WLCG Tier2 cluster within our standard ARC-CE endpoints.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24A13FB-11C9-D4A2-CCD7-D63C53C86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b="40134"/>
          <a:stretch/>
        </p:blipFill>
        <p:spPr>
          <a:xfrm>
            <a:off x="0" y="3247869"/>
            <a:ext cx="5178019" cy="35973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CC6A5-905F-46C3-6EC8-188277B15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32" y="1511088"/>
            <a:ext cx="1146224" cy="2709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7DAB83-5312-F5F0-1E2D-168AF9763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5" t="41109" r="30127" b="55211"/>
          <a:stretch/>
        </p:blipFill>
        <p:spPr>
          <a:xfrm>
            <a:off x="5654383" y="3369083"/>
            <a:ext cx="1786503" cy="7218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FBD7EA6-CF1E-CBEB-9898-9EB8F217FE8B}"/>
              </a:ext>
            </a:extLst>
          </p:cNvPr>
          <p:cNvSpPr txBox="1"/>
          <p:nvPr/>
        </p:nvSpPr>
        <p:spPr>
          <a:xfrm>
            <a:off x="5334219" y="5269898"/>
            <a:ext cx="676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the moment,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resources are mainly used by ATLAS… but anyone who wants to use them can submit jobs to the ARM queue.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Please let us know if you are interested!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CF0A95-1CC3-7882-262C-8BBAA298A7FB}"/>
              </a:ext>
            </a:extLst>
          </p:cNvPr>
          <p:cNvCxnSpPr>
            <a:cxnSpLocks/>
          </p:cNvCxnSpPr>
          <p:nvPr/>
        </p:nvCxnSpPr>
        <p:spPr>
          <a:xfrm flipV="1">
            <a:off x="3036312" y="3379104"/>
            <a:ext cx="2618071" cy="2191593"/>
          </a:xfrm>
          <a:prstGeom prst="line">
            <a:avLst/>
          </a:prstGeom>
          <a:ln w="95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63F75-0A55-F7C7-DA95-26AD33241AA8}"/>
              </a:ext>
            </a:extLst>
          </p:cNvPr>
          <p:cNvCxnSpPr>
            <a:cxnSpLocks/>
          </p:cNvCxnSpPr>
          <p:nvPr/>
        </p:nvCxnSpPr>
        <p:spPr>
          <a:xfrm flipV="1">
            <a:off x="3609009" y="4085227"/>
            <a:ext cx="3831877" cy="1677629"/>
          </a:xfrm>
          <a:prstGeom prst="line">
            <a:avLst/>
          </a:prstGeom>
          <a:ln w="95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D74189-6376-CF8D-1240-F4370094EFD5}"/>
              </a:ext>
            </a:extLst>
          </p:cNvPr>
          <p:cNvCxnSpPr>
            <a:cxnSpLocks/>
          </p:cNvCxnSpPr>
          <p:nvPr/>
        </p:nvCxnSpPr>
        <p:spPr>
          <a:xfrm flipV="1">
            <a:off x="3036312" y="4100966"/>
            <a:ext cx="2618071" cy="1716738"/>
          </a:xfrm>
          <a:prstGeom prst="line">
            <a:avLst/>
          </a:prstGeom>
          <a:ln w="95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3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0289-73F7-CBA3-E2F1-EA6E2DFD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Julia Benchmarks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FAD3A-6018-10FD-92C6-8EBEC282A3A6}"/>
              </a:ext>
            </a:extLst>
          </p:cNvPr>
          <p:cNvSpPr txBox="1"/>
          <p:nvPr/>
        </p:nvSpPr>
        <p:spPr>
          <a:xfrm>
            <a:off x="156341" y="1237593"/>
            <a:ext cx="1187931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FastJet</a:t>
            </a:r>
            <a:r>
              <a:rPr lang="en-GB" sz="2400" dirty="0"/>
              <a:t> is a well-known &amp; optimised “jet clustering” library for HEP, in </a:t>
            </a:r>
            <a:r>
              <a:rPr lang="en-GB" sz="2400" b="1" dirty="0"/>
              <a:t>C++ </a:t>
            </a:r>
            <a:r>
              <a:rPr lang="en-GB" sz="2400" dirty="0"/>
              <a:t>.  It operates on an event – consisting of many (n) trajectories – and provides methods for outputting “jets”, clusters of associated trajectories. This is computationally complex, especially as n increases.</a:t>
            </a:r>
          </a:p>
          <a:p>
            <a:r>
              <a:rPr lang="en-GB" sz="2400" b="1" dirty="0" err="1"/>
              <a:t>JetReconstruction.jl</a:t>
            </a:r>
            <a:r>
              <a:rPr lang="en-GB" sz="2400" b="1" dirty="0"/>
              <a:t> </a:t>
            </a:r>
            <a:r>
              <a:rPr lang="en-GB" sz="2400" dirty="0"/>
              <a:t>is an implementation in </a:t>
            </a:r>
            <a:r>
              <a:rPr lang="en-GB" sz="2400" b="1" dirty="0"/>
              <a:t>Julia</a:t>
            </a:r>
            <a:r>
              <a:rPr lang="en-GB" sz="2400" dirty="0"/>
              <a:t> of (an increasing number) of </a:t>
            </a:r>
            <a:r>
              <a:rPr lang="en-GB" sz="2400" dirty="0" err="1"/>
              <a:t>FastJet’s</a:t>
            </a:r>
            <a:r>
              <a:rPr lang="en-GB" sz="2400" dirty="0"/>
              <a:t> algorithms, as a demonstrator for Julia as a useful language for HEP.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03680-FAE3-AD52-F00E-3E9001751A05}"/>
              </a:ext>
            </a:extLst>
          </p:cNvPr>
          <p:cNvSpPr txBox="1"/>
          <p:nvPr/>
        </p:nvSpPr>
        <p:spPr>
          <a:xfrm>
            <a:off x="156341" y="4697077"/>
            <a:ext cx="1187931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Relative performance of programming languages can change based on architecture – due to differences in the efficiency of their compilers targeting different instruction sets, and due to differences in how well the language itself maps to architectural </a:t>
            </a:r>
            <a:r>
              <a:rPr lang="en-GB" sz="2400" dirty="0" err="1"/>
              <a:t>tradeoffs</a:t>
            </a:r>
            <a:r>
              <a:rPr lang="en-GB" sz="2400" dirty="0"/>
              <a:t> (for ex. memory ordering models, SIMD width…)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1349AC-C1C1-9F5B-A3E7-DEC2BD2790EE}"/>
              </a:ext>
            </a:extLst>
          </p:cNvPr>
          <p:cNvGrpSpPr/>
          <p:nvPr/>
        </p:nvGrpSpPr>
        <p:grpSpPr>
          <a:xfrm>
            <a:off x="533291" y="1154756"/>
            <a:ext cx="11436626" cy="5370373"/>
            <a:chOff x="533291" y="1154756"/>
            <a:chExt cx="11436626" cy="53703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A00195-50A7-1AFD-9A67-7EFD8CF42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291" y="1154756"/>
              <a:ext cx="7630568" cy="53703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32802-4F33-872A-C420-3977827DC8D1}"/>
                </a:ext>
              </a:extLst>
            </p:cNvPr>
            <p:cNvSpPr txBox="1"/>
            <p:nvPr/>
          </p:nvSpPr>
          <p:spPr>
            <a:xfrm>
              <a:off x="8229600" y="1237593"/>
              <a:ext cx="3740317" cy="4801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Partly inspired by </a:t>
              </a:r>
            </a:p>
            <a:p>
              <a:r>
                <a:rPr lang="en-GB" sz="2400" dirty="0"/>
                <a:t>“Productivity meets Performance: Julia on A64FX”</a:t>
              </a:r>
            </a:p>
            <a:p>
              <a:r>
                <a:rPr lang="en-GB" sz="2400" dirty="0" err="1"/>
                <a:t>Mosè</a:t>
              </a:r>
              <a:r>
                <a:rPr lang="en-GB" sz="2400" dirty="0"/>
                <a:t> Giordano, Milan </a:t>
              </a:r>
              <a:r>
                <a:rPr lang="en-GB" sz="2400" dirty="0" err="1"/>
                <a:t>Klöwer</a:t>
              </a:r>
              <a:r>
                <a:rPr lang="en-GB" sz="2400" dirty="0"/>
                <a:t>, Valentin </a:t>
              </a:r>
              <a:r>
                <a:rPr lang="en-GB" sz="2400" dirty="0" err="1"/>
                <a:t>Churavy</a:t>
              </a:r>
              <a:endParaRPr lang="en-GB" sz="2400" dirty="0"/>
            </a:p>
            <a:p>
              <a:r>
                <a:rPr lang="en-GB" sz="2400" dirty="0"/>
                <a:t>arXiv:2207.12762v1 [</a:t>
              </a:r>
              <a:r>
                <a:rPr lang="en-GB" sz="2400" dirty="0" err="1"/>
                <a:t>cs.DC</a:t>
              </a:r>
              <a:r>
                <a:rPr lang="en-GB" sz="2400" dirty="0"/>
                <a:t>] 26 Jul 2022</a:t>
              </a:r>
            </a:p>
            <a:p>
              <a:endParaRPr lang="en-GB" sz="2400" dirty="0"/>
            </a:p>
            <a:p>
              <a:r>
                <a:rPr lang="en-GB" sz="2400" dirty="0"/>
                <a:t>Another </a:t>
              </a:r>
              <a:r>
                <a:rPr lang="en-GB" sz="2400" dirty="0" err="1"/>
                <a:t>Fugaku</a:t>
              </a:r>
              <a:r>
                <a:rPr lang="en-GB" sz="2400" dirty="0"/>
                <a:t> powered ARM performance paper,</a:t>
              </a:r>
            </a:p>
            <a:p>
              <a:r>
                <a:rPr lang="en-GB" sz="2400" dirty="0"/>
                <a:t>with Julia!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745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B963BFF-D6EE-0A4C-A1E0-929AFF900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5" y="169300"/>
            <a:ext cx="8324704" cy="63908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8D9A06-4E16-A522-2FC6-E8010BA9B7B1}"/>
              </a:ext>
            </a:extLst>
          </p:cNvPr>
          <p:cNvGrpSpPr/>
          <p:nvPr/>
        </p:nvGrpSpPr>
        <p:grpSpPr>
          <a:xfrm>
            <a:off x="9257795" y="4123765"/>
            <a:ext cx="1816605" cy="2541476"/>
            <a:chOff x="9257795" y="4123765"/>
            <a:chExt cx="1816605" cy="254147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A320A8-2ADA-98F5-15C2-6C4FBFF82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9929" y="4123765"/>
              <a:ext cx="1404471" cy="20798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98361CA-CC33-98F0-0AC4-B8188BADB0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9929" y="5418163"/>
              <a:ext cx="1404470" cy="78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C81486-D643-F52B-6C88-AA165BA23265}"/>
                </a:ext>
              </a:extLst>
            </p:cNvPr>
            <p:cNvSpPr txBox="1"/>
            <p:nvPr/>
          </p:nvSpPr>
          <p:spPr>
            <a:xfrm>
              <a:off x="9257795" y="6203576"/>
              <a:ext cx="82426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ARM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B9AABD-DE64-BD3F-5179-5DA78DAEFCF2}"/>
              </a:ext>
            </a:extLst>
          </p:cNvPr>
          <p:cNvGrpSpPr/>
          <p:nvPr/>
        </p:nvGrpSpPr>
        <p:grpSpPr>
          <a:xfrm>
            <a:off x="10862477" y="169300"/>
            <a:ext cx="970935" cy="1743171"/>
            <a:chOff x="10862477" y="169300"/>
            <a:chExt cx="970935" cy="17431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305A76-70BC-B379-0110-8FB3739129CE}"/>
                </a:ext>
              </a:extLst>
            </p:cNvPr>
            <p:cNvSpPr txBox="1"/>
            <p:nvPr/>
          </p:nvSpPr>
          <p:spPr>
            <a:xfrm>
              <a:off x="10862477" y="169300"/>
              <a:ext cx="82426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ARM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441D40-26CB-84EB-9789-AF78354EA372}"/>
                </a:ext>
              </a:extLst>
            </p:cNvPr>
            <p:cNvSpPr/>
            <p:nvPr/>
          </p:nvSpPr>
          <p:spPr>
            <a:xfrm>
              <a:off x="11353800" y="1147271"/>
              <a:ext cx="479612" cy="765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788BFF-5CAB-F26D-0712-41207EE56C3E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11274610" y="630965"/>
              <a:ext cx="283884" cy="516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6CAA99-4B2A-DF47-9248-D21C3E2C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Julia 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CBB19-5BF9-D091-C4DA-DF69F3692164}"/>
              </a:ext>
            </a:extLst>
          </p:cNvPr>
          <p:cNvSpPr txBox="1"/>
          <p:nvPr/>
        </p:nvSpPr>
        <p:spPr>
          <a:xfrm>
            <a:off x="0" y="2042219"/>
            <a:ext cx="392654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Julia implementations are faster than C++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both x86 and 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But there are significant differences in the degree…</a:t>
            </a:r>
          </a:p>
        </p:txBody>
      </p:sp>
    </p:spTree>
    <p:extLst>
      <p:ext uri="{BB962C8B-B14F-4D97-AF65-F5344CB8AC3E}">
        <p14:creationId xmlns:p14="http://schemas.microsoft.com/office/powerpoint/2010/main" val="4843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1E5E-B2BE-26B0-8364-0D39806D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4E9D-CDD8-A5B7-1D36-6AD6A2C2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718"/>
            <a:ext cx="10515600" cy="5089245"/>
          </a:xfrm>
        </p:spPr>
        <p:txBody>
          <a:bodyPr>
            <a:normAutofit/>
          </a:bodyPr>
          <a:lstStyle/>
          <a:p>
            <a:r>
              <a:rPr lang="en-GB" dirty="0"/>
              <a:t>At present, ATLAS allow pledging of 50% of </a:t>
            </a:r>
            <a:r>
              <a:rPr lang="en-GB"/>
              <a:t>their CPU resources </a:t>
            </a:r>
            <a:r>
              <a:rPr lang="en-GB" dirty="0"/>
              <a:t>as ARM at a site.</a:t>
            </a:r>
          </a:p>
          <a:p>
            <a:r>
              <a:rPr lang="en-GB" dirty="0"/>
              <a:t>Glasgow has a significant ARM estate – which was also used to validate ATLAS workloads to allow the above.</a:t>
            </a:r>
          </a:p>
          <a:p>
            <a:r>
              <a:rPr lang="en-GB" dirty="0"/>
              <a:t>ARM offerings were initially more energy efficient than (all) x86</a:t>
            </a:r>
          </a:p>
          <a:p>
            <a:pPr lvl="1"/>
            <a:r>
              <a:rPr lang="en-GB" dirty="0"/>
              <a:t>Now (AMD) x86 is in a competitive cycle with ARM providers</a:t>
            </a:r>
          </a:p>
          <a:p>
            <a:pPr lvl="1"/>
            <a:r>
              <a:rPr lang="en-GB" dirty="0"/>
              <a:t>This is good for us, as there is now pressure on both sides to improve.</a:t>
            </a:r>
          </a:p>
          <a:p>
            <a:pPr lvl="1"/>
            <a:endParaRPr lang="en-GB" dirty="0"/>
          </a:p>
          <a:p>
            <a:r>
              <a:rPr lang="en-GB" dirty="0"/>
              <a:t>We remain interested in any other challengers – RISC-V is not there yet…</a:t>
            </a:r>
          </a:p>
          <a:p>
            <a:pPr lvl="1"/>
            <a:r>
              <a:rPr lang="en-GB" dirty="0"/>
              <a:t>…but both China and Europe have interest in developing it as a competitor.</a:t>
            </a:r>
          </a:p>
        </p:txBody>
      </p:sp>
    </p:spTree>
    <p:extLst>
      <p:ext uri="{BB962C8B-B14F-4D97-AF65-F5344CB8AC3E}">
        <p14:creationId xmlns:p14="http://schemas.microsoft.com/office/powerpoint/2010/main" val="358848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10ED-40E5-D735-B8F7-D697A1E9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EF29-773E-5134-0DAB-836501C9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4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CA45563B-9630-F273-8730-F2ECC723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E2557B-20A1-C6AE-43CE-98A57A9AC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5" y="3627413"/>
            <a:ext cx="5058549" cy="3206689"/>
          </a:xfrm>
          <a:prstGeom prst="rect">
            <a:avLst/>
          </a:prstGeom>
        </p:spPr>
      </p:pic>
      <p:sp>
        <p:nvSpPr>
          <p:cNvPr id="179" name="Google Shape;179;p10">
            <a:extLst>
              <a:ext uri="{FF2B5EF4-FFF2-40B4-BE49-F238E27FC236}">
                <a16:creationId xmlns:a16="http://schemas.microsoft.com/office/drawing/2014/main" id="{0EE358D9-09D8-1CA2-8145-895777E0C618}"/>
              </a:ext>
            </a:extLst>
          </p:cNvPr>
          <p:cNvSpPr txBox="1"/>
          <p:nvPr/>
        </p:nvSpPr>
        <p:spPr>
          <a:xfrm>
            <a:off x="3520181" y="994157"/>
            <a:ext cx="2355273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Milk-V Pioneer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" dirty="0">
                <a:solidFill>
                  <a:schemeClr val="dk1"/>
                </a:solidFill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~2.5k </a:t>
            </a:r>
            <a:r>
              <a:rPr lang="en-US" sz="2000" dirty="0">
                <a:solidFill>
                  <a:schemeClr val="dk1"/>
                </a:solidFill>
              </a:rPr>
              <a:t>€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China</a:t>
            </a:r>
          </a:p>
          <a:p>
            <a:r>
              <a:rPr lang="en-US" sz="2000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128 GB RAM, 64 cores desktop-class PC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81" name="Google Shape;181;p10">
            <a:extLst>
              <a:ext uri="{FF2B5EF4-FFF2-40B4-BE49-F238E27FC236}">
                <a16:creationId xmlns:a16="http://schemas.microsoft.com/office/drawing/2014/main" id="{0EC0BB0F-E767-2857-F5E0-A522792B79BD}"/>
              </a:ext>
            </a:extLst>
          </p:cNvPr>
          <p:cNvSpPr txBox="1"/>
          <p:nvPr/>
        </p:nvSpPr>
        <p:spPr>
          <a:xfrm>
            <a:off x="0" y="0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Preliminary look at RISC-V</a:t>
            </a:r>
            <a:endParaRPr sz="40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close-up of a computer&#10;&#10;Description automatically generated">
            <a:extLst>
              <a:ext uri="{FF2B5EF4-FFF2-40B4-BE49-F238E27FC236}">
                <a16:creationId xmlns:a16="http://schemas.microsoft.com/office/drawing/2014/main" id="{F3472A1A-E3D5-AAB4-B21B-90A86DCC9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t="18851" r="8835" b="21226"/>
          <a:stretch/>
        </p:blipFill>
        <p:spPr>
          <a:xfrm>
            <a:off x="296369" y="607840"/>
            <a:ext cx="3062407" cy="2784653"/>
          </a:xfrm>
          <a:prstGeom prst="rect">
            <a:avLst/>
          </a:prstGeom>
        </p:spPr>
      </p:pic>
      <p:sp>
        <p:nvSpPr>
          <p:cNvPr id="5" name="Google Shape;226;p14">
            <a:extLst>
              <a:ext uri="{FF2B5EF4-FFF2-40B4-BE49-F238E27FC236}">
                <a16:creationId xmlns:a16="http://schemas.microsoft.com/office/drawing/2014/main" id="{31463FC5-AB0C-9B95-B83A-782030EF1926}"/>
              </a:ext>
            </a:extLst>
          </p:cNvPr>
          <p:cNvSpPr txBox="1"/>
          <p:nvPr/>
        </p:nvSpPr>
        <p:spPr>
          <a:xfrm>
            <a:off x="6391300" y="926957"/>
            <a:ext cx="550433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 the standard HEP benchmarks are not available on RISC-V, we used standard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Geant4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detector simulation on the RISC-V and other 3 types of hardware (desktop i5, AMD EPYC and ARM Ampere Q80)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03747-DEA9-0034-A463-82E7DD227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29" y="3712595"/>
            <a:ext cx="6598026" cy="30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4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F408-74E0-D454-EB71-C0A43172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41" y="2766218"/>
            <a:ext cx="4640317" cy="1325563"/>
          </a:xfrm>
        </p:spPr>
        <p:txBody>
          <a:bodyPr>
            <a:noAutofit/>
          </a:bodyPr>
          <a:lstStyle/>
          <a:p>
            <a:r>
              <a:rPr lang="en-GB" sz="72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EEFD-51D0-DC54-27FF-447CBE02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02" y="4851399"/>
            <a:ext cx="5914697" cy="13255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4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DE5D7C-82A5-D707-4CF1-C3478A45FA7C}"/>
              </a:ext>
            </a:extLst>
          </p:cNvPr>
          <p:cNvSpPr/>
          <p:nvPr/>
        </p:nvSpPr>
        <p:spPr bwMode="auto">
          <a:xfrm>
            <a:off x="5560902" y="1423631"/>
            <a:ext cx="1041936" cy="423361"/>
          </a:xfrm>
          <a:prstGeom prst="roundRect">
            <a:avLst/>
          </a:prstGeom>
          <a:solidFill>
            <a:srgbClr val="2B3D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NetZero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F43DB71-0B86-4AC9-5685-2CCF902F92A4}"/>
              </a:ext>
            </a:extLst>
          </p:cNvPr>
          <p:cNvSpPr/>
          <p:nvPr/>
        </p:nvSpPr>
        <p:spPr bwMode="auto">
          <a:xfrm>
            <a:off x="3673089" y="2313905"/>
            <a:ext cx="1041936" cy="423361"/>
          </a:xfrm>
          <a:prstGeom prst="roundRect">
            <a:avLst/>
          </a:prstGeom>
          <a:solidFill>
            <a:srgbClr val="3550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Reduce Scope-2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4E0241-76E5-9392-D00E-AEB45C76B090}"/>
              </a:ext>
            </a:extLst>
          </p:cNvPr>
          <p:cNvSpPr/>
          <p:nvPr/>
        </p:nvSpPr>
        <p:spPr bwMode="auto">
          <a:xfrm>
            <a:off x="7443886" y="2313905"/>
            <a:ext cx="1041936" cy="423361"/>
          </a:xfrm>
          <a:prstGeom prst="roundRect">
            <a:avLst/>
          </a:prstGeom>
          <a:solidFill>
            <a:srgbClr val="3550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Reduce Scope-3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9DE380D-96CA-210A-5F36-38902278FAB7}"/>
              </a:ext>
            </a:extLst>
          </p:cNvPr>
          <p:cNvCxnSpPr>
            <a:stCxn id="8" idx="2"/>
            <a:endCxn id="9" idx="0"/>
          </p:cNvCxnSpPr>
          <p:nvPr/>
        </p:nvCxnSpPr>
        <p:spPr bwMode="auto">
          <a:xfrm rot="5400000">
            <a:off x="4904509" y="1136542"/>
            <a:ext cx="466913" cy="1887813"/>
          </a:xfrm>
          <a:prstGeom prst="bentConnector3">
            <a:avLst/>
          </a:prstGeom>
          <a:noFill/>
          <a:ln w="31750" cap="flat" cmpd="sng" algn="ctr">
            <a:solidFill>
              <a:srgbClr val="35509A"/>
            </a:solidFill>
            <a:prstDash val="solid"/>
            <a:round/>
            <a:headEnd type="triangle"/>
            <a:tailEnd type="none"/>
          </a:ln>
          <a:effectLst/>
        </p:spPr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D0CE9EA-32A7-4DCC-0E4F-59613CE10FFB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 rot="16200000" flipH="1">
            <a:off x="6789907" y="1138955"/>
            <a:ext cx="466913" cy="1882984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35509A"/>
            </a:solidFill>
            <a:prstDash val="solid"/>
            <a:round/>
            <a:headEnd type="triangle"/>
            <a:tailEnd type="none"/>
          </a:ln>
          <a:effectLst/>
        </p:spPr>
      </p:cxn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8FF686E-EE19-2093-F09D-FE17CAC3CEA5}"/>
              </a:ext>
            </a:extLst>
          </p:cNvPr>
          <p:cNvGrpSpPr/>
          <p:nvPr/>
        </p:nvGrpSpPr>
        <p:grpSpPr>
          <a:xfrm>
            <a:off x="2916053" y="2732602"/>
            <a:ext cx="2529842" cy="1045915"/>
            <a:chOff x="1392053" y="2732601"/>
            <a:chExt cx="2529842" cy="1045915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2A434A0D-6BF9-4E33-C540-5B4CBDAC508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rot="5400000">
              <a:off x="1980263" y="2665360"/>
              <a:ext cx="622553" cy="757036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35509A"/>
              </a:solidFill>
              <a:prstDash val="solid"/>
              <a:round/>
              <a:headEnd type="triangle"/>
              <a:tailEnd type="none"/>
            </a:ln>
            <a:effectLst/>
          </p:spPr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CF02131-6EFA-0FA3-430D-4646CF08E22A}"/>
                </a:ext>
              </a:extLst>
            </p:cNvPr>
            <p:cNvSpPr/>
            <p:nvPr/>
          </p:nvSpPr>
          <p:spPr bwMode="auto">
            <a:xfrm>
              <a:off x="1392053" y="3355155"/>
              <a:ext cx="1041936" cy="423361"/>
            </a:xfrm>
            <a:prstGeom prst="roundRect">
              <a:avLst/>
            </a:prstGeom>
            <a:solidFill>
              <a:srgbClr val="4A6BC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Reduce Power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941A51-8B4F-EAAD-3C07-A75EDBFDF524}"/>
                </a:ext>
              </a:extLst>
            </p:cNvPr>
            <p:cNvSpPr/>
            <p:nvPr/>
          </p:nvSpPr>
          <p:spPr bwMode="auto">
            <a:xfrm>
              <a:off x="2879959" y="3355155"/>
              <a:ext cx="1041936" cy="423361"/>
            </a:xfrm>
            <a:prstGeom prst="roundRect">
              <a:avLst/>
            </a:prstGeom>
            <a:solidFill>
              <a:srgbClr val="4A6BC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Greener Power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BCEF82B1-8FFF-8E7C-37FD-15E305D65C1D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 rot="16200000" flipH="1">
              <a:off x="2724216" y="2678443"/>
              <a:ext cx="622553" cy="730870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35509A"/>
              </a:solidFill>
              <a:prstDash val="solid"/>
              <a:round/>
              <a:headEnd type="triangle"/>
              <a:tailEnd type="none"/>
            </a:ln>
            <a:effectLst/>
          </p:spPr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D061D21-01B5-488E-1423-7B2296E32FB7}"/>
              </a:ext>
            </a:extLst>
          </p:cNvPr>
          <p:cNvGrpSpPr/>
          <p:nvPr/>
        </p:nvGrpSpPr>
        <p:grpSpPr>
          <a:xfrm>
            <a:off x="3027801" y="3774506"/>
            <a:ext cx="964086" cy="2073859"/>
            <a:chOff x="1503801" y="3774505"/>
            <a:chExt cx="964086" cy="2073859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8214CF-419C-4612-DE4B-342DF277129E}"/>
                </a:ext>
              </a:extLst>
            </p:cNvPr>
            <p:cNvGrpSpPr/>
            <p:nvPr/>
          </p:nvGrpSpPr>
          <p:grpSpPr>
            <a:xfrm>
              <a:off x="1503802" y="3774505"/>
              <a:ext cx="964085" cy="1990460"/>
              <a:chOff x="1063963" y="3778515"/>
              <a:chExt cx="964085" cy="1990460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59ABF58B-296E-759F-644A-FFD7AF693C64}"/>
                  </a:ext>
                </a:extLst>
              </p:cNvPr>
              <p:cNvSpPr/>
              <p:nvPr/>
            </p:nvSpPr>
            <p:spPr bwMode="auto">
              <a:xfrm>
                <a:off x="1217968" y="4703545"/>
                <a:ext cx="810080" cy="423361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Hardware Choice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E6E9809-56AD-2FC0-B319-50F635835475}"/>
                  </a:ext>
                </a:extLst>
              </p:cNvPr>
              <p:cNvSpPr/>
              <p:nvPr/>
            </p:nvSpPr>
            <p:spPr bwMode="auto">
              <a:xfrm>
                <a:off x="1217968" y="5345614"/>
                <a:ext cx="810080" cy="423361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Lower PUE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DCF333-D95F-0BB9-6C73-65709E33F4B7}"/>
                  </a:ext>
                </a:extLst>
              </p:cNvPr>
              <p:cNvSpPr/>
              <p:nvPr/>
            </p:nvSpPr>
            <p:spPr bwMode="auto">
              <a:xfrm>
                <a:off x="1217968" y="4086069"/>
                <a:ext cx="810080" cy="423361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Newer Hardware</a:t>
                </a:r>
              </a:p>
            </p:txBody>
          </p:sp>
          <p:cxnSp>
            <p:nvCxnSpPr>
              <p:cNvPr id="37" name="Elbow Connector 36">
                <a:extLst>
                  <a:ext uri="{FF2B5EF4-FFF2-40B4-BE49-F238E27FC236}">
                    <a16:creationId xmlns:a16="http://schemas.microsoft.com/office/drawing/2014/main" id="{9ACCE414-14B1-A49E-7403-55D3738C0668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 bwMode="auto">
              <a:xfrm rot="16200000" flipH="1">
                <a:off x="251576" y="4590902"/>
                <a:ext cx="1778779" cy="154006"/>
              </a:xfrm>
              <a:prstGeom prst="bentConnector2">
                <a:avLst/>
              </a:prstGeom>
              <a:noFill/>
              <a:ln w="31750" cap="flat" cmpd="sng" algn="ctr">
                <a:solidFill>
                  <a:srgbClr val="35509A"/>
                </a:solidFill>
                <a:prstDash val="solid"/>
                <a:round/>
                <a:headEnd type="triangle"/>
                <a:tailEnd type="none"/>
              </a:ln>
              <a:effectLst/>
            </p:spPr>
          </p:cxnSp>
          <p:cxnSp>
            <p:nvCxnSpPr>
              <p:cNvPr id="41" name="Elbow Connector 40">
                <a:extLst>
                  <a:ext uri="{FF2B5EF4-FFF2-40B4-BE49-F238E27FC236}">
                    <a16:creationId xmlns:a16="http://schemas.microsoft.com/office/drawing/2014/main" id="{01B421FE-53A2-D937-5025-B968CF9CBC08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 bwMode="auto">
              <a:xfrm rot="16200000" flipH="1">
                <a:off x="667337" y="4364595"/>
                <a:ext cx="947258" cy="154004"/>
              </a:xfrm>
              <a:prstGeom prst="bentConnector2">
                <a:avLst/>
              </a:prstGeom>
              <a:noFill/>
              <a:ln w="31750" cap="flat" cmpd="sng" algn="ctr">
                <a:solidFill>
                  <a:srgbClr val="35509A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44" name="Elbow Connector 43">
                <a:extLst>
                  <a:ext uri="{FF2B5EF4-FFF2-40B4-BE49-F238E27FC236}">
                    <a16:creationId xmlns:a16="http://schemas.microsoft.com/office/drawing/2014/main" id="{9E4B2742-A5CA-6B50-806D-8AF6B224C9E8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 bwMode="auto">
              <a:xfrm rot="16200000" flipH="1">
                <a:off x="1050579" y="4130360"/>
                <a:ext cx="180773" cy="154006"/>
              </a:xfrm>
              <a:prstGeom prst="bentConnector2">
                <a:avLst/>
              </a:prstGeom>
              <a:noFill/>
              <a:ln w="31750" cap="flat" cmpd="sng" algn="ctr">
                <a:solidFill>
                  <a:srgbClr val="35509A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0CB74FE-0C20-3A3E-A747-4C3FE125CB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3801" y="5550449"/>
              <a:ext cx="0" cy="297915"/>
            </a:xfrm>
            <a:prstGeom prst="line">
              <a:avLst/>
            </a:prstGeom>
            <a:noFill/>
            <a:ln w="31750" cap="flat" cmpd="sng" algn="ctr">
              <a:solidFill>
                <a:srgbClr val="2B3D70"/>
              </a:solidFill>
              <a:prstDash val="sysDot"/>
              <a:round/>
              <a:headEnd type="none"/>
              <a:tailEnd type="none"/>
            </a:ln>
            <a:effectLst/>
          </p:spPr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6E21439-AC00-A1E2-F076-4A1147BA3C06}"/>
              </a:ext>
            </a:extLst>
          </p:cNvPr>
          <p:cNvGrpSpPr/>
          <p:nvPr/>
        </p:nvGrpSpPr>
        <p:grpSpPr>
          <a:xfrm>
            <a:off x="4514913" y="3755026"/>
            <a:ext cx="996532" cy="1522614"/>
            <a:chOff x="2990913" y="3755026"/>
            <a:chExt cx="996532" cy="152261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CC90AA4-6680-70FB-0B21-BCECA2DD7371}"/>
                </a:ext>
              </a:extLst>
            </p:cNvPr>
            <p:cNvGrpSpPr/>
            <p:nvPr/>
          </p:nvGrpSpPr>
          <p:grpSpPr>
            <a:xfrm>
              <a:off x="2990913" y="3755026"/>
              <a:ext cx="996532" cy="1360322"/>
              <a:chOff x="2551074" y="3759036"/>
              <a:chExt cx="996532" cy="1360322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FA9E785-2E21-CEFF-4113-575FE536CB3C}"/>
                  </a:ext>
                </a:extLst>
              </p:cNvPr>
              <p:cNvSpPr/>
              <p:nvPr/>
            </p:nvSpPr>
            <p:spPr bwMode="auto">
              <a:xfrm>
                <a:off x="2737527" y="4086069"/>
                <a:ext cx="810079" cy="413216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Supply Choice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AAB8700-69B7-A595-51CD-E53F6764A8EA}"/>
                  </a:ext>
                </a:extLst>
              </p:cNvPr>
              <p:cNvSpPr/>
              <p:nvPr/>
            </p:nvSpPr>
            <p:spPr bwMode="auto">
              <a:xfrm>
                <a:off x="2734246" y="4711245"/>
                <a:ext cx="810079" cy="408113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Usage Pattern</a:t>
                </a:r>
              </a:p>
            </p:txBody>
          </p:sp>
          <p:cxnSp>
            <p:nvCxnSpPr>
              <p:cNvPr id="48" name="Elbow Connector 47">
                <a:extLst>
                  <a:ext uri="{FF2B5EF4-FFF2-40B4-BE49-F238E27FC236}">
                    <a16:creationId xmlns:a16="http://schemas.microsoft.com/office/drawing/2014/main" id="{1F096036-470C-BF8B-6800-E110A4A76826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 bwMode="auto">
              <a:xfrm rot="16200000" flipH="1">
                <a:off x="2064527" y="4245583"/>
                <a:ext cx="1156266" cy="183172"/>
              </a:xfrm>
              <a:prstGeom prst="bentConnector2">
                <a:avLst/>
              </a:prstGeom>
              <a:noFill/>
              <a:ln w="31750" cap="flat" cmpd="sng" algn="ctr">
                <a:solidFill>
                  <a:srgbClr val="35509A"/>
                </a:solidFill>
                <a:prstDash val="solid"/>
                <a:round/>
                <a:headEnd type="triangle"/>
                <a:tailEnd type="none"/>
              </a:ln>
              <a:effectLst/>
            </p:spPr>
          </p:cxnSp>
          <p:cxnSp>
            <p:nvCxnSpPr>
              <p:cNvPr id="50" name="Elbow Connector 49">
                <a:extLst>
                  <a:ext uri="{FF2B5EF4-FFF2-40B4-BE49-F238E27FC236}">
                    <a16:creationId xmlns:a16="http://schemas.microsoft.com/office/drawing/2014/main" id="{BC7BF6CF-BC2C-1B02-E74B-10914AA1306C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 bwMode="auto">
              <a:xfrm rot="16200000" flipH="1">
                <a:off x="2487138" y="4042287"/>
                <a:ext cx="314325" cy="186453"/>
              </a:xfrm>
              <a:prstGeom prst="bentConnector2">
                <a:avLst/>
              </a:prstGeom>
              <a:noFill/>
              <a:ln w="31750" cap="flat" cmpd="sng" algn="ctr">
                <a:solidFill>
                  <a:srgbClr val="35509A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5D35F2E-8E92-3C14-85A2-150A32584F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90913" y="4937534"/>
              <a:ext cx="0" cy="340106"/>
            </a:xfrm>
            <a:prstGeom prst="line">
              <a:avLst/>
            </a:prstGeom>
            <a:noFill/>
            <a:ln w="31750" cap="flat" cmpd="sng" algn="ctr">
              <a:solidFill>
                <a:srgbClr val="2B3D70"/>
              </a:solidFill>
              <a:prstDash val="sysDot"/>
              <a:round/>
              <a:headEnd type="none"/>
              <a:tailEnd type="none"/>
            </a:ln>
            <a:effectLst/>
          </p:spPr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5615A23-D339-5724-46AF-477813DCA0F0}"/>
              </a:ext>
            </a:extLst>
          </p:cNvPr>
          <p:cNvGrpSpPr/>
          <p:nvPr/>
        </p:nvGrpSpPr>
        <p:grpSpPr>
          <a:xfrm>
            <a:off x="7547284" y="2733940"/>
            <a:ext cx="1186280" cy="1550741"/>
            <a:chOff x="6023284" y="2733939"/>
            <a:chExt cx="1186280" cy="1550741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15AA4680-4191-AC20-517F-19CFE49F4E09}"/>
                </a:ext>
              </a:extLst>
            </p:cNvPr>
            <p:cNvCxnSpPr>
              <a:cxnSpLocks/>
              <a:endCxn id="25" idx="1"/>
            </p:cNvCxnSpPr>
            <p:nvPr/>
          </p:nvCxnSpPr>
          <p:spPr bwMode="auto">
            <a:xfrm rot="16200000" flipH="1">
              <a:off x="5529897" y="3228941"/>
              <a:ext cx="1207265" cy="217262"/>
            </a:xfrm>
            <a:prstGeom prst="bentConnector2">
              <a:avLst/>
            </a:prstGeom>
            <a:noFill/>
            <a:ln w="31750" cap="flat" cmpd="sng" algn="ctr">
              <a:solidFill>
                <a:srgbClr val="35509A"/>
              </a:solidFill>
              <a:prstDash val="solid"/>
              <a:round/>
              <a:headEnd type="triangle"/>
              <a:tailEnd type="none"/>
            </a:ln>
            <a:effectLst/>
          </p:spPr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11A0BC6-1160-C128-F1A6-D1A841DAFD31}"/>
                </a:ext>
              </a:extLst>
            </p:cNvPr>
            <p:cNvGrpSpPr/>
            <p:nvPr/>
          </p:nvGrpSpPr>
          <p:grpSpPr>
            <a:xfrm>
              <a:off x="6023284" y="2970375"/>
              <a:ext cx="1186280" cy="1314305"/>
              <a:chOff x="6023284" y="2970375"/>
              <a:chExt cx="1186280" cy="1314305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961CC58E-CFA4-665E-2F1B-3B13EA9480DB}"/>
                  </a:ext>
                </a:extLst>
              </p:cNvPr>
              <p:cNvSpPr/>
              <p:nvPr/>
            </p:nvSpPr>
            <p:spPr bwMode="auto">
              <a:xfrm>
                <a:off x="6251760" y="3075603"/>
                <a:ext cx="957804" cy="413216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Buy Lower Scope-3 HW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75EC71A-4AC9-D0A1-F753-E4284E99245E}"/>
                  </a:ext>
                </a:extLst>
              </p:cNvPr>
              <p:cNvSpPr/>
              <p:nvPr/>
            </p:nvSpPr>
            <p:spPr bwMode="auto">
              <a:xfrm>
                <a:off x="6242160" y="3734597"/>
                <a:ext cx="957804" cy="413216"/>
              </a:xfrm>
              <a:prstGeom prst="roundRect">
                <a:avLst/>
              </a:prstGeom>
              <a:solidFill>
                <a:srgbClr val="547EF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50" dirty="0">
                    <a:solidFill>
                      <a:schemeClr val="bg1"/>
                    </a:solidFill>
                    <a:latin typeface="Trebuchet MS" pitchFamily="-108" charset="0"/>
                    <a:ea typeface="Arial" pitchFamily="-108" charset="0"/>
                    <a:cs typeface="Arial" pitchFamily="-108" charset="0"/>
                  </a:rPr>
                  <a:t>Hardware Lifetime</a:t>
                </a:r>
              </a:p>
            </p:txBody>
          </p:sp>
          <p:cxnSp>
            <p:nvCxnSpPr>
              <p:cNvPr id="63" name="Elbow Connector 62">
                <a:extLst>
                  <a:ext uri="{FF2B5EF4-FFF2-40B4-BE49-F238E27FC236}">
                    <a16:creationId xmlns:a16="http://schemas.microsoft.com/office/drawing/2014/main" id="{571E7152-7CEB-170E-203D-A5E45DAAFA60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 bwMode="auto">
              <a:xfrm rot="16200000" flipH="1">
                <a:off x="5981604" y="3012055"/>
                <a:ext cx="311836" cy="228476"/>
              </a:xfrm>
              <a:prstGeom prst="bentConnector2">
                <a:avLst/>
              </a:prstGeom>
              <a:noFill/>
              <a:ln w="31750" cap="flat" cmpd="sng" algn="ctr">
                <a:solidFill>
                  <a:srgbClr val="35509A"/>
                </a:solidFill>
                <a:prstDash val="solid"/>
                <a:round/>
                <a:headEnd type="none"/>
                <a:tailEnd type="none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195A9C4-A961-4446-F601-737B3F77D8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163" y="3973402"/>
                <a:ext cx="0" cy="311278"/>
              </a:xfrm>
              <a:prstGeom prst="line">
                <a:avLst/>
              </a:prstGeom>
              <a:noFill/>
              <a:ln w="31750" cap="flat" cmpd="sng" algn="ctr">
                <a:solidFill>
                  <a:srgbClr val="2B3D70"/>
                </a:solidFill>
                <a:prstDash val="sysDot"/>
                <a:round/>
                <a:headEnd type="none"/>
                <a:tailEnd type="none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92B2DCB-928D-E9DB-279F-510104B0D1D9}"/>
              </a:ext>
            </a:extLst>
          </p:cNvPr>
          <p:cNvGrpSpPr/>
          <p:nvPr/>
        </p:nvGrpSpPr>
        <p:grpSpPr>
          <a:xfrm>
            <a:off x="3180920" y="4699937"/>
            <a:ext cx="2329009" cy="423361"/>
            <a:chOff x="2513064" y="4701292"/>
            <a:chExt cx="2329009" cy="423361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E250640A-4069-ED30-75C5-D57412B32920}"/>
                </a:ext>
              </a:extLst>
            </p:cNvPr>
            <p:cNvSpPr/>
            <p:nvPr/>
          </p:nvSpPr>
          <p:spPr bwMode="auto">
            <a:xfrm>
              <a:off x="2513064" y="4701292"/>
              <a:ext cx="810080" cy="423361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5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Hardware Choice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A3157B27-CBFE-C902-58A1-181D1EC7CC96}"/>
                </a:ext>
              </a:extLst>
            </p:cNvPr>
            <p:cNvSpPr/>
            <p:nvPr/>
          </p:nvSpPr>
          <p:spPr bwMode="auto">
            <a:xfrm>
              <a:off x="4031994" y="4708827"/>
              <a:ext cx="810079" cy="408113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5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Usage Pattern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951BD645-D0A6-2D30-289D-64BDCFCFF518}"/>
              </a:ext>
            </a:extLst>
          </p:cNvPr>
          <p:cNvSpPr txBox="1"/>
          <p:nvPr/>
        </p:nvSpPr>
        <p:spPr>
          <a:xfrm rot="21061548">
            <a:off x="6003502" y="4769525"/>
            <a:ext cx="1817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Some of these things are not under direct site control. 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292B02D-4AD4-9ED3-740B-F4C26D9C0CED}"/>
              </a:ext>
            </a:extLst>
          </p:cNvPr>
          <p:cNvGrpSpPr/>
          <p:nvPr/>
        </p:nvGrpSpPr>
        <p:grpSpPr>
          <a:xfrm>
            <a:off x="4023152" y="5122343"/>
            <a:ext cx="1379603" cy="658125"/>
            <a:chOff x="3358687" y="5126906"/>
            <a:chExt cx="1379603" cy="658125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06480EC-7D3A-6AD7-4F53-262F2514D813}"/>
                </a:ext>
              </a:extLst>
            </p:cNvPr>
            <p:cNvSpPr txBox="1"/>
            <p:nvPr/>
          </p:nvSpPr>
          <p:spPr>
            <a:xfrm rot="21145295">
              <a:off x="3688258" y="5477254"/>
              <a:ext cx="1050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This talk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C0FB4A6-E6E0-2E80-76C1-A260DF46541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358687" y="5126906"/>
              <a:ext cx="641699" cy="358505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/>
              <a:tailEnd type="triangle"/>
            </a:ln>
            <a:effectLst/>
          </p:spPr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3B019E6-EE9E-FF59-EB73-AB1C3C2AAD5A}"/>
              </a:ext>
            </a:extLst>
          </p:cNvPr>
          <p:cNvGrpSpPr/>
          <p:nvPr/>
        </p:nvGrpSpPr>
        <p:grpSpPr>
          <a:xfrm>
            <a:off x="2942231" y="5965820"/>
            <a:ext cx="6320447" cy="589435"/>
            <a:chOff x="1418230" y="6161767"/>
            <a:chExt cx="6320447" cy="58943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10ED914-32DC-390F-DEA2-AAF1BD95F40F}"/>
                </a:ext>
              </a:extLst>
            </p:cNvPr>
            <p:cNvGrpSpPr/>
            <p:nvPr/>
          </p:nvGrpSpPr>
          <p:grpSpPr>
            <a:xfrm>
              <a:off x="1418230" y="6161767"/>
              <a:ext cx="6320447" cy="413216"/>
              <a:chOff x="147730" y="6161767"/>
              <a:chExt cx="6320447" cy="413216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17EAAE7-6ECF-A41D-A72A-0F7592F96AD6}"/>
                  </a:ext>
                </a:extLst>
              </p:cNvPr>
              <p:cNvGrpSpPr/>
              <p:nvPr/>
            </p:nvGrpSpPr>
            <p:grpSpPr>
              <a:xfrm>
                <a:off x="147730" y="6161767"/>
                <a:ext cx="5889514" cy="413216"/>
                <a:chOff x="147730" y="6027017"/>
                <a:chExt cx="5889514" cy="413216"/>
              </a:xfrm>
            </p:grpSpPr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CEF05BB9-4F41-E99A-0D24-FA1DC3E6C0BD}"/>
                    </a:ext>
                  </a:extLst>
                </p:cNvPr>
                <p:cNvSpPr/>
                <p:nvPr/>
              </p:nvSpPr>
              <p:spPr bwMode="auto">
                <a:xfrm>
                  <a:off x="3106756" y="6027017"/>
                  <a:ext cx="957804" cy="413216"/>
                </a:xfrm>
                <a:prstGeom prst="roundRect">
                  <a:avLst/>
                </a:prstGeom>
                <a:solidFill>
                  <a:srgbClr val="00836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050" dirty="0">
                      <a:solidFill>
                        <a:schemeClr val="bg1"/>
                      </a:solidFill>
                      <a:latin typeface="Trebuchet MS" pitchFamily="-108" charset="0"/>
                      <a:ea typeface="Arial" pitchFamily="-108" charset="0"/>
                      <a:cs typeface="Arial" pitchFamily="-108" charset="0"/>
                    </a:rPr>
                    <a:t>Carbon Inventory</a:t>
                  </a:r>
                </a:p>
              </p:txBody>
            </p: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E3CC08EE-7535-1DA8-7EE0-F57828484C51}"/>
                    </a:ext>
                  </a:extLst>
                </p:cNvPr>
                <p:cNvSpPr/>
                <p:nvPr/>
              </p:nvSpPr>
              <p:spPr bwMode="auto">
                <a:xfrm>
                  <a:off x="5079440" y="6027017"/>
                  <a:ext cx="957804" cy="413216"/>
                </a:xfrm>
                <a:prstGeom prst="roundRect">
                  <a:avLst/>
                </a:prstGeom>
                <a:solidFill>
                  <a:srgbClr val="00836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050" dirty="0">
                      <a:solidFill>
                        <a:schemeClr val="bg1"/>
                      </a:solidFill>
                      <a:latin typeface="Trebuchet MS" pitchFamily="-108" charset="0"/>
                      <a:ea typeface="Arial" pitchFamily="-108" charset="0"/>
                      <a:cs typeface="Arial" pitchFamily="-108" charset="0"/>
                    </a:rPr>
                    <a:t>Carbon Allocation</a:t>
                  </a:r>
                </a:p>
              </p:txBody>
            </p:sp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2CF0D835-561A-1AA3-45AF-9CF67DF54BFC}"/>
                    </a:ext>
                  </a:extLst>
                </p:cNvPr>
                <p:cNvSpPr/>
                <p:nvPr/>
              </p:nvSpPr>
              <p:spPr bwMode="auto">
                <a:xfrm>
                  <a:off x="1134072" y="6027017"/>
                  <a:ext cx="957804" cy="413216"/>
                </a:xfrm>
                <a:prstGeom prst="roundRect">
                  <a:avLst/>
                </a:prstGeom>
                <a:solidFill>
                  <a:srgbClr val="00836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050" dirty="0">
                      <a:solidFill>
                        <a:schemeClr val="bg1"/>
                      </a:solidFill>
                      <a:latin typeface="Trebuchet MS" pitchFamily="-108" charset="0"/>
                      <a:ea typeface="Arial" pitchFamily="-108" charset="0"/>
                      <a:cs typeface="Arial" pitchFamily="-108" charset="0"/>
                    </a:rPr>
                    <a:t>Measure Power Use</a:t>
                  </a:r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96508ED8-1C69-0DCB-1890-47C4C3750F39}"/>
                    </a:ext>
                  </a:extLst>
                </p:cNvPr>
                <p:cNvSpPr/>
                <p:nvPr/>
              </p:nvSpPr>
              <p:spPr bwMode="auto">
                <a:xfrm>
                  <a:off x="2120414" y="6027017"/>
                  <a:ext cx="957804" cy="413216"/>
                </a:xfrm>
                <a:prstGeom prst="roundRect">
                  <a:avLst/>
                </a:prstGeom>
                <a:solidFill>
                  <a:srgbClr val="00836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050" dirty="0">
                      <a:solidFill>
                        <a:schemeClr val="bg1"/>
                      </a:solidFill>
                      <a:latin typeface="Trebuchet MS" pitchFamily="-108" charset="0"/>
                      <a:ea typeface="Arial" pitchFamily="-108" charset="0"/>
                      <a:cs typeface="Arial" pitchFamily="-108" charset="0"/>
                    </a:rPr>
                    <a:t>Life-Cycle Assessment</a:t>
                  </a:r>
                </a:p>
              </p:txBody>
            </p:sp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F770C85A-F294-05F9-1D37-FB6F2214E190}"/>
                    </a:ext>
                  </a:extLst>
                </p:cNvPr>
                <p:cNvSpPr/>
                <p:nvPr/>
              </p:nvSpPr>
              <p:spPr bwMode="auto">
                <a:xfrm>
                  <a:off x="147730" y="6027017"/>
                  <a:ext cx="957804" cy="413216"/>
                </a:xfrm>
                <a:prstGeom prst="roundRect">
                  <a:avLst/>
                </a:prstGeom>
                <a:solidFill>
                  <a:srgbClr val="00836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050" dirty="0">
                      <a:solidFill>
                        <a:schemeClr val="bg1"/>
                      </a:solidFill>
                      <a:latin typeface="Trebuchet MS" pitchFamily="-108" charset="0"/>
                      <a:ea typeface="Arial" pitchFamily="-108" charset="0"/>
                      <a:cs typeface="Arial" pitchFamily="-108" charset="0"/>
                    </a:rPr>
                    <a:t>Benchmark Hardware</a:t>
                  </a:r>
                </a:p>
              </p:txBody>
            </p:sp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B97FCBF2-FCCA-EDC1-3EDF-250BB50EA065}"/>
                    </a:ext>
                  </a:extLst>
                </p:cNvPr>
                <p:cNvSpPr/>
                <p:nvPr/>
              </p:nvSpPr>
              <p:spPr bwMode="auto">
                <a:xfrm>
                  <a:off x="4093098" y="6027017"/>
                  <a:ext cx="957804" cy="413216"/>
                </a:xfrm>
                <a:prstGeom prst="roundRect">
                  <a:avLst/>
                </a:prstGeom>
                <a:solidFill>
                  <a:srgbClr val="00836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050" dirty="0">
                      <a:solidFill>
                        <a:schemeClr val="bg1"/>
                      </a:solidFill>
                      <a:latin typeface="Trebuchet MS" pitchFamily="-108" charset="0"/>
                      <a:ea typeface="Arial" pitchFamily="-108" charset="0"/>
                      <a:cs typeface="Arial" pitchFamily="-108" charset="0"/>
                    </a:rPr>
                    <a:t>Carbon Model</a:t>
                  </a:r>
                </a:p>
              </p:txBody>
            </p: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C45E90F-4485-DB09-3D74-7FE4666E1F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12041" y="6371924"/>
                <a:ext cx="356136" cy="0"/>
              </a:xfrm>
              <a:prstGeom prst="line">
                <a:avLst/>
              </a:prstGeom>
              <a:noFill/>
              <a:ln w="31750" cap="flat" cmpd="sng" algn="ctr">
                <a:solidFill>
                  <a:srgbClr val="008365"/>
                </a:solidFill>
                <a:prstDash val="sysDot"/>
                <a:round/>
                <a:headEnd type="none"/>
                <a:tailEnd type="none"/>
              </a:ln>
              <a:effectLst/>
            </p:spPr>
          </p:cxnSp>
        </p:grp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1BAF18DB-57C8-6B48-767F-E306280EFC47}"/>
                </a:ext>
              </a:extLst>
            </p:cNvPr>
            <p:cNvSpPr/>
            <p:nvPr/>
          </p:nvSpPr>
          <p:spPr bwMode="auto">
            <a:xfrm>
              <a:off x="1418230" y="6574983"/>
              <a:ext cx="5889514" cy="176219"/>
            </a:xfrm>
            <a:prstGeom prst="roundRect">
              <a:avLst/>
            </a:prstGeom>
            <a:solidFill>
              <a:srgbClr val="14B68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Measure   +   Model   +   Monitor   </a:t>
              </a:r>
              <a:r>
                <a:rPr lang="en-GB" sz="14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  <a:sym typeface="Wingdings" pitchFamily="2" charset="2"/>
                </a:rPr>
                <a:t>   Moderate</a:t>
              </a:r>
              <a:endParaRPr lang="en-GB" sz="1400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9D637B0-3574-30AA-740D-81687067EED1}"/>
              </a:ext>
            </a:extLst>
          </p:cNvPr>
          <p:cNvGrpSpPr/>
          <p:nvPr/>
        </p:nvGrpSpPr>
        <p:grpSpPr>
          <a:xfrm>
            <a:off x="4176087" y="1476212"/>
            <a:ext cx="3819078" cy="304800"/>
            <a:chOff x="2652087" y="1476212"/>
            <a:chExt cx="3819078" cy="3048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2FC9C7F-E511-10DF-E021-7D2E6C84118D}"/>
                </a:ext>
              </a:extLst>
            </p:cNvPr>
            <p:cNvSpPr/>
            <p:nvPr/>
          </p:nvSpPr>
          <p:spPr bwMode="auto">
            <a:xfrm>
              <a:off x="2652087" y="1476212"/>
              <a:ext cx="1041936" cy="3048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 Capture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6BD066F-68E0-CC04-E9D6-8283C8E99528}"/>
                </a:ext>
              </a:extLst>
            </p:cNvPr>
            <p:cNvSpPr/>
            <p:nvPr/>
          </p:nvSpPr>
          <p:spPr bwMode="auto">
            <a:xfrm>
              <a:off x="5429229" y="1476212"/>
              <a:ext cx="1041936" cy="3048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Offset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7A169D0C-D5B2-D4D5-D7E5-84168E1C7E52}"/>
                </a:ext>
              </a:extLst>
            </p:cNvPr>
            <p:cNvCxnSpPr>
              <a:cxnSpLocks/>
              <a:endCxn id="8" idx="1"/>
            </p:cNvCxnSpPr>
            <p:nvPr/>
          </p:nvCxnSpPr>
          <p:spPr bwMode="auto">
            <a:xfrm>
              <a:off x="3694023" y="1628775"/>
              <a:ext cx="342879" cy="6536"/>
            </a:xfrm>
            <a:prstGeom prst="straightConnector1">
              <a:avLst/>
            </a:prstGeom>
            <a:noFill/>
            <a:ln w="31750" cap="flat" cmpd="sng" algn="ctr">
              <a:solidFill>
                <a:srgbClr val="30458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FA6663E-0020-7E66-0EB5-359F6969A1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78838" y="1622239"/>
              <a:ext cx="342879" cy="6536"/>
            </a:xfrm>
            <a:prstGeom prst="straightConnector1">
              <a:avLst/>
            </a:prstGeom>
            <a:noFill/>
            <a:ln w="31750" cap="flat" cmpd="sng" algn="ctr">
              <a:solidFill>
                <a:srgbClr val="304580"/>
              </a:solidFill>
              <a:prstDash val="solid"/>
              <a:round/>
              <a:headEnd type="triangle"/>
              <a:tailEnd type="none"/>
            </a:ln>
            <a:effectLst/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B6AA3A5-8E5B-0D85-E153-9F332F05F9FF}"/>
              </a:ext>
            </a:extLst>
          </p:cNvPr>
          <p:cNvGrpSpPr/>
          <p:nvPr/>
        </p:nvGrpSpPr>
        <p:grpSpPr>
          <a:xfrm>
            <a:off x="4715026" y="2314680"/>
            <a:ext cx="2728861" cy="2356773"/>
            <a:chOff x="3191025" y="2314679"/>
            <a:chExt cx="2728861" cy="2356773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E651B554-8C16-EB77-9401-3651777940B8}"/>
                </a:ext>
              </a:extLst>
            </p:cNvPr>
            <p:cNvSpPr/>
            <p:nvPr/>
          </p:nvSpPr>
          <p:spPr bwMode="auto">
            <a:xfrm>
              <a:off x="4137167" y="2314679"/>
              <a:ext cx="863063" cy="4233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Reduce Volume</a:t>
              </a: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D2312EB1-C686-5C1E-5B96-81611754E9C6}"/>
                </a:ext>
              </a:extLst>
            </p:cNvPr>
            <p:cNvSpPr/>
            <p:nvPr/>
          </p:nvSpPr>
          <p:spPr bwMode="auto">
            <a:xfrm>
              <a:off x="4529242" y="3029997"/>
              <a:ext cx="859120" cy="332715"/>
            </a:xfrm>
            <a:prstGeom prst="roundRect">
              <a:avLst/>
            </a:prstGeom>
            <a:solidFill>
              <a:srgbClr val="C3D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Software</a:t>
              </a:r>
            </a:p>
          </p:txBody>
        </p:sp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FB174596-1308-9809-9DD3-97B61E3A244A}"/>
                </a:ext>
              </a:extLst>
            </p:cNvPr>
            <p:cNvSpPr/>
            <p:nvPr/>
          </p:nvSpPr>
          <p:spPr bwMode="auto">
            <a:xfrm>
              <a:off x="4524414" y="3574392"/>
              <a:ext cx="859120" cy="332715"/>
            </a:xfrm>
            <a:prstGeom prst="roundRect">
              <a:avLst/>
            </a:prstGeom>
            <a:solidFill>
              <a:srgbClr val="C3D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5720" rIns="18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Techniques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F4A8837F-A0F5-EB75-89E5-30CBE65C0CF7}"/>
                </a:ext>
              </a:extLst>
            </p:cNvPr>
            <p:cNvSpPr/>
            <p:nvPr/>
          </p:nvSpPr>
          <p:spPr bwMode="auto">
            <a:xfrm>
              <a:off x="4522800" y="4153965"/>
              <a:ext cx="859120" cy="332715"/>
            </a:xfrm>
            <a:prstGeom prst="roundRect">
              <a:avLst/>
            </a:prstGeom>
            <a:solidFill>
              <a:srgbClr val="C3D4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bg1"/>
                  </a:solidFill>
                  <a:latin typeface="Trebuchet MS" pitchFamily="-108" charset="0"/>
                  <a:ea typeface="Arial" pitchFamily="-108" charset="0"/>
                  <a:cs typeface="Arial" pitchFamily="-108" charset="0"/>
                </a:rPr>
                <a:t>Precision</a:t>
              </a:r>
            </a:p>
          </p:txBody>
        </p:sp>
        <p:cxnSp>
          <p:nvCxnSpPr>
            <p:cNvPr id="145" name="Elbow Connector 144">
              <a:extLst>
                <a:ext uri="{FF2B5EF4-FFF2-40B4-BE49-F238E27FC236}">
                  <a16:creationId xmlns:a16="http://schemas.microsoft.com/office/drawing/2014/main" id="{357EC9A4-FCAF-FB69-CB73-FC544EB8BD43}"/>
                </a:ext>
              </a:extLst>
            </p:cNvPr>
            <p:cNvCxnSpPr>
              <a:cxnSpLocks/>
              <a:endCxn id="143" idx="1"/>
            </p:cNvCxnSpPr>
            <p:nvPr/>
          </p:nvCxnSpPr>
          <p:spPr bwMode="auto">
            <a:xfrm rot="16200000" flipH="1">
              <a:off x="3678839" y="3476361"/>
              <a:ext cx="1586383" cy="101539"/>
            </a:xfrm>
            <a:prstGeom prst="bentConnector2">
              <a:avLst/>
            </a:prstGeom>
            <a:noFill/>
            <a:ln w="31750" cap="flat" cmpd="sng" algn="ctr">
              <a:solidFill>
                <a:srgbClr val="82A0FF"/>
              </a:solidFill>
              <a:prstDash val="solid"/>
              <a:round/>
              <a:headEnd type="arrow"/>
              <a:tailEnd type="none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16B6BBA-2374-D6FE-46CC-EE6952ECD81D}"/>
                </a:ext>
              </a:extLst>
            </p:cNvPr>
            <p:cNvCxnSpPr>
              <a:cxnSpLocks/>
              <a:endCxn id="142" idx="1"/>
            </p:cNvCxnSpPr>
            <p:nvPr/>
          </p:nvCxnSpPr>
          <p:spPr bwMode="auto">
            <a:xfrm>
              <a:off x="4421261" y="3740749"/>
              <a:ext cx="103153" cy="1"/>
            </a:xfrm>
            <a:prstGeom prst="line">
              <a:avLst/>
            </a:prstGeom>
            <a:noFill/>
            <a:ln w="31750" cap="flat" cmpd="sng" algn="ctr">
              <a:solidFill>
                <a:srgbClr val="82A0FF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F6EC3CA-1F65-D0DD-490B-5C28B4272D2E}"/>
                </a:ext>
              </a:extLst>
            </p:cNvPr>
            <p:cNvCxnSpPr>
              <a:cxnSpLocks/>
              <a:stCxn id="141" idx="1"/>
            </p:cNvCxnSpPr>
            <p:nvPr/>
          </p:nvCxnSpPr>
          <p:spPr bwMode="auto">
            <a:xfrm flipH="1">
              <a:off x="4421261" y="3196355"/>
              <a:ext cx="107981" cy="0"/>
            </a:xfrm>
            <a:prstGeom prst="line">
              <a:avLst/>
            </a:prstGeom>
            <a:noFill/>
            <a:ln w="31750" cap="flat" cmpd="sng" algn="ctr">
              <a:solidFill>
                <a:srgbClr val="82A0FF"/>
              </a:solidFill>
              <a:prstDash val="solid"/>
              <a:round/>
              <a:headEnd type="none"/>
              <a:tailEnd type="none"/>
            </a:ln>
            <a:effectLst/>
          </p:spPr>
        </p:cxnSp>
        <p:cxnSp>
          <p:nvCxnSpPr>
            <p:cNvPr id="156" name="Elbow Connector 155">
              <a:extLst>
                <a:ext uri="{FF2B5EF4-FFF2-40B4-BE49-F238E27FC236}">
                  <a16:creationId xmlns:a16="http://schemas.microsoft.com/office/drawing/2014/main" id="{01C850A1-B880-FA8A-991E-F8B28BBC4189}"/>
                </a:ext>
              </a:extLst>
            </p:cNvPr>
            <p:cNvCxnSpPr>
              <a:cxnSpLocks/>
              <a:stCxn id="10" idx="1"/>
              <a:endCxn id="129" idx="3"/>
            </p:cNvCxnSpPr>
            <p:nvPr/>
          </p:nvCxnSpPr>
          <p:spPr bwMode="auto">
            <a:xfrm rot="10800000" flipV="1">
              <a:off x="5000230" y="2525584"/>
              <a:ext cx="919656" cy="775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35509A"/>
              </a:solidFill>
              <a:prstDash val="solid"/>
              <a:round/>
              <a:headEnd type="triangle"/>
              <a:tailEnd type="none"/>
            </a:ln>
            <a:effectLst/>
          </p:spPr>
        </p:cxnSp>
        <p:cxnSp>
          <p:nvCxnSpPr>
            <p:cNvPr id="159" name="Elbow Connector 158">
              <a:extLst>
                <a:ext uri="{FF2B5EF4-FFF2-40B4-BE49-F238E27FC236}">
                  <a16:creationId xmlns:a16="http://schemas.microsoft.com/office/drawing/2014/main" id="{8FE1F917-333B-0854-E19C-B7C47D3B4E6F}"/>
                </a:ext>
              </a:extLst>
            </p:cNvPr>
            <p:cNvCxnSpPr>
              <a:cxnSpLocks/>
              <a:stCxn id="9" idx="3"/>
              <a:endCxn id="129" idx="1"/>
            </p:cNvCxnSpPr>
            <p:nvPr/>
          </p:nvCxnSpPr>
          <p:spPr bwMode="auto">
            <a:xfrm>
              <a:off x="3191025" y="2525585"/>
              <a:ext cx="946142" cy="775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rgbClr val="35509A"/>
              </a:solidFill>
              <a:prstDash val="solid"/>
              <a:round/>
              <a:headEnd type="triangle"/>
              <a:tailEnd type="none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03A46F9-02CD-CCE1-F63B-19C11118B7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5843" y="4360174"/>
              <a:ext cx="0" cy="311278"/>
            </a:xfrm>
            <a:prstGeom prst="line">
              <a:avLst/>
            </a:prstGeom>
            <a:noFill/>
            <a:ln w="31750" cap="flat" cmpd="sng" algn="ctr">
              <a:solidFill>
                <a:srgbClr val="82A0FF"/>
              </a:solidFill>
              <a:prstDash val="sysDot"/>
              <a:round/>
              <a:headEnd type="none"/>
              <a:tailEnd type="none"/>
            </a:ln>
            <a:effectLst/>
          </p:spPr>
        </p:cxn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48B326EC-8DB2-555D-BABD-988C606FA622}"/>
              </a:ext>
            </a:extLst>
          </p:cNvPr>
          <p:cNvSpPr txBox="1"/>
          <p:nvPr/>
        </p:nvSpPr>
        <p:spPr>
          <a:xfrm rot="21061548">
            <a:off x="1685036" y="2124380"/>
            <a:ext cx="1664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Scope-2: Indirect emission of CO</a:t>
            </a:r>
            <a:r>
              <a:rPr lang="en-GB" sz="1400" baseline="-250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2</a:t>
            </a:r>
            <a:r>
              <a:rPr lang="en-GB" sz="14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 due to power used.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C7A027F-5D2C-DFF1-BE68-59B07F519387}"/>
              </a:ext>
            </a:extLst>
          </p:cNvPr>
          <p:cNvSpPr txBox="1"/>
          <p:nvPr/>
        </p:nvSpPr>
        <p:spPr>
          <a:xfrm rot="21061548">
            <a:off x="8839396" y="2064977"/>
            <a:ext cx="174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Scope-3: (Embodied) CO</a:t>
            </a:r>
            <a:r>
              <a:rPr lang="en-GB" sz="1400" baseline="-250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2</a:t>
            </a:r>
            <a:r>
              <a:rPr lang="en-GB" sz="1400" dirty="0">
                <a:solidFill>
                  <a:srgbClr val="FF0000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 emitted during the manufacture of hardware.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70239D-5EE6-E77C-481B-BA390B80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30" y="12393"/>
            <a:ext cx="10403541" cy="1325563"/>
          </a:xfrm>
        </p:spPr>
        <p:txBody>
          <a:bodyPr/>
          <a:lstStyle/>
          <a:p>
            <a:r>
              <a:rPr lang="en-GB" dirty="0"/>
              <a:t>NetZero (“Why Do We Care”)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F3208D-F681-CAD9-9E44-902C65C9E334}"/>
              </a:ext>
            </a:extLst>
          </p:cNvPr>
          <p:cNvSpPr txBox="1"/>
          <p:nvPr/>
        </p:nvSpPr>
        <p:spPr>
          <a:xfrm>
            <a:off x="9711864" y="6172844"/>
            <a:ext cx="249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(This slide from David Britton’s CHEP plenary)</a:t>
            </a:r>
          </a:p>
        </p:txBody>
      </p:sp>
    </p:spTree>
    <p:extLst>
      <p:ext uri="{BB962C8B-B14F-4D97-AF65-F5344CB8AC3E}">
        <p14:creationId xmlns:p14="http://schemas.microsoft.com/office/powerpoint/2010/main" val="108527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78" grpId="0"/>
      <p:bldP spid="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6434-7A2C-8B12-0452-7E9EF2FC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In 2014, CMS and </a:t>
            </a:r>
            <a:r>
              <a:rPr lang="en-GB" dirty="0" err="1"/>
              <a:t>LHCb</a:t>
            </a:r>
            <a:r>
              <a:rPr lang="en-GB" dirty="0"/>
              <a:t> both looked at ARM as an alternative arch… and found it was more power efficient (but not powerful enough)</a:t>
            </a:r>
          </a:p>
          <a:p>
            <a:endParaRPr lang="en-GB" dirty="0"/>
          </a:p>
          <a:p>
            <a:r>
              <a:rPr lang="en-GB" dirty="0"/>
              <a:t>In 2020, the first ARM machine entered the top 500, at the top!</a:t>
            </a:r>
          </a:p>
          <a:p>
            <a:r>
              <a:rPr lang="en-GB" dirty="0"/>
              <a:t>(and Apple announced they were switching to ARM for new MacBooks)</a:t>
            </a:r>
          </a:p>
          <a:p>
            <a:endParaRPr lang="en-GB" dirty="0"/>
          </a:p>
          <a:p>
            <a:r>
              <a:rPr lang="en-GB" dirty="0"/>
              <a:t>Scaling for x86 also slowing (and Intel being comprehensively outperformed by AMD)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B89FE-5F3A-A585-78D9-6CF990CE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History (2)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AABF12-FDB3-4553-E006-3F6F06C7D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55284"/>
              </p:ext>
            </p:extLst>
          </p:nvPr>
        </p:nvGraphicFramePr>
        <p:xfrm>
          <a:off x="7195671" y="4001294"/>
          <a:ext cx="4876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336780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304359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6050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(Events/min)/core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(Events/min)/watt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9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Exynos442 Prime (ARM)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Dual Xeon L5520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4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Dual Xeon E5-2630L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594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969C57-F708-18FF-7B85-DBD178F0C77F}"/>
              </a:ext>
            </a:extLst>
          </p:cNvPr>
          <p:cNvSpPr txBox="1"/>
          <p:nvPr/>
        </p:nvSpPr>
        <p:spPr>
          <a:xfrm>
            <a:off x="7064188" y="2992718"/>
            <a:ext cx="474531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Condensed from</a:t>
            </a:r>
          </a:p>
          <a:p>
            <a:r>
              <a:rPr lang="en-GB" dirty="0"/>
              <a:t> David </a:t>
            </a:r>
            <a:r>
              <a:rPr lang="en-GB" dirty="0" err="1"/>
              <a:t>Abdurachmanov</a:t>
            </a:r>
            <a:r>
              <a:rPr lang="en-GB" dirty="0"/>
              <a:t> et al 2014 J. Phys.: Conf. Ser. 523 012009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293503-6114-3A40-651D-7ED18B6723D6}"/>
              </a:ext>
            </a:extLst>
          </p:cNvPr>
          <p:cNvSpPr/>
          <p:nvPr/>
        </p:nvSpPr>
        <p:spPr>
          <a:xfrm>
            <a:off x="10464800" y="4631765"/>
            <a:ext cx="889000" cy="573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79BC7B6-1202-5BA8-2F1C-7AD7468C6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995" r="23628" b="1403"/>
          <a:stretch/>
        </p:blipFill>
        <p:spPr>
          <a:xfrm>
            <a:off x="119529" y="0"/>
            <a:ext cx="7219576" cy="6693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8E9B4-CB93-61FB-6D9D-C650A79688E4}"/>
              </a:ext>
            </a:extLst>
          </p:cNvPr>
          <p:cNvSpPr txBox="1"/>
          <p:nvPr/>
        </p:nvSpPr>
        <p:spPr>
          <a:xfrm>
            <a:off x="7584140" y="662781"/>
            <a:ext cx="288065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GamerNexus</a:t>
            </a:r>
            <a:r>
              <a:rPr lang="en-GB" dirty="0"/>
              <a:t> comparison of Desktop x86 energy efficiency </a:t>
            </a:r>
          </a:p>
          <a:p>
            <a:r>
              <a:rPr lang="en-GB" dirty="0"/>
              <a:t>(https://gamersnexus.net/cpus/best-cpus-2024-intel-vs-amd-gaming-production-budget-efficiency)</a:t>
            </a:r>
          </a:p>
        </p:txBody>
      </p:sp>
    </p:spTree>
    <p:extLst>
      <p:ext uri="{BB962C8B-B14F-4D97-AF65-F5344CB8AC3E}">
        <p14:creationId xmlns:p14="http://schemas.microsoft.com/office/powerpoint/2010/main" val="15706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2068-6F37-1AF0-C990-570920A8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Top 500 over time…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3CB4BF-4BA1-B4EA-B4C5-3A4DE71C5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00696"/>
              </p:ext>
            </p:extLst>
          </p:nvPr>
        </p:nvGraphicFramePr>
        <p:xfrm>
          <a:off x="1190296" y="1131011"/>
          <a:ext cx="9276365" cy="534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BC35783-A57B-A2D2-A45F-B215C540A043}"/>
              </a:ext>
            </a:extLst>
          </p:cNvPr>
          <p:cNvGrpSpPr/>
          <p:nvPr/>
        </p:nvGrpSpPr>
        <p:grpSpPr>
          <a:xfrm>
            <a:off x="8570260" y="1325563"/>
            <a:ext cx="2963301" cy="1888569"/>
            <a:chOff x="8570260" y="1325563"/>
            <a:chExt cx="2963301" cy="188856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E5B3B0-EBBE-BEEC-9034-73DD35D12BE4}"/>
                </a:ext>
              </a:extLst>
            </p:cNvPr>
            <p:cNvSpPr/>
            <p:nvPr/>
          </p:nvSpPr>
          <p:spPr>
            <a:xfrm>
              <a:off x="8570260" y="1325563"/>
              <a:ext cx="1836637" cy="142691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0ED29A-6D81-0DD9-A8B6-D93CCD9635F9}"/>
                </a:ext>
              </a:extLst>
            </p:cNvPr>
            <p:cNvCxnSpPr>
              <a:cxnSpLocks/>
              <a:endCxn id="10" idx="5"/>
            </p:cNvCxnSpPr>
            <p:nvPr/>
          </p:nvCxnSpPr>
          <p:spPr>
            <a:xfrm flipH="1" flipV="1">
              <a:off x="10137928" y="2543514"/>
              <a:ext cx="733272" cy="40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4B697F-1E22-CDA3-5E54-D786C1C93844}"/>
                </a:ext>
              </a:extLst>
            </p:cNvPr>
            <p:cNvSpPr txBox="1"/>
            <p:nvPr/>
          </p:nvSpPr>
          <p:spPr>
            <a:xfrm>
              <a:off x="10871200" y="2844800"/>
              <a:ext cx="66236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5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04C0-AAA1-DDC8-A6E1-EAE67687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ARM at Glasgow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F4CD-EEA9-D619-538F-AB8DAFFC5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Technology adoption often requires a “first mover” to invest in a technology sufficiently to allow validation</a:t>
            </a:r>
          </a:p>
          <a:p>
            <a:r>
              <a:rPr lang="en-GB" dirty="0"/>
              <a:t>In 2021, Glasgow began evaluating energy efficiency in its existing and potential CPU estate – led by Emanuele Simili</a:t>
            </a:r>
          </a:p>
          <a:p>
            <a:r>
              <a:rPr lang="en-GB" dirty="0"/>
              <a:t>We also managed to get Ampere Altra test machines for initial evaluation of ARM energy efficiency…</a:t>
            </a:r>
          </a:p>
          <a:p>
            <a:endParaRPr lang="en-GB" dirty="0"/>
          </a:p>
          <a:p>
            <a:r>
              <a:rPr lang="en-GB" dirty="0"/>
              <a:t>Since then, we’ve invested in significant ARM CPU estate (more later), and continued to evaluate new x86 and ARM CPUs…</a:t>
            </a:r>
          </a:p>
        </p:txBody>
      </p:sp>
    </p:spTree>
    <p:extLst>
      <p:ext uri="{BB962C8B-B14F-4D97-AF65-F5344CB8AC3E}">
        <p14:creationId xmlns:p14="http://schemas.microsoft.com/office/powerpoint/2010/main" val="2906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D6DA-E09E-FD2E-7863-0BC912FA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Benchmarks + Machines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900AFA-3B61-DDF8-9FF6-FBAC6C533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93573"/>
              </p:ext>
            </p:extLst>
          </p:nvPr>
        </p:nvGraphicFramePr>
        <p:xfrm>
          <a:off x="534504" y="1382274"/>
          <a:ext cx="11308521" cy="227731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93635">
                  <a:extLst>
                    <a:ext uri="{9D8B030D-6E8A-4147-A177-3AD203B41FA5}">
                      <a16:colId xmlns:a16="http://schemas.microsoft.com/office/drawing/2014/main" val="516014079"/>
                    </a:ext>
                  </a:extLst>
                </a:gridCol>
                <a:gridCol w="3123096">
                  <a:extLst>
                    <a:ext uri="{9D8B030D-6E8A-4147-A177-3AD203B41FA5}">
                      <a16:colId xmlns:a16="http://schemas.microsoft.com/office/drawing/2014/main" val="2627575001"/>
                    </a:ext>
                  </a:extLst>
                </a:gridCol>
                <a:gridCol w="2791790">
                  <a:extLst>
                    <a:ext uri="{9D8B030D-6E8A-4147-A177-3AD203B41FA5}">
                      <a16:colId xmlns:a16="http://schemas.microsoft.com/office/drawing/2014/main" val="1509827143"/>
                    </a:ext>
                  </a:extLst>
                </a:gridCol>
              </a:tblGrid>
              <a:tr h="585524">
                <a:tc>
                  <a:txBody>
                    <a:bodyPr/>
                    <a:lstStyle/>
                    <a:p>
                      <a:r>
                        <a:rPr lang="en-GB" sz="2800" b="1" dirty="0"/>
                        <a:t>Single 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Threading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Lang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08330"/>
                  </a:ext>
                </a:extLst>
              </a:tr>
              <a:tr h="520743">
                <a:tc>
                  <a:txBody>
                    <a:bodyPr/>
                    <a:lstStyle/>
                    <a:p>
                      <a:r>
                        <a:rPr lang="en-GB" sz="2800" b="1" dirty="0" err="1"/>
                        <a:t>JetReconstruction.jl</a:t>
                      </a:r>
                      <a:r>
                        <a:rPr lang="en-GB" sz="2800" b="1" dirty="0"/>
                        <a:t> + </a:t>
                      </a:r>
                      <a:r>
                        <a:rPr lang="en-GB" sz="2800" b="1" dirty="0" err="1"/>
                        <a:t>FastJet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Single (SIMD)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Julia + C++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549177"/>
                  </a:ext>
                </a:extLst>
              </a:tr>
              <a:tr h="585524">
                <a:tc>
                  <a:txBody>
                    <a:bodyPr/>
                    <a:lstStyle/>
                    <a:p>
                      <a:r>
                        <a:rPr lang="en-GB" sz="2800" b="1" kern="1200" dirty="0">
                          <a:solidFill>
                            <a:schemeClr val="lt1"/>
                          </a:solidFill>
                        </a:rPr>
                        <a:t>Composite Benchmark</a:t>
                      </a:r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50875"/>
                  </a:ext>
                </a:extLst>
              </a:tr>
              <a:tr h="585524">
                <a:tc>
                  <a:txBody>
                    <a:bodyPr/>
                    <a:lstStyle/>
                    <a:p>
                      <a:r>
                        <a:rPr lang="en-GB" sz="2800" b="1" dirty="0"/>
                        <a:t>HEPSCORE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Multi/whole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C++,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2305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7EDA4C-48B3-5EA3-DA28-7A18E8C6A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72561"/>
              </p:ext>
            </p:extLst>
          </p:nvPr>
        </p:nvGraphicFramePr>
        <p:xfrm>
          <a:off x="1052963" y="1226952"/>
          <a:ext cx="10444272" cy="535862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255013">
                  <a:extLst>
                    <a:ext uri="{9D8B030D-6E8A-4147-A177-3AD203B41FA5}">
                      <a16:colId xmlns:a16="http://schemas.microsoft.com/office/drawing/2014/main" val="2948543077"/>
                    </a:ext>
                  </a:extLst>
                </a:gridCol>
                <a:gridCol w="8189259">
                  <a:extLst>
                    <a:ext uri="{9D8B030D-6E8A-4147-A177-3AD203B41FA5}">
                      <a16:colId xmlns:a16="http://schemas.microsoft.com/office/drawing/2014/main" val="2493476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Node Type</a:t>
                      </a:r>
                      <a:endParaRPr lang="en-GB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Node CPU</a:t>
                      </a:r>
                      <a:endParaRPr lang="it-IT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60517070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2*Xeon</a:t>
                      </a:r>
                      <a:endParaRPr lang="en-GB" sz="20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 * Intel XEON 10-Core CPU E5-2630 v4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66381944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Milano</a:t>
                      </a:r>
                      <a:endParaRPr lang="en-GB" sz="2000" b="0" i="1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AMD EPYC 7643 48-Core Processor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14109364"/>
                  </a:ext>
                </a:extLst>
              </a:tr>
              <a:tr h="6687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2*Milano+GPU</a:t>
                      </a:r>
                      <a:endParaRPr lang="en-GB" sz="2000" b="0" i="1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 * AMD EPYC 7443 24-Core Processor + 2* NVIDIA A100 PCIe 80GB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59696252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2*Roma</a:t>
                      </a:r>
                      <a:endParaRPr lang="en-GB" sz="2000" b="0" i="1" u="none" strike="noStrike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 * AMD EPYC 7452 32-Core Processor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79511657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2*Milano</a:t>
                      </a:r>
                      <a:endParaRPr lang="en-GB" sz="2000" b="0" i="1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 * AMD EPYC 7513 32-Core Processor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44110401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2*Bergamo</a:t>
                      </a:r>
                      <a:endParaRPr lang="en-GB" sz="2000" b="0" i="1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 * AMD EPYC 9754 128-Core Processor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61060014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2*Genoa</a:t>
                      </a:r>
                      <a:endParaRPr lang="en-GB" sz="2000" b="0" i="1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 * AMD EPYC 9654 96-Core Processor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50392643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Siena</a:t>
                      </a:r>
                      <a:endParaRPr lang="en-GB" sz="2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AMD EPYC 8534P 64-Core Processor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99100549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Q80</a:t>
                      </a:r>
                      <a:endParaRPr lang="en-GB" sz="20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Ampere Altra Q80-30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64989739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Max28</a:t>
                      </a:r>
                      <a:endParaRPr lang="en-GB" sz="2000" b="1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Ampere Altra Max M128-28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30733108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Max30</a:t>
                      </a:r>
                      <a:endParaRPr lang="en-GB" sz="2000" b="1" i="1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Ampere Altra Max M128-30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5831186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Grace</a:t>
                      </a:r>
                      <a:endParaRPr lang="en-GB" sz="2000" b="1" i="1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NVidia Grace 144-Core 480GB DDR5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83792867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AmperOne</a:t>
                      </a:r>
                      <a:endParaRPr lang="en-GB" sz="2000" b="1" i="1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AmpereOne</a:t>
                      </a:r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192-Core 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8928567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2*Q80</a:t>
                      </a:r>
                      <a:endParaRPr lang="en-GB" sz="2000" b="1" i="1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 * Ampere Altra Q80-30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3032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160E-3DB2-3B21-28A7-C9276601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HEPSCORE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DB775-69AD-887D-C7C7-F3320FA2A31A}"/>
              </a:ext>
            </a:extLst>
          </p:cNvPr>
          <p:cNvSpPr txBox="1"/>
          <p:nvPr/>
        </p:nvSpPr>
        <p:spPr>
          <a:xfrm>
            <a:off x="253356" y="1231198"/>
            <a:ext cx="11768959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HEPSCORE is a composite benchmark, a statistical average of 9 sub-workloads representing “typical” WLCG tasks, across the 4 WLCG experiments.</a:t>
            </a:r>
          </a:p>
          <a:p>
            <a:endParaRPr lang="en-GB" sz="2800" dirty="0"/>
          </a:p>
          <a:p>
            <a:r>
              <a:rPr lang="en-GB" sz="2800" dirty="0"/>
              <a:t>It is developed by the </a:t>
            </a:r>
            <a:r>
              <a:rPr lang="en-GB" sz="2800" dirty="0" err="1"/>
              <a:t>HEPiX</a:t>
            </a:r>
            <a:r>
              <a:rPr lang="en-GB" sz="2800" dirty="0"/>
              <a:t> Benchmarking Working Group – see </a:t>
            </a:r>
            <a:r>
              <a:rPr lang="en-GB" sz="2800" dirty="0">
                <a:hlinkClick r:id="rId2"/>
              </a:rPr>
              <a:t>https://arxiv.org/abs/2306.08118</a:t>
            </a:r>
            <a:r>
              <a:rPr lang="en-GB" sz="2800" dirty="0"/>
              <a:t> - and is now the official unit for WLCG resource pledges.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DE6F4-A7A6-7D94-B1A3-49E3EAB0ADA3}"/>
              </a:ext>
            </a:extLst>
          </p:cNvPr>
          <p:cNvSpPr txBox="1"/>
          <p:nvPr/>
        </p:nvSpPr>
        <p:spPr>
          <a:xfrm>
            <a:off x="253355" y="4667624"/>
            <a:ext cx="1176895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We are interested in the Power Efficiency – the HEPSCORE / Watt – which is equivalent to the number of Joules per Event for event-oriented workflows.</a:t>
            </a:r>
          </a:p>
          <a:p>
            <a:r>
              <a:rPr lang="en-GB" sz="2800" dirty="0"/>
              <a:t>We measure the 75-95 quantile average power, as a robust estimation of power consumption under load.</a:t>
            </a:r>
          </a:p>
        </p:txBody>
      </p:sp>
    </p:spTree>
    <p:extLst>
      <p:ext uri="{BB962C8B-B14F-4D97-AF65-F5344CB8AC3E}">
        <p14:creationId xmlns:p14="http://schemas.microsoft.com/office/powerpoint/2010/main" val="11542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9BC98D-B392-01AF-BBAF-DD80DDC09A61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HEPscore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/Watt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B686E-AE6C-B38D-0D80-72B7EB37005E}"/>
              </a:ext>
            </a:extLst>
          </p:cNvPr>
          <p:cNvSpPr txBox="1"/>
          <p:nvPr/>
        </p:nvSpPr>
        <p:spPr>
          <a:xfrm>
            <a:off x="12712" y="602956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the new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(75-95% quantile average), we measure performance per watt as: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D5CB84-F24B-D8B7-9C83-5007CE08CAF4}"/>
              </a:ext>
            </a:extLst>
          </p:cNvPr>
          <p:cNvSpPr txBox="1"/>
          <p:nvPr/>
        </p:nvSpPr>
        <p:spPr>
          <a:xfrm>
            <a:off x="4433236" y="5919161"/>
            <a:ext cx="3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CFB5B-BE63-4135-ED94-86AB730A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4" y="1984188"/>
            <a:ext cx="8604624" cy="48295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BD20312-38E5-D48E-3309-564789A061E5}"/>
              </a:ext>
            </a:extLst>
          </p:cNvPr>
          <p:cNvGrpSpPr/>
          <p:nvPr/>
        </p:nvGrpSpPr>
        <p:grpSpPr>
          <a:xfrm>
            <a:off x="7584142" y="1556047"/>
            <a:ext cx="3334032" cy="1171388"/>
            <a:chOff x="5432612" y="2659530"/>
            <a:chExt cx="3334032" cy="117138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4B25BB-1E6C-9E6C-BB2B-3689B6D1B71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5432612" y="2982696"/>
              <a:ext cx="1468906" cy="8482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44E434-4B68-8436-049E-3ED5CBA3913E}"/>
                </a:ext>
              </a:extLst>
            </p:cNvPr>
            <p:cNvSpPr txBox="1"/>
            <p:nvPr/>
          </p:nvSpPr>
          <p:spPr>
            <a:xfrm>
              <a:off x="6901518" y="2659530"/>
              <a:ext cx="186512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New this week,</a:t>
              </a:r>
            </a:p>
            <a:p>
              <a:r>
                <a:rPr lang="en-GB" dirty="0"/>
                <a:t>thanks to BIOS IT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CCD3F0-F72C-09C5-995B-3F1CF582F33A}"/>
              </a:ext>
            </a:extLst>
          </p:cNvPr>
          <p:cNvGrpSpPr/>
          <p:nvPr/>
        </p:nvGrpSpPr>
        <p:grpSpPr>
          <a:xfrm>
            <a:off x="868161" y="4323975"/>
            <a:ext cx="7543782" cy="1133268"/>
            <a:chOff x="868161" y="4323975"/>
            <a:chExt cx="7543782" cy="11332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6D5DE7-55FE-CB5E-D340-EFC338691195}"/>
                </a:ext>
              </a:extLst>
            </p:cNvPr>
            <p:cNvSpPr txBox="1"/>
            <p:nvPr/>
          </p:nvSpPr>
          <p:spPr>
            <a:xfrm>
              <a:off x="868161" y="4870823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343729-0E4E-2757-DB33-BFEC55B7019B}"/>
                </a:ext>
              </a:extLst>
            </p:cNvPr>
            <p:cNvSpPr txBox="1"/>
            <p:nvPr/>
          </p:nvSpPr>
          <p:spPr>
            <a:xfrm>
              <a:off x="1445447" y="4871185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7E3A00-023A-ECF5-AA22-0406D1181749}"/>
                </a:ext>
              </a:extLst>
            </p:cNvPr>
            <p:cNvSpPr txBox="1"/>
            <p:nvPr/>
          </p:nvSpPr>
          <p:spPr>
            <a:xfrm>
              <a:off x="2625201" y="4870823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7E3A1C-BD29-131B-E4AA-6DA2B965B214}"/>
                </a:ext>
              </a:extLst>
            </p:cNvPr>
            <p:cNvSpPr txBox="1"/>
            <p:nvPr/>
          </p:nvSpPr>
          <p:spPr>
            <a:xfrm>
              <a:off x="6746229" y="4323975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437314-90B5-083B-6DDC-B20ADA87D416}"/>
                </a:ext>
              </a:extLst>
            </p:cNvPr>
            <p:cNvSpPr txBox="1"/>
            <p:nvPr/>
          </p:nvSpPr>
          <p:spPr>
            <a:xfrm>
              <a:off x="2042416" y="4862040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F06AFF-CB64-6850-DDF4-F073799156D8}"/>
                </a:ext>
              </a:extLst>
            </p:cNvPr>
            <p:cNvSpPr txBox="1"/>
            <p:nvPr/>
          </p:nvSpPr>
          <p:spPr>
            <a:xfrm>
              <a:off x="6174589" y="4323975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D75D91-871F-5BF1-ECC5-3939F49B9FE6}"/>
                </a:ext>
              </a:extLst>
            </p:cNvPr>
            <p:cNvSpPr txBox="1"/>
            <p:nvPr/>
          </p:nvSpPr>
          <p:spPr>
            <a:xfrm>
              <a:off x="5577620" y="4323975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39FA8E-2CF0-3162-4A3B-31FF511B251C}"/>
                </a:ext>
              </a:extLst>
            </p:cNvPr>
            <p:cNvSpPr txBox="1"/>
            <p:nvPr/>
          </p:nvSpPr>
          <p:spPr>
            <a:xfrm>
              <a:off x="7353309" y="4323975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655915-E3D7-B82B-2CC6-D263AD5E8454}"/>
                </a:ext>
              </a:extLst>
            </p:cNvPr>
            <p:cNvSpPr txBox="1"/>
            <p:nvPr/>
          </p:nvSpPr>
          <p:spPr>
            <a:xfrm>
              <a:off x="7950278" y="4323975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EE7A9F-F16D-00DF-2950-D22B8562BD15}"/>
                </a:ext>
              </a:extLst>
            </p:cNvPr>
            <p:cNvSpPr txBox="1"/>
            <p:nvPr/>
          </p:nvSpPr>
          <p:spPr>
            <a:xfrm>
              <a:off x="3214342" y="4847098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59315D-576D-211C-4675-0E76C342BECB}"/>
                </a:ext>
              </a:extLst>
            </p:cNvPr>
            <p:cNvSpPr txBox="1"/>
            <p:nvPr/>
          </p:nvSpPr>
          <p:spPr>
            <a:xfrm>
              <a:off x="3811311" y="4844473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4ED79-89BB-7EA4-F5CA-012E5EAA4B18}"/>
                </a:ext>
              </a:extLst>
            </p:cNvPr>
            <p:cNvSpPr txBox="1"/>
            <p:nvPr/>
          </p:nvSpPr>
          <p:spPr>
            <a:xfrm>
              <a:off x="4391613" y="4847098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8BDD0C-7CE8-0C1D-EC33-DF120C4FBA98}"/>
                </a:ext>
              </a:extLst>
            </p:cNvPr>
            <p:cNvSpPr txBox="1"/>
            <p:nvPr/>
          </p:nvSpPr>
          <p:spPr>
            <a:xfrm>
              <a:off x="4985824" y="4844473"/>
              <a:ext cx="461665" cy="5860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none" rtlCol="0">
              <a:spAutoFit/>
            </a:bodyPr>
            <a:lstStyle/>
            <a:p>
              <a:r>
                <a:rPr lang="en-GB" b="1" dirty="0"/>
                <a:t>2024</a:t>
              </a:r>
            </a:p>
          </p:txBody>
        </p:sp>
      </p:grp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B9D66EA3-5C1A-4D6B-B45F-1F240907E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882813"/>
              </p:ext>
            </p:extLst>
          </p:nvPr>
        </p:nvGraphicFramePr>
        <p:xfrm>
          <a:off x="868161" y="1148423"/>
          <a:ext cx="10132708" cy="571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B92696E-02E6-A7FF-7E16-F5E63280EBE8}"/>
              </a:ext>
            </a:extLst>
          </p:cNvPr>
          <p:cNvGrpSpPr/>
          <p:nvPr/>
        </p:nvGrpSpPr>
        <p:grpSpPr>
          <a:xfrm>
            <a:off x="1494117" y="5668682"/>
            <a:ext cx="6917826" cy="1173809"/>
            <a:chOff x="1494117" y="5668682"/>
            <a:chExt cx="6917826" cy="1173809"/>
          </a:xfrm>
        </p:grpSpPr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8ABEE83C-0E5B-A787-480E-626C456826A2}"/>
                </a:ext>
              </a:extLst>
            </p:cNvPr>
            <p:cNvSpPr/>
            <p:nvPr/>
          </p:nvSpPr>
          <p:spPr>
            <a:xfrm rot="16200000">
              <a:off x="3145509" y="4017290"/>
              <a:ext cx="650589" cy="3953374"/>
            </a:xfrm>
            <a:prstGeom prst="leftBrace">
              <a:avLst>
                <a:gd name="adj1" fmla="val 8333"/>
                <a:gd name="adj2" fmla="val 54033"/>
              </a:avLst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FFA96D80-6CD8-E5EC-2B2C-D332CF220FF7}"/>
                </a:ext>
              </a:extLst>
            </p:cNvPr>
            <p:cNvSpPr/>
            <p:nvPr/>
          </p:nvSpPr>
          <p:spPr>
            <a:xfrm rot="16200000">
              <a:off x="6669487" y="4576816"/>
              <a:ext cx="650589" cy="2834322"/>
            </a:xfrm>
            <a:prstGeom prst="leftBrace">
              <a:avLst>
                <a:gd name="adj1" fmla="val 8333"/>
                <a:gd name="adj2" fmla="val 54033"/>
              </a:avLst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246C73-E7D0-4BAF-34FB-74105B5374C0}"/>
                </a:ext>
              </a:extLst>
            </p:cNvPr>
            <p:cNvSpPr txBox="1"/>
            <p:nvPr/>
          </p:nvSpPr>
          <p:spPr>
            <a:xfrm>
              <a:off x="2832626" y="6304888"/>
              <a:ext cx="159210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AMD x86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3AAB35-AB32-EFFE-56D1-A73E303F7B6F}"/>
                </a:ext>
              </a:extLst>
            </p:cNvPr>
            <p:cNvSpPr txBox="1"/>
            <p:nvPr/>
          </p:nvSpPr>
          <p:spPr>
            <a:xfrm>
              <a:off x="6636254" y="6319271"/>
              <a:ext cx="93006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ARM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5BB98A8-E635-865E-1A1E-FFD4D6D78304}"/>
              </a:ext>
            </a:extLst>
          </p:cNvPr>
          <p:cNvSpPr txBox="1"/>
          <p:nvPr/>
        </p:nvSpPr>
        <p:spPr>
          <a:xfrm>
            <a:off x="8756053" y="2701718"/>
            <a:ext cx="3184935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/>
              <a:t>AmpereOne</a:t>
            </a:r>
            <a:r>
              <a:rPr lang="en-GB" sz="2000" dirty="0"/>
              <a:t> result may be an underestimate – other work suggests large pages (64k) may improve performance further.</a:t>
            </a:r>
          </a:p>
          <a:p>
            <a:endParaRPr lang="en-GB" sz="2000" dirty="0"/>
          </a:p>
          <a:p>
            <a:r>
              <a:rPr lang="en-GB" sz="2000" dirty="0"/>
              <a:t>We were testing with conventional 4k pages.</a:t>
            </a:r>
          </a:p>
        </p:txBody>
      </p:sp>
    </p:spTree>
    <p:extLst>
      <p:ext uri="{BB962C8B-B14F-4D97-AF65-F5344CB8AC3E}">
        <p14:creationId xmlns:p14="http://schemas.microsoft.com/office/powerpoint/2010/main" val="419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9BC98D-B392-01AF-BBAF-DD80DDC09A61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Scan</a:t>
            </a:r>
            <a:endParaRPr lang="en-GB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73AAF-D87A-E1AB-AC8E-5C2901022F42}"/>
              </a:ext>
            </a:extLst>
          </p:cNvPr>
          <p:cNvSpPr txBox="1"/>
          <p:nvPr/>
        </p:nvSpPr>
        <p:spPr>
          <a:xfrm>
            <a:off x="8568333" y="6296309"/>
            <a:ext cx="4564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BAD99-EF41-4AFD-2F20-095B09036F37}"/>
              </a:ext>
            </a:extLst>
          </p:cNvPr>
          <p:cNvSpPr txBox="1"/>
          <p:nvPr/>
        </p:nvSpPr>
        <p:spPr>
          <a:xfrm>
            <a:off x="2281300" y="1643529"/>
            <a:ext cx="7717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CPU power draw is not linear on clock speed.</a:t>
            </a:r>
          </a:p>
          <a:p>
            <a:endParaRPr lang="en-GB" sz="2400" b="1" dirty="0"/>
          </a:p>
          <a:p>
            <a:r>
              <a:rPr lang="en-GB" sz="2400" b="1" dirty="0"/>
              <a:t>Underclocking a CPU changes its energy efficiency…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4B3FFF-FFD6-58B8-F5A8-506EB0CA0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629" y="707886"/>
            <a:ext cx="9506742" cy="60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1419</Words>
  <Application>Microsoft Office PowerPoint</Application>
  <PresentationFormat>Widescreen</PresentationFormat>
  <Paragraphs>240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Ink Free</vt:lpstr>
      <vt:lpstr>Trebuchet MS</vt:lpstr>
      <vt:lpstr>Office Theme</vt:lpstr>
      <vt:lpstr>ARM (and other non-x86 architectures?) @ Glasgow</vt:lpstr>
      <vt:lpstr>NetZero (“Why Do We Care”)</vt:lpstr>
      <vt:lpstr>History (2)</vt:lpstr>
      <vt:lpstr>Top 500 over time…</vt:lpstr>
      <vt:lpstr>ARM at Glasgow</vt:lpstr>
      <vt:lpstr>Benchmarks + Machines</vt:lpstr>
      <vt:lpstr>HEPSCORE</vt:lpstr>
      <vt:lpstr>PowerPoint Presentation</vt:lpstr>
      <vt:lpstr>PowerPoint Presentation</vt:lpstr>
      <vt:lpstr>PowerPoint Presentation</vt:lpstr>
      <vt:lpstr>Julia Benchmarks</vt:lpstr>
      <vt:lpstr>Julia Results</vt:lpstr>
      <vt:lpstr>The future?</vt:lpstr>
      <vt:lpstr>Questions?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Skipsey</dc:creator>
  <cp:lastModifiedBy>Samuel Skipsey</cp:lastModifiedBy>
  <cp:revision>1</cp:revision>
  <dcterms:created xsi:type="dcterms:W3CDTF">2024-11-25T10:19:46Z</dcterms:created>
  <dcterms:modified xsi:type="dcterms:W3CDTF">2024-12-03T09:47:32Z</dcterms:modified>
</cp:coreProperties>
</file>