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  <p:sldMasterId id="2147483656" r:id="rId2"/>
  </p:sldMasterIdLst>
  <p:notesMasterIdLst>
    <p:notesMasterId r:id="rId12"/>
  </p:notesMasterIdLst>
  <p:sldIdLst>
    <p:sldId id="256" r:id="rId3"/>
    <p:sldId id="260" r:id="rId4"/>
    <p:sldId id="283" r:id="rId5"/>
    <p:sldId id="265" r:id="rId6"/>
    <p:sldId id="297" r:id="rId7"/>
    <p:sldId id="311" r:id="rId8"/>
    <p:sldId id="312" r:id="rId9"/>
    <p:sldId id="310" r:id="rId10"/>
    <p:sldId id="282" r:id="rId11"/>
  </p:sldIdLst>
  <p:sldSz cx="9144000" cy="5143500" type="screen16x9"/>
  <p:notesSz cx="6858000" cy="9144000"/>
  <p:embeddedFontLst>
    <p:embeddedFont>
      <p:font typeface="Roboto Medium" panose="02000000000000000000" pitchFamily="2" charset="0"/>
      <p:regular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23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386409-2A00-904E-4D17-1681072D17FD}" name="Raul Lopes" initials="RL" userId="S::raul.lopes@jisc.ac.uk::8c7855d7-00a0-4354-bad6-0cc66d29f54e" providerId="AD"/>
  <p188:author id="{EC94D141-F92A-44FD-1BF9-09A23E53E66D}" name="Tim Chown" initials="TC" userId="S::tim.chown@jisc.ac.uk::8aa047b8-e69f-498e-b26e-e2effe2bb710" providerId="AD"/>
  <p188:author id="{CC895289-717B-4BB6-F62B-FA979199CD9D}" name="Christopher Walker" initials="CW" userId="S::christopher.walker@jisc.ac.uk::9604f77e-27dd-4514-b8bb-380b8323a7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5D55C-9F3D-412C-9D28-7762146B286B}" v="9" dt="2024-12-03T09:43:08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pos="5239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Walker" userId="9604f77e-27dd-4514-b8bb-380b8323a7f7" providerId="ADAL" clId="{8C85D55C-9F3D-412C-9D28-7762146B286B}"/>
    <pc:docChg chg="undo custSel addSld delSld modSld sldOrd">
      <pc:chgData name="Christopher Walker" userId="9604f77e-27dd-4514-b8bb-380b8323a7f7" providerId="ADAL" clId="{8C85D55C-9F3D-412C-9D28-7762146B286B}" dt="2024-12-03T12:13:50.581" v="1593" actId="1076"/>
      <pc:docMkLst>
        <pc:docMk/>
      </pc:docMkLst>
      <pc:sldChg chg="modSp mod">
        <pc:chgData name="Christopher Walker" userId="9604f77e-27dd-4514-b8bb-380b8323a7f7" providerId="ADAL" clId="{8C85D55C-9F3D-412C-9D28-7762146B286B}" dt="2024-11-29T16:33:52.902" v="64" actId="20577"/>
        <pc:sldMkLst>
          <pc:docMk/>
          <pc:sldMk cId="0" sldId="256"/>
        </pc:sldMkLst>
        <pc:spChg chg="mod">
          <ac:chgData name="Christopher Walker" userId="9604f77e-27dd-4514-b8bb-380b8323a7f7" providerId="ADAL" clId="{8C85D55C-9F3D-412C-9D28-7762146B286B}" dt="2024-11-29T16:33:52.902" v="64" actId="20577"/>
          <ac:spMkLst>
            <pc:docMk/>
            <pc:sldMk cId="0" sldId="256"/>
            <ac:spMk id="61" creationId="{00000000-0000-0000-0000-000000000000}"/>
          </ac:spMkLst>
        </pc:spChg>
      </pc:sldChg>
      <pc:sldChg chg="modSp mod ord">
        <pc:chgData name="Christopher Walker" userId="9604f77e-27dd-4514-b8bb-380b8323a7f7" providerId="ADAL" clId="{8C85D55C-9F3D-412C-9D28-7762146B286B}" dt="2024-12-03T09:50:02.870" v="1414"/>
        <pc:sldMkLst>
          <pc:docMk/>
          <pc:sldMk cId="0" sldId="260"/>
        </pc:sldMkLst>
        <pc:spChg chg="mod">
          <ac:chgData name="Christopher Walker" userId="9604f77e-27dd-4514-b8bb-380b8323a7f7" providerId="ADAL" clId="{8C85D55C-9F3D-412C-9D28-7762146B286B}" dt="2024-12-02T23:22:07.577" v="681" actId="15"/>
          <ac:spMkLst>
            <pc:docMk/>
            <pc:sldMk cId="0" sldId="260"/>
            <ac:spMk id="147" creationId="{00000000-0000-0000-0000-000000000000}"/>
          </ac:spMkLst>
        </pc:spChg>
      </pc:sldChg>
      <pc:sldChg chg="addSp delSp modSp mod">
        <pc:chgData name="Christopher Walker" userId="9604f77e-27dd-4514-b8bb-380b8323a7f7" providerId="ADAL" clId="{8C85D55C-9F3D-412C-9D28-7762146B286B}" dt="2024-12-03T10:01:40.359" v="1565" actId="255"/>
        <pc:sldMkLst>
          <pc:docMk/>
          <pc:sldMk cId="258323678" sldId="265"/>
        </pc:sldMkLst>
        <pc:spChg chg="add">
          <ac:chgData name="Christopher Walker" userId="9604f77e-27dd-4514-b8bb-380b8323a7f7" providerId="ADAL" clId="{8C85D55C-9F3D-412C-9D28-7762146B286B}" dt="2024-12-02T13:27:14.495" v="302"/>
          <ac:spMkLst>
            <pc:docMk/>
            <pc:sldMk cId="258323678" sldId="265"/>
            <ac:spMk id="5" creationId="{4EADDD54-1C55-5BC7-9A8A-9CA0D3611238}"/>
          </ac:spMkLst>
        </pc:spChg>
        <pc:spChg chg="mod">
          <ac:chgData name="Christopher Walker" userId="9604f77e-27dd-4514-b8bb-380b8323a7f7" providerId="ADAL" clId="{8C85D55C-9F3D-412C-9D28-7762146B286B}" dt="2024-12-03T10:00:31.659" v="1518" actId="20577"/>
          <ac:spMkLst>
            <pc:docMk/>
            <pc:sldMk cId="258323678" sldId="265"/>
            <ac:spMk id="190" creationId="{00000000-0000-0000-0000-000000000000}"/>
          </ac:spMkLst>
        </pc:spChg>
        <pc:spChg chg="mod">
          <ac:chgData name="Christopher Walker" userId="9604f77e-27dd-4514-b8bb-380b8323a7f7" providerId="ADAL" clId="{8C85D55C-9F3D-412C-9D28-7762146B286B}" dt="2024-12-03T10:00:50.917" v="1531" actId="20577"/>
          <ac:spMkLst>
            <pc:docMk/>
            <pc:sldMk cId="258323678" sldId="265"/>
            <ac:spMk id="191" creationId="{00000000-0000-0000-0000-000000000000}"/>
          </ac:spMkLst>
        </pc:spChg>
        <pc:spChg chg="mod">
          <ac:chgData name="Christopher Walker" userId="9604f77e-27dd-4514-b8bb-380b8323a7f7" providerId="ADAL" clId="{8C85D55C-9F3D-412C-9D28-7762146B286B}" dt="2024-12-03T10:01:40.359" v="1565" actId="255"/>
          <ac:spMkLst>
            <pc:docMk/>
            <pc:sldMk cId="258323678" sldId="265"/>
            <ac:spMk id="192" creationId="{00000000-0000-0000-0000-000000000000}"/>
          </ac:spMkLst>
        </pc:spChg>
        <pc:picChg chg="add del mod">
          <ac:chgData name="Christopher Walker" userId="9604f77e-27dd-4514-b8bb-380b8323a7f7" providerId="ADAL" clId="{8C85D55C-9F3D-412C-9D28-7762146B286B}" dt="2024-12-03T09:51:09.565" v="1415" actId="478"/>
          <ac:picMkLst>
            <pc:docMk/>
            <pc:sldMk cId="258323678" sldId="265"/>
            <ac:picMk id="3" creationId="{70CFF017-4796-3623-1E5B-E0747AC64691}"/>
          </ac:picMkLst>
        </pc:picChg>
        <pc:picChg chg="add mod">
          <ac:chgData name="Christopher Walker" userId="9604f77e-27dd-4514-b8bb-380b8323a7f7" providerId="ADAL" clId="{8C85D55C-9F3D-412C-9D28-7762146B286B}" dt="2024-12-03T09:51:16.047" v="1416" actId="14100"/>
          <ac:picMkLst>
            <pc:docMk/>
            <pc:sldMk cId="258323678" sldId="265"/>
            <ac:picMk id="4" creationId="{3971A380-3637-1618-5B0E-A168934618DF}"/>
          </ac:picMkLst>
        </pc:picChg>
        <pc:picChg chg="mod">
          <ac:chgData name="Christopher Walker" userId="9604f77e-27dd-4514-b8bb-380b8323a7f7" providerId="ADAL" clId="{8C85D55C-9F3D-412C-9D28-7762146B286B}" dt="2024-12-02T13:25:31.619" v="298" actId="1076"/>
          <ac:picMkLst>
            <pc:docMk/>
            <pc:sldMk cId="258323678" sldId="265"/>
            <ac:picMk id="194" creationId="{00000000-0000-0000-0000-000000000000}"/>
          </ac:picMkLst>
        </pc:picChg>
      </pc:sldChg>
      <pc:sldChg chg="addSp delSp modSp mod">
        <pc:chgData name="Christopher Walker" userId="9604f77e-27dd-4514-b8bb-380b8323a7f7" providerId="ADAL" clId="{8C85D55C-9F3D-412C-9D28-7762146B286B}" dt="2024-12-02T13:15:35.940" v="70" actId="22"/>
        <pc:sldMkLst>
          <pc:docMk/>
          <pc:sldMk cId="4135905483" sldId="283"/>
        </pc:sldMkLst>
        <pc:spChg chg="add del mod">
          <ac:chgData name="Christopher Walker" userId="9604f77e-27dd-4514-b8bb-380b8323a7f7" providerId="ADAL" clId="{8C85D55C-9F3D-412C-9D28-7762146B286B}" dt="2024-12-02T13:15:35.940" v="70" actId="22"/>
          <ac:spMkLst>
            <pc:docMk/>
            <pc:sldMk cId="4135905483" sldId="283"/>
            <ac:spMk id="8" creationId="{EEDB5B21-C5E2-7C45-A634-8B674ED46CC2}"/>
          </ac:spMkLst>
        </pc:spChg>
        <pc:picChg chg="add del mod ord">
          <ac:chgData name="Christopher Walker" userId="9604f77e-27dd-4514-b8bb-380b8323a7f7" providerId="ADAL" clId="{8C85D55C-9F3D-412C-9D28-7762146B286B}" dt="2024-12-02T13:15:02.970" v="69" actId="478"/>
          <ac:picMkLst>
            <pc:docMk/>
            <pc:sldMk cId="4135905483" sldId="283"/>
            <ac:picMk id="10" creationId="{E1DC6F1A-3648-972E-83A2-482DE4EE4A78}"/>
          </ac:picMkLst>
        </pc:picChg>
        <pc:picChg chg="add mod ord">
          <ac:chgData name="Christopher Walker" userId="9604f77e-27dd-4514-b8bb-380b8323a7f7" providerId="ADAL" clId="{8C85D55C-9F3D-412C-9D28-7762146B286B}" dt="2024-12-02T13:15:35.940" v="70" actId="22"/>
          <ac:picMkLst>
            <pc:docMk/>
            <pc:sldMk cId="4135905483" sldId="283"/>
            <ac:picMk id="11" creationId="{878D7680-F866-1E01-B4CC-7848033C8F1B}"/>
          </ac:picMkLst>
        </pc:picChg>
      </pc:sldChg>
      <pc:sldChg chg="addSp delSp modSp mod modCm">
        <pc:chgData name="Christopher Walker" userId="9604f77e-27dd-4514-b8bb-380b8323a7f7" providerId="ADAL" clId="{8C85D55C-9F3D-412C-9D28-7762146B286B}" dt="2024-12-03T09:29:49.302" v="1019" actId="255"/>
        <pc:sldMkLst>
          <pc:docMk/>
          <pc:sldMk cId="1011634192" sldId="297"/>
        </pc:sldMkLst>
        <pc:spChg chg="mod">
          <ac:chgData name="Christopher Walker" userId="9604f77e-27dd-4514-b8bb-380b8323a7f7" providerId="ADAL" clId="{8C85D55C-9F3D-412C-9D28-7762146B286B}" dt="2024-12-02T13:22:07.600" v="239" actId="20577"/>
          <ac:spMkLst>
            <pc:docMk/>
            <pc:sldMk cId="1011634192" sldId="297"/>
            <ac:spMk id="2" creationId="{2F2E16C7-5D3E-A117-771A-ECCF7C863662}"/>
          </ac:spMkLst>
        </pc:spChg>
        <pc:spChg chg="add del mod">
          <ac:chgData name="Christopher Walker" userId="9604f77e-27dd-4514-b8bb-380b8323a7f7" providerId="ADAL" clId="{8C85D55C-9F3D-412C-9D28-7762146B286B}" dt="2024-12-03T09:12:31.551" v="870"/>
          <ac:spMkLst>
            <pc:docMk/>
            <pc:sldMk cId="1011634192" sldId="297"/>
            <ac:spMk id="3" creationId="{0597CED5-6BA8-983F-CFF1-864F3C9BD285}"/>
          </ac:spMkLst>
        </pc:spChg>
        <pc:spChg chg="mod">
          <ac:chgData name="Christopher Walker" userId="9604f77e-27dd-4514-b8bb-380b8323a7f7" providerId="ADAL" clId="{8C85D55C-9F3D-412C-9D28-7762146B286B}" dt="2024-12-03T09:29:06.733" v="992" actId="20577"/>
          <ac:spMkLst>
            <pc:docMk/>
            <pc:sldMk cId="1011634192" sldId="297"/>
            <ac:spMk id="4" creationId="{F37F3406-FC4A-0E07-4E19-D4384CE95AB9}"/>
          </ac:spMkLst>
        </pc:spChg>
        <pc:spChg chg="add mod">
          <ac:chgData name="Christopher Walker" userId="9604f77e-27dd-4514-b8bb-380b8323a7f7" providerId="ADAL" clId="{8C85D55C-9F3D-412C-9D28-7762146B286B}" dt="2024-12-03T09:14:48.767" v="937" actId="20577"/>
          <ac:spMkLst>
            <pc:docMk/>
            <pc:sldMk cId="1011634192" sldId="297"/>
            <ac:spMk id="13" creationId="{34774643-F6F7-B756-B686-B21AEB609E12}"/>
          </ac:spMkLst>
        </pc:spChg>
        <pc:spChg chg="add mod">
          <ac:chgData name="Christopher Walker" userId="9604f77e-27dd-4514-b8bb-380b8323a7f7" providerId="ADAL" clId="{8C85D55C-9F3D-412C-9D28-7762146B286B}" dt="2024-12-03T09:14:22.986" v="918" actId="1076"/>
          <ac:spMkLst>
            <pc:docMk/>
            <pc:sldMk cId="1011634192" sldId="297"/>
            <ac:spMk id="14" creationId="{D4475328-96FE-BCFB-F1A0-18B7A95E2462}"/>
          </ac:spMkLst>
        </pc:spChg>
        <pc:spChg chg="add mod">
          <ac:chgData name="Christopher Walker" userId="9604f77e-27dd-4514-b8bb-380b8323a7f7" providerId="ADAL" clId="{8C85D55C-9F3D-412C-9D28-7762146B286B}" dt="2024-12-03T09:29:49.302" v="1019" actId="255"/>
          <ac:spMkLst>
            <pc:docMk/>
            <pc:sldMk cId="1011634192" sldId="297"/>
            <ac:spMk id="15" creationId="{15F2B720-7B59-7793-F845-741D758665C0}"/>
          </ac:spMkLst>
        </pc:spChg>
        <pc:picChg chg="del">
          <ac:chgData name="Christopher Walker" userId="9604f77e-27dd-4514-b8bb-380b8323a7f7" providerId="ADAL" clId="{8C85D55C-9F3D-412C-9D28-7762146B286B}" dt="2024-12-02T13:18:34.455" v="112" actId="478"/>
          <ac:picMkLst>
            <pc:docMk/>
            <pc:sldMk cId="1011634192" sldId="297"/>
            <ac:picMk id="8" creationId="{75BFDB6D-327A-D49E-4067-5B608FE85142}"/>
          </ac:picMkLst>
        </pc:picChg>
        <pc:picChg chg="add mod">
          <ac:chgData name="Christopher Walker" userId="9604f77e-27dd-4514-b8bb-380b8323a7f7" providerId="ADAL" clId="{8C85D55C-9F3D-412C-9D28-7762146B286B}" dt="2024-12-02T13:20:07.394" v="118" actId="14100"/>
          <ac:picMkLst>
            <pc:docMk/>
            <pc:sldMk cId="1011634192" sldId="297"/>
            <ac:picMk id="9" creationId="{87EFE1A8-B6A5-1581-7D23-2EA0C5AA16B7}"/>
          </ac:picMkLst>
        </pc:picChg>
        <pc:picChg chg="del">
          <ac:chgData name="Christopher Walker" userId="9604f77e-27dd-4514-b8bb-380b8323a7f7" providerId="ADAL" clId="{8C85D55C-9F3D-412C-9D28-7762146B286B}" dt="2024-12-02T13:17:30.104" v="74" actId="478"/>
          <ac:picMkLst>
            <pc:docMk/>
            <pc:sldMk cId="1011634192" sldId="297"/>
            <ac:picMk id="10" creationId="{FC52295B-1740-D0A9-87A4-808C8CDAFFEF}"/>
          </ac:picMkLst>
        </pc:picChg>
        <pc:picChg chg="add mod">
          <ac:chgData name="Christopher Walker" userId="9604f77e-27dd-4514-b8bb-380b8323a7f7" providerId="ADAL" clId="{8C85D55C-9F3D-412C-9D28-7762146B286B}" dt="2024-12-02T13:20:03.307" v="117" actId="14100"/>
          <ac:picMkLst>
            <pc:docMk/>
            <pc:sldMk cId="1011634192" sldId="297"/>
            <ac:picMk id="12" creationId="{95145C0A-E376-CBA2-4D96-D514A7DBD75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ristopher Walker" userId="9604f77e-27dd-4514-b8bb-380b8323a7f7" providerId="ADAL" clId="{8C85D55C-9F3D-412C-9D28-7762146B286B}" dt="2024-12-02T13:21:30.883" v="202" actId="20577"/>
              <pc2:cmMkLst xmlns:pc2="http://schemas.microsoft.com/office/powerpoint/2019/9/main/command">
                <pc:docMk/>
                <pc:sldMk cId="1011634192" sldId="297"/>
                <pc2:cmMk id="{99ACE64A-C89C-4A6A-AF1D-6DACA8E55E9F}"/>
              </pc2:cmMkLst>
            </pc226:cmChg>
          </p:ext>
        </pc:extLst>
      </pc:sldChg>
      <pc:sldChg chg="addSp delSp modSp mod modCm">
        <pc:chgData name="Christopher Walker" userId="9604f77e-27dd-4514-b8bb-380b8323a7f7" providerId="ADAL" clId="{8C85D55C-9F3D-412C-9D28-7762146B286B}" dt="2024-12-03T10:04:58.623" v="1574" actId="478"/>
        <pc:sldMkLst>
          <pc:docMk/>
          <pc:sldMk cId="2057944274" sldId="310"/>
        </pc:sldMkLst>
        <pc:spChg chg="mod">
          <ac:chgData name="Christopher Walker" userId="9604f77e-27dd-4514-b8bb-380b8323a7f7" providerId="ADAL" clId="{8C85D55C-9F3D-412C-9D28-7762146B286B}" dt="2024-12-03T09:56:50.287" v="1488" actId="20577"/>
          <ac:spMkLst>
            <pc:docMk/>
            <pc:sldMk cId="2057944274" sldId="310"/>
            <ac:spMk id="4" creationId="{F575C9FE-4790-C5BD-A5CC-872E0051E828}"/>
          </ac:spMkLst>
        </pc:spChg>
        <pc:spChg chg="add del mod">
          <ac:chgData name="Christopher Walker" userId="9604f77e-27dd-4514-b8bb-380b8323a7f7" providerId="ADAL" clId="{8C85D55C-9F3D-412C-9D28-7762146B286B}" dt="2024-12-03T10:04:17.527" v="1567" actId="22"/>
          <ac:spMkLst>
            <pc:docMk/>
            <pc:sldMk cId="2057944274" sldId="310"/>
            <ac:spMk id="5" creationId="{07F65462-29D9-D2AD-5C55-17C5BEFEAC41}"/>
          </ac:spMkLst>
        </pc:spChg>
        <pc:spChg chg="add del mod">
          <ac:chgData name="Christopher Walker" userId="9604f77e-27dd-4514-b8bb-380b8323a7f7" providerId="ADAL" clId="{8C85D55C-9F3D-412C-9D28-7762146B286B}" dt="2024-12-03T10:04:58.623" v="1574" actId="478"/>
          <ac:spMkLst>
            <pc:docMk/>
            <pc:sldMk cId="2057944274" sldId="310"/>
            <ac:spMk id="11" creationId="{16CCC6F8-E190-309E-5678-A0105E2FC697}"/>
          </ac:spMkLst>
        </pc:spChg>
        <pc:picChg chg="add del mod ord">
          <ac:chgData name="Christopher Walker" userId="9604f77e-27dd-4514-b8bb-380b8323a7f7" providerId="ADAL" clId="{8C85D55C-9F3D-412C-9D28-7762146B286B}" dt="2024-12-03T10:04:39.507" v="1568" actId="478"/>
          <ac:picMkLst>
            <pc:docMk/>
            <pc:sldMk cId="2057944274" sldId="310"/>
            <ac:picMk id="8" creationId="{AA52EB14-6655-B13D-AF41-52C80602BDE0}"/>
          </ac:picMkLst>
        </pc:picChg>
        <pc:picChg chg="del">
          <ac:chgData name="Christopher Walker" userId="9604f77e-27dd-4514-b8bb-380b8323a7f7" providerId="ADAL" clId="{8C85D55C-9F3D-412C-9D28-7762146B286B}" dt="2024-12-03T10:04:16.088" v="1566" actId="478"/>
          <ac:picMkLst>
            <pc:docMk/>
            <pc:sldMk cId="2057944274" sldId="310"/>
            <ac:picMk id="9" creationId="{CFEA828E-7A08-7BB1-6512-2700E036522F}"/>
          </ac:picMkLst>
        </pc:picChg>
        <pc:picChg chg="add mod">
          <ac:chgData name="Christopher Walker" userId="9604f77e-27dd-4514-b8bb-380b8323a7f7" providerId="ADAL" clId="{8C85D55C-9F3D-412C-9D28-7762146B286B}" dt="2024-12-03T10:04:53.510" v="1573" actId="1076"/>
          <ac:picMkLst>
            <pc:docMk/>
            <pc:sldMk cId="2057944274" sldId="310"/>
            <ac:picMk id="13" creationId="{C1C6B998-C55C-4A6E-60DB-DBCB33F9F68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ristopher Walker" userId="9604f77e-27dd-4514-b8bb-380b8323a7f7" providerId="ADAL" clId="{8C85D55C-9F3D-412C-9D28-7762146B286B}" dt="2024-12-02T13:37:00.682" v="604" actId="20577"/>
              <pc2:cmMkLst xmlns:pc2="http://schemas.microsoft.com/office/powerpoint/2019/9/main/command">
                <pc:docMk/>
                <pc:sldMk cId="2057944274" sldId="310"/>
                <pc2:cmMk id="{CD150D84-0FF7-4AA3-831F-4C0A0ADB8598}"/>
              </pc2:cmMkLst>
            </pc226:cmChg>
          </p:ext>
        </pc:extLst>
      </pc:sldChg>
      <pc:sldChg chg="addSp delSp modSp add mod">
        <pc:chgData name="Christopher Walker" userId="9604f77e-27dd-4514-b8bb-380b8323a7f7" providerId="ADAL" clId="{8C85D55C-9F3D-412C-9D28-7762146B286B}" dt="2024-12-03T12:13:50.581" v="1593" actId="1076"/>
        <pc:sldMkLst>
          <pc:docMk/>
          <pc:sldMk cId="2195915463" sldId="311"/>
        </pc:sldMkLst>
        <pc:spChg chg="mod">
          <ac:chgData name="Christopher Walker" userId="9604f77e-27dd-4514-b8bb-380b8323a7f7" providerId="ADAL" clId="{8C85D55C-9F3D-412C-9D28-7762146B286B}" dt="2024-12-02T13:23:37.243" v="247" actId="20577"/>
          <ac:spMkLst>
            <pc:docMk/>
            <pc:sldMk cId="2195915463" sldId="311"/>
            <ac:spMk id="2" creationId="{82698D99-2F5D-7A33-8DFA-2988D6099650}"/>
          </ac:spMkLst>
        </pc:spChg>
        <pc:spChg chg="mod">
          <ac:chgData name="Christopher Walker" userId="9604f77e-27dd-4514-b8bb-380b8323a7f7" providerId="ADAL" clId="{8C85D55C-9F3D-412C-9D28-7762146B286B}" dt="2024-12-03T09:42:31.995" v="1029" actId="20577"/>
          <ac:spMkLst>
            <pc:docMk/>
            <pc:sldMk cId="2195915463" sldId="311"/>
            <ac:spMk id="3" creationId="{91E140DD-6849-73BB-ED55-47D2233380A9}"/>
          </ac:spMkLst>
        </pc:spChg>
        <pc:spChg chg="mod">
          <ac:chgData name="Christopher Walker" userId="9604f77e-27dd-4514-b8bb-380b8323a7f7" providerId="ADAL" clId="{8C85D55C-9F3D-412C-9D28-7762146B286B}" dt="2024-12-03T09:43:39.815" v="1059" actId="255"/>
          <ac:spMkLst>
            <pc:docMk/>
            <pc:sldMk cId="2195915463" sldId="311"/>
            <ac:spMk id="4" creationId="{6F4EA1A6-3E36-F95F-2941-4C97D9BAADE1}"/>
          </ac:spMkLst>
        </pc:spChg>
        <pc:spChg chg="add mod">
          <ac:chgData name="Christopher Walker" userId="9604f77e-27dd-4514-b8bb-380b8323a7f7" providerId="ADAL" clId="{8C85D55C-9F3D-412C-9D28-7762146B286B}" dt="2024-12-03T09:56:15.087" v="1444" actId="114"/>
          <ac:spMkLst>
            <pc:docMk/>
            <pc:sldMk cId="2195915463" sldId="311"/>
            <ac:spMk id="14" creationId="{A72E9067-EFB1-89E4-63F5-CBF91FE73308}"/>
          </ac:spMkLst>
        </pc:spChg>
        <pc:spChg chg="add mod">
          <ac:chgData name="Christopher Walker" userId="9604f77e-27dd-4514-b8bb-380b8323a7f7" providerId="ADAL" clId="{8C85D55C-9F3D-412C-9D28-7762146B286B}" dt="2024-12-03T09:43:16.905" v="1056" actId="20577"/>
          <ac:spMkLst>
            <pc:docMk/>
            <pc:sldMk cId="2195915463" sldId="311"/>
            <ac:spMk id="15" creationId="{01E42809-A664-09D6-29FD-6BFD22441304}"/>
          </ac:spMkLst>
        </pc:spChg>
        <pc:picChg chg="add del mod">
          <ac:chgData name="Christopher Walker" userId="9604f77e-27dd-4514-b8bb-380b8323a7f7" providerId="ADAL" clId="{8C85D55C-9F3D-412C-9D28-7762146B286B}" dt="2024-12-03T12:11:36.565" v="1576" actId="478"/>
          <ac:picMkLst>
            <pc:docMk/>
            <pc:sldMk cId="2195915463" sldId="311"/>
            <ac:picMk id="8" creationId="{0F11EF39-FF44-7E61-16C3-A808B2E03288}"/>
          </ac:picMkLst>
        </pc:picChg>
        <pc:picChg chg="del">
          <ac:chgData name="Christopher Walker" userId="9604f77e-27dd-4514-b8bb-380b8323a7f7" providerId="ADAL" clId="{8C85D55C-9F3D-412C-9D28-7762146B286B}" dt="2024-12-02T13:23:28.075" v="243" actId="478"/>
          <ac:picMkLst>
            <pc:docMk/>
            <pc:sldMk cId="2195915463" sldId="311"/>
            <ac:picMk id="9" creationId="{477A2D8B-A21C-A24C-EF04-DB27B47A8067}"/>
          </ac:picMkLst>
        </pc:picChg>
        <pc:picChg chg="add mod">
          <ac:chgData name="Christopher Walker" userId="9604f77e-27dd-4514-b8bb-380b8323a7f7" providerId="ADAL" clId="{8C85D55C-9F3D-412C-9D28-7762146B286B}" dt="2024-12-03T12:11:55.497" v="1581" actId="1076"/>
          <ac:picMkLst>
            <pc:docMk/>
            <pc:sldMk cId="2195915463" sldId="311"/>
            <ac:picMk id="9" creationId="{F1E1E9C3-9F33-D8E1-6B48-83AA5921A7A2}"/>
          </ac:picMkLst>
        </pc:picChg>
        <pc:picChg chg="add del mod">
          <ac:chgData name="Christopher Walker" userId="9604f77e-27dd-4514-b8bb-380b8323a7f7" providerId="ADAL" clId="{8C85D55C-9F3D-412C-9D28-7762146B286B}" dt="2024-12-02T13:33:17.928" v="474" actId="21"/>
          <ac:picMkLst>
            <pc:docMk/>
            <pc:sldMk cId="2195915463" sldId="311"/>
            <ac:picMk id="10" creationId="{1EA0C821-2D37-9E57-2B38-42623EA32FDC}"/>
          </ac:picMkLst>
        </pc:picChg>
        <pc:picChg chg="add del mod">
          <ac:chgData name="Christopher Walker" userId="9604f77e-27dd-4514-b8bb-380b8323a7f7" providerId="ADAL" clId="{8C85D55C-9F3D-412C-9D28-7762146B286B}" dt="2024-12-03T12:13:36.186" v="1589" actId="478"/>
          <ac:picMkLst>
            <pc:docMk/>
            <pc:sldMk cId="2195915463" sldId="311"/>
            <ac:picMk id="11" creationId="{2797FDCA-99EF-2771-62DB-9F29DE908AFF}"/>
          </ac:picMkLst>
        </pc:picChg>
        <pc:picChg chg="del">
          <ac:chgData name="Christopher Walker" userId="9604f77e-27dd-4514-b8bb-380b8323a7f7" providerId="ADAL" clId="{8C85D55C-9F3D-412C-9D28-7762146B286B}" dt="2024-12-02T13:23:30.836" v="244" actId="478"/>
          <ac:picMkLst>
            <pc:docMk/>
            <pc:sldMk cId="2195915463" sldId="311"/>
            <ac:picMk id="12" creationId="{D9256A76-D6EF-1D2D-8C94-E4AC22A3B1FA}"/>
          </ac:picMkLst>
        </pc:picChg>
        <pc:picChg chg="add del mod">
          <ac:chgData name="Christopher Walker" userId="9604f77e-27dd-4514-b8bb-380b8323a7f7" providerId="ADAL" clId="{8C85D55C-9F3D-412C-9D28-7762146B286B}" dt="2024-12-03T12:12:31.347" v="1583" actId="478"/>
          <ac:picMkLst>
            <pc:docMk/>
            <pc:sldMk cId="2195915463" sldId="311"/>
            <ac:picMk id="13" creationId="{4644A3A6-69E1-F28B-504D-542908AA6636}"/>
          </ac:picMkLst>
        </pc:picChg>
        <pc:picChg chg="add mod">
          <ac:chgData name="Christopher Walker" userId="9604f77e-27dd-4514-b8bb-380b8323a7f7" providerId="ADAL" clId="{8C85D55C-9F3D-412C-9D28-7762146B286B}" dt="2024-12-03T12:13:50.581" v="1593" actId="1076"/>
          <ac:picMkLst>
            <pc:docMk/>
            <pc:sldMk cId="2195915463" sldId="311"/>
            <ac:picMk id="16" creationId="{50AF0490-D65C-1376-201D-EDE18C8F01AE}"/>
          </ac:picMkLst>
        </pc:picChg>
      </pc:sldChg>
      <pc:sldChg chg="addSp delSp modSp add mod">
        <pc:chgData name="Christopher Walker" userId="9604f77e-27dd-4514-b8bb-380b8323a7f7" providerId="ADAL" clId="{8C85D55C-9F3D-412C-9D28-7762146B286B}" dt="2024-12-03T09:52:39.360" v="1420" actId="1076"/>
        <pc:sldMkLst>
          <pc:docMk/>
          <pc:sldMk cId="3100769735" sldId="312"/>
        </pc:sldMkLst>
        <pc:spChg chg="mod">
          <ac:chgData name="Christopher Walker" userId="9604f77e-27dd-4514-b8bb-380b8323a7f7" providerId="ADAL" clId="{8C85D55C-9F3D-412C-9D28-7762146B286B}" dt="2024-12-02T23:24:01.353" v="732" actId="20577"/>
          <ac:spMkLst>
            <pc:docMk/>
            <pc:sldMk cId="3100769735" sldId="312"/>
            <ac:spMk id="2" creationId="{915CD98A-193F-07DF-BD59-5B885E9798ED}"/>
          </ac:spMkLst>
        </pc:spChg>
        <pc:spChg chg="mod">
          <ac:chgData name="Christopher Walker" userId="9604f77e-27dd-4514-b8bb-380b8323a7f7" providerId="ADAL" clId="{8C85D55C-9F3D-412C-9D28-7762146B286B}" dt="2024-12-02T23:24:14.166" v="735" actId="1076"/>
          <ac:spMkLst>
            <pc:docMk/>
            <pc:sldMk cId="3100769735" sldId="312"/>
            <ac:spMk id="3" creationId="{93EF68AE-2C32-5803-C18C-CFB6ED11526C}"/>
          </ac:spMkLst>
        </pc:spChg>
        <pc:spChg chg="mod">
          <ac:chgData name="Christopher Walker" userId="9604f77e-27dd-4514-b8bb-380b8323a7f7" providerId="ADAL" clId="{8C85D55C-9F3D-412C-9D28-7762146B286B}" dt="2024-12-03T09:49:19.957" v="1412" actId="20577"/>
          <ac:spMkLst>
            <pc:docMk/>
            <pc:sldMk cId="3100769735" sldId="312"/>
            <ac:spMk id="4" creationId="{B029CC78-D88E-D818-2DB2-308AABDC8537}"/>
          </ac:spMkLst>
        </pc:spChg>
        <pc:picChg chg="del">
          <ac:chgData name="Christopher Walker" userId="9604f77e-27dd-4514-b8bb-380b8323a7f7" providerId="ADAL" clId="{8C85D55C-9F3D-412C-9D28-7762146B286B}" dt="2024-12-02T13:30:03.695" v="462" actId="478"/>
          <ac:picMkLst>
            <pc:docMk/>
            <pc:sldMk cId="3100769735" sldId="312"/>
            <ac:picMk id="8" creationId="{9A4B0F9C-2DB2-860D-0E59-1C63ACC631B2}"/>
          </ac:picMkLst>
        </pc:picChg>
        <pc:picChg chg="add mod">
          <ac:chgData name="Christopher Walker" userId="9604f77e-27dd-4514-b8bb-380b8323a7f7" providerId="ADAL" clId="{8C85D55C-9F3D-412C-9D28-7762146B286B}" dt="2024-12-02T13:34:13.801" v="496" actId="1076"/>
          <ac:picMkLst>
            <pc:docMk/>
            <pc:sldMk cId="3100769735" sldId="312"/>
            <ac:picMk id="9" creationId="{19643AAE-3422-E13F-E62A-DB314166CF81}"/>
          </ac:picMkLst>
        </pc:picChg>
        <pc:picChg chg="add mod">
          <ac:chgData name="Christopher Walker" userId="9604f77e-27dd-4514-b8bb-380b8323a7f7" providerId="ADAL" clId="{8C85D55C-9F3D-412C-9D28-7762146B286B}" dt="2024-12-02T13:34:28.128" v="500" actId="14100"/>
          <ac:picMkLst>
            <pc:docMk/>
            <pc:sldMk cId="3100769735" sldId="312"/>
            <ac:picMk id="11" creationId="{6FF70A5E-AF73-5ADB-418E-240AF01C957A}"/>
          </ac:picMkLst>
        </pc:picChg>
        <pc:picChg chg="add mod">
          <ac:chgData name="Christopher Walker" userId="9604f77e-27dd-4514-b8bb-380b8323a7f7" providerId="ADAL" clId="{8C85D55C-9F3D-412C-9D28-7762146B286B}" dt="2024-12-03T09:52:39.360" v="1420" actId="1076"/>
          <ac:picMkLst>
            <pc:docMk/>
            <pc:sldMk cId="3100769735" sldId="312"/>
            <ac:picMk id="13" creationId="{90A8DCFE-AA64-4760-FA94-B1CEF89E60EE}"/>
          </ac:picMkLst>
        </pc:picChg>
        <pc:picChg chg="add mod">
          <ac:chgData name="Christopher Walker" userId="9604f77e-27dd-4514-b8bb-380b8323a7f7" providerId="ADAL" clId="{8C85D55C-9F3D-412C-9D28-7762146B286B}" dt="2024-12-02T23:23:20.898" v="694" actId="14100"/>
          <ac:picMkLst>
            <pc:docMk/>
            <pc:sldMk cId="3100769735" sldId="312"/>
            <ac:picMk id="14" creationId="{1EA0C821-2D37-9E57-2B38-42623EA32FDC}"/>
          </ac:picMkLst>
        </pc:picChg>
      </pc:sldChg>
      <pc:sldChg chg="modSp new del mod">
        <pc:chgData name="Christopher Walker" userId="9604f77e-27dd-4514-b8bb-380b8323a7f7" providerId="ADAL" clId="{8C85D55C-9F3D-412C-9D28-7762146B286B}" dt="2024-12-03T09:53:32.915" v="1442" actId="47"/>
        <pc:sldMkLst>
          <pc:docMk/>
          <pc:sldMk cId="3169911894" sldId="313"/>
        </pc:sldMkLst>
        <pc:spChg chg="mod">
          <ac:chgData name="Christopher Walker" userId="9604f77e-27dd-4514-b8bb-380b8323a7f7" providerId="ADAL" clId="{8C85D55C-9F3D-412C-9D28-7762146B286B}" dt="2024-12-03T09:53:11.474" v="1437" actId="20577"/>
          <ac:spMkLst>
            <pc:docMk/>
            <pc:sldMk cId="3169911894" sldId="313"/>
            <ac:spMk id="2" creationId="{81CA7685-7ECE-B9A5-29BF-6CD93050B5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967e9eac3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0967e9eac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9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1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jisc.ac.uk" TargetMode="External"/><Relationship Id="rId2" Type="http://schemas.openxmlformats.org/officeDocument/2006/relationships/hyperlink" Target="mailto:customerservices@jisc.ac.u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58774" y="2995886"/>
            <a:ext cx="5373811" cy="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358774" y="4105351"/>
            <a:ext cx="6518277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GNOFF / BACK">
  <p:cSld name="SIGNOFF / BAC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876" y="0"/>
            <a:ext cx="4113923" cy="5143498"/>
          </a:xfrm>
          <a:prstGeom prst="rect">
            <a:avLst/>
          </a:prstGeom>
          <a:solidFill>
            <a:srgbClr val="FFED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58774" y="1034878"/>
            <a:ext cx="309718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358774" y="1400971"/>
            <a:ext cx="309718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3"/>
          </p:nvPr>
        </p:nvSpPr>
        <p:spPr>
          <a:xfrm>
            <a:off x="358774" y="1765311"/>
            <a:ext cx="309718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365955" y="2249488"/>
            <a:ext cx="2952000" cy="0"/>
          </a:xfrm>
          <a:prstGeom prst="straightConnector1">
            <a:avLst/>
          </a:prstGeom>
          <a:noFill/>
          <a:ln w="9525" cap="flat" cmpd="sng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365955" y="2468230"/>
            <a:ext cx="309718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5"/>
          </p:nvPr>
        </p:nvSpPr>
        <p:spPr>
          <a:xfrm>
            <a:off x="365955" y="3192047"/>
            <a:ext cx="309718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365955" y="3614196"/>
            <a:ext cx="3276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customerservices@jisc.ac.uk</a:t>
            </a:r>
            <a:endParaRPr sz="1800" b="1">
              <a:solidFill>
                <a:srgbClr val="2A48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365955" y="3981892"/>
            <a:ext cx="24991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jisc.ac.uk</a:t>
            </a:r>
            <a:endParaRPr sz="1800" b="1">
              <a:solidFill>
                <a:srgbClr val="2A48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3" descr="two higher education students working on an ipad"/>
          <p:cNvPicPr preferRelativeResize="0"/>
          <p:nvPr/>
        </p:nvPicPr>
        <p:blipFill rotWithShape="1">
          <a:blip r:embed="rId4">
            <a:alphaModFix/>
          </a:blip>
          <a:srcRect l="12687" t="86" r="21459"/>
          <a:stretch/>
        </p:blipFill>
        <p:spPr>
          <a:xfrm>
            <a:off x="4064508" y="0"/>
            <a:ext cx="50794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">
  <p:cSld name="SINGLE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&amp; GRAPHIC">
  <p:cSld name="COLUMN &amp; GRAPHIC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3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828430" y="4623775"/>
            <a:ext cx="349034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IMAGE">
  <p:cSld name="FULL BLEED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6" y="1047263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3DA8FA-7150-4DC1-8728-AA9FC6E697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6" y="1429557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132160" indent="-13216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270272" indent="-138113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403622" indent="-13335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535781" indent="-13216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673894" indent="-138113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1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perfSONAR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16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2">
          <p15:clr>
            <a:srgbClr val="FBAE40"/>
          </p15:clr>
        </p15:guide>
        <p15:guide id="2" pos="5776">
          <p15:clr>
            <a:srgbClr val="FBAE40"/>
          </p15:clr>
        </p15:guide>
        <p15:guide id="3" orient="horz" pos="10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775" y="339725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05225" y="4623775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c.ac.uk/guides/using-the-janet-network-performance-test-facilit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etperf@jisc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2-london.perf.ja.net/psconfig/ds2-psconfig.js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s-mesh.perf.ja.net/grafana/d/07fde0de-9fb7-581a-b653-83ca056ae7aa/dd5fcc39-f3ef-54a2-b901-8b6ce95208a5?var-source=ps-london-bw.perf.ja.net&amp;var-dest=perfsonar01.jc.rl.ac.uk&amp;orgId=1&amp;from=now-7d&amp;to=now&amp;var-source_ref=All&amp;var-dest_ref=A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ds2-london.perf.ja.net%2Fpsconfig%2Fds2-psconfig.json&amp;data=05%7C02%7Cchristopher.walker%40jisc.ac.uk%7C462d3cc1c49b42a7190108dcf4f9d592%7C48f9394d8a144d2782a6f35f12361205%7C0%7C0%7C638654601134314283%7CUnknown%7CTWFpbGZsb3d8eyJWIjoiMC4wLjAwMDAiLCJQIjoiV2luMzIiLCJBTiI6Ik1haWwiLCJXVCI6Mn0%3D%7C0%7C%7C%7C&amp;sdata=pVdVolJHZPffoNtwGSaAOMCV2qLUM%2BY0cW7RLrLpQd0%3D&amp;reserved=0" TargetMode="External"/><Relationship Id="rId2" Type="http://schemas.openxmlformats.org/officeDocument/2006/relationships/hyperlink" Target="mailto:netperf@jisc.ac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252910" y="928004"/>
            <a:ext cx="6730003" cy="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n-GB"/>
              <a:t>How Jisc is supporting End to end network monitoring with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n-US"/>
              <a:t>on the Janet network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58774" y="3617671"/>
            <a:ext cx="6518277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Chris Walker (Jisc)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Duncan Rand, Raul Lopes, Tim Chown (Jisc)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IRIS Collaboration meeting 3</a:t>
            </a:r>
            <a:r>
              <a:rPr lang="en-US" baseline="30000"/>
              <a:t>rd</a:t>
            </a:r>
            <a:r>
              <a:rPr lang="en-US"/>
              <a:t> December 2024</a:t>
            </a: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75" y="1777025"/>
            <a:ext cx="4502426" cy="9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358774" y="339725"/>
            <a:ext cx="6518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Jisc’s network performance test facilities</a:t>
            </a:r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1"/>
          </p:nvPr>
        </p:nvSpPr>
        <p:spPr>
          <a:xfrm>
            <a:off x="358774" y="1047262"/>
            <a:ext cx="65184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Open to our members, and their collaborators, to use</a:t>
            </a:r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body" idx="2"/>
          </p:nvPr>
        </p:nvSpPr>
        <p:spPr>
          <a:xfrm>
            <a:off x="358775" y="1429550"/>
            <a:ext cx="83409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90487" lvl="0" indent="-10572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err="1"/>
              <a:t>perfSONAR</a:t>
            </a:r>
            <a:endParaRPr lang="en-US"/>
          </a:p>
          <a:p>
            <a:pPr marL="547687" lvl="1" indent="-105727">
              <a:spcBef>
                <a:spcPts val="750"/>
              </a:spcBef>
              <a:buSzPct val="100000"/>
            </a:pPr>
            <a:r>
              <a:rPr lang="en-US"/>
              <a:t>10G (Slough) and 100G (London)</a:t>
            </a:r>
          </a:p>
          <a:p>
            <a:pPr marL="547687" lvl="1" indent="-105727">
              <a:spcBef>
                <a:spcPts val="750"/>
              </a:spcBef>
              <a:buSzPct val="100000"/>
            </a:pPr>
            <a:r>
              <a:rPr lang="en-GB"/>
              <a:t>Mesh and archive </a:t>
            </a:r>
          </a:p>
          <a:p>
            <a:pPr marL="90487" indent="-105727">
              <a:buSzPct val="100000"/>
            </a:pPr>
            <a:r>
              <a:rPr lang="en-US" err="1"/>
              <a:t>Iperf</a:t>
            </a:r>
            <a:r>
              <a:rPr lang="en-US"/>
              <a:t> and </a:t>
            </a:r>
            <a:r>
              <a:rPr lang="en-US" err="1"/>
              <a:t>ethr</a:t>
            </a:r>
            <a:endParaRPr/>
          </a:p>
          <a:p>
            <a:pPr marL="547687" lvl="1" indent="-105727">
              <a:spcBef>
                <a:spcPts val="750"/>
              </a:spcBef>
              <a:buSzPct val="100000"/>
            </a:pPr>
            <a:r>
              <a:rPr lang="en-US"/>
              <a:t>10G -  (100G on request) </a:t>
            </a:r>
          </a:p>
          <a:p>
            <a:pPr marL="90487" lvl="0" indent="-10572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10G data transfer node (DTN) for application-oriented disk-to-disk tests (100G coming)</a:t>
            </a:r>
          </a:p>
          <a:p>
            <a:pPr marL="90487" lvl="0" indent="-10572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All facilities</a:t>
            </a:r>
          </a:p>
          <a:p>
            <a:pPr marL="547687" lvl="1" indent="-105727">
              <a:spcBef>
                <a:spcPts val="750"/>
              </a:spcBef>
              <a:buSzPct val="100000"/>
            </a:pPr>
            <a:r>
              <a:rPr lang="en-US"/>
              <a:t>IPv4/IPv6</a:t>
            </a:r>
          </a:p>
          <a:p>
            <a:pPr marL="547687" lvl="1" indent="-105727">
              <a:spcBef>
                <a:spcPts val="750"/>
              </a:spcBef>
              <a:buSzPct val="100000"/>
            </a:pPr>
            <a:r>
              <a:rPr lang="en-US"/>
              <a:t>Jumbo frames (MTU=9000) </a:t>
            </a:r>
          </a:p>
          <a:p>
            <a:pPr marL="547687" lvl="1" indent="-105727">
              <a:spcBef>
                <a:spcPts val="750"/>
              </a:spcBef>
              <a:buSzPct val="100000"/>
            </a:pPr>
            <a:r>
              <a:rPr lang="en-US"/>
              <a:t>TCP-BBRv3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See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https://www.jisc.ac.uk/guides/using-the-janet-network-performance-test-facilities</a:t>
            </a:r>
            <a:r>
              <a:rPr lang="en-US"/>
              <a:t> </a:t>
            </a:r>
            <a:endParaRPr/>
          </a:p>
          <a:p>
            <a:pPr marL="90487" lvl="0" indent="-105727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Email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netperf@jisc.ac.uk</a:t>
            </a:r>
            <a:r>
              <a:rPr lang="en-US"/>
              <a:t> for any assistance or advice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ldNum" idx="12"/>
          </p:nvPr>
        </p:nvSpPr>
        <p:spPr>
          <a:xfrm>
            <a:off x="358775" y="4623776"/>
            <a:ext cx="198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F303-34C4-4EDD-2411-D7AE226EA6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perfSONAR</a:t>
            </a:r>
            <a:r>
              <a:rPr lang="en-GB"/>
              <a:t> network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B341-D26A-781E-F858-08D4B699A35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/>
              <a:t>Matrix of tests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60451-FA6B-B9A6-FF9A-F7310C2C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Jisc (https://ps-mesh.perf.ja.net/grafana/)</a:t>
            </a:r>
            <a:endParaRPr lang="en-GB">
              <a:hlinkClick r:id="rId3"/>
            </a:endParaRPr>
          </a:p>
          <a:p>
            <a:pPr marL="481012" lvl="1" indent="-34290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Mesh configuration</a:t>
            </a:r>
          </a:p>
          <a:p>
            <a:pPr marL="481012" lvl="1" indent="-34290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Visualisation / archive of results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Bandwidth (automated </a:t>
            </a:r>
            <a:r>
              <a:rPr lang="en-GB" err="1"/>
              <a:t>iperf</a:t>
            </a:r>
            <a:r>
              <a:rPr lang="en-GB"/>
              <a:t> ~6hrs)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One way Latency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Packet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Traceroute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B048F-B373-1566-3491-7EF123B9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perfSONAR Workshop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21E7D-73B8-E729-3319-454E259DE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Map of GridPP site locations, coloured by Regional Tier-2. ScotGrid ...">
            <a:extLst>
              <a:ext uri="{FF2B5EF4-FFF2-40B4-BE49-F238E27FC236}">
                <a16:creationId xmlns:a16="http://schemas.microsoft.com/office/drawing/2014/main" id="{8AABE5BA-2DFF-96A5-7EA7-CC06AF5B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29" y="2677894"/>
            <a:ext cx="1933191" cy="16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78D7680-F866-1E01-B4CC-7848033C8F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607" b="1607"/>
          <a:stretch/>
        </p:blipFill>
        <p:spPr/>
      </p:pic>
    </p:spTree>
    <p:extLst>
      <p:ext uri="{BB962C8B-B14F-4D97-AF65-F5344CB8AC3E}">
        <p14:creationId xmlns:p14="http://schemas.microsoft.com/office/powerpoint/2010/main" val="413590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358774" y="339725"/>
            <a:ext cx="7157317" cy="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Performance Example 1</a:t>
            </a:r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1"/>
          </p:nvPr>
        </p:nvSpPr>
        <p:spPr>
          <a:xfrm>
            <a:off x="358774" y="955764"/>
            <a:ext cx="395999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err="1"/>
              <a:t>ps-london</a:t>
            </a:r>
            <a:r>
              <a:rPr lang="en-US"/>
              <a:t> (100G) to a RAL Jasmin/SKA node</a:t>
            </a:r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2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US"/>
              <a:t>. </a:t>
            </a:r>
            <a:endParaRPr/>
          </a:p>
          <a:p>
            <a:pPr marL="285750" indent="-285750"/>
            <a:r>
              <a:rPr lang="en-US" sz="1600"/>
              <a:t>Excellent single stream performance (Top)</a:t>
            </a:r>
          </a:p>
          <a:p>
            <a:pPr marL="742950" lvl="1" indent="-285750"/>
            <a:r>
              <a:rPr lang="en-US" sz="1600"/>
              <a:t>RAL -&gt; London steady</a:t>
            </a:r>
          </a:p>
          <a:p>
            <a:pPr marL="742950" lvl="1" indent="-285750"/>
            <a:r>
              <a:rPr lang="en-US" sz="1600"/>
              <a:t>London -&gt; RAL less stable</a:t>
            </a:r>
          </a:p>
          <a:p>
            <a:pPr marL="285750" indent="-285750"/>
            <a:r>
              <a:rPr lang="en-US" sz="1600"/>
              <a:t>Performance testing (Bottom)</a:t>
            </a:r>
          </a:p>
          <a:p>
            <a:pPr marL="742950" lvl="1" indent="-285750"/>
            <a:r>
              <a:rPr lang="en-US" sz="1600"/>
              <a:t>Drop due to testing</a:t>
            </a:r>
          </a:p>
          <a:p>
            <a:pPr marL="1200150" lvl="2" indent="-285750"/>
            <a:r>
              <a:rPr lang="en-US" sz="1600" err="1"/>
              <a:t>Net.core.optmem_max</a:t>
            </a:r>
            <a:r>
              <a:rPr lang="en-US" sz="1600"/>
              <a:t>= 1M</a:t>
            </a:r>
          </a:p>
          <a:p>
            <a:pPr marL="457200" lvl="1" indent="0">
              <a:buNone/>
            </a:pP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ldNum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94" name="Google Shape;1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174" y="0"/>
            <a:ext cx="4520428" cy="344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71A380-3637-1618-5B0E-A16893461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74" y="2936484"/>
            <a:ext cx="4520428" cy="20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16C7-5D3E-A117-771A-ECCF7C86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Performance </a:t>
            </a:r>
            <a:br>
              <a:rPr lang="en-GB"/>
            </a:br>
            <a:r>
              <a:rPr lang="en-GB"/>
              <a:t>Examples 2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7CED5-6BA8-983F-CFF1-864F3C9BD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Sheffield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F3406-FC4A-0E07-4E19-D4384CE95AB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4090" y="1422243"/>
            <a:ext cx="3102789" cy="1182246"/>
          </a:xfrm>
        </p:spPr>
        <p:txBody>
          <a:bodyPr/>
          <a:lstStyle/>
          <a:p>
            <a:r>
              <a:rPr lang="en-GB" sz="1600"/>
              <a:t>To: 9Gb/s</a:t>
            </a:r>
          </a:p>
          <a:p>
            <a:r>
              <a:rPr lang="en-GB" sz="1600"/>
              <a:t>From: 0.1Gb/s</a:t>
            </a:r>
          </a:p>
          <a:p>
            <a:pPr lvl="1"/>
            <a:r>
              <a:rPr lang="en-GB" sz="1600"/>
              <a:t>Issue: </a:t>
            </a:r>
            <a:r>
              <a:rPr lang="en-GB" sz="1600" err="1"/>
              <a:t>Asymm</a:t>
            </a:r>
            <a:r>
              <a:rPr lang="en-GB" sz="1600"/>
              <a:t> routing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64FA02-9B55-3B6A-E032-1C2088ED3A8B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A909-F7F6-3746-D435-79EF41FFD0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EFE1A8-B6A5-1581-7D23-2EA0C5AA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94" y="188790"/>
            <a:ext cx="5705021" cy="2867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145C0A-E376-CBA2-4D96-D514A7DB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95" y="2764202"/>
            <a:ext cx="5705021" cy="230406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4774643-F6F7-B756-B686-B21AEB609E12}"/>
              </a:ext>
            </a:extLst>
          </p:cNvPr>
          <p:cNvSpPr txBox="1">
            <a:spLocks/>
          </p:cNvSpPr>
          <p:nvPr/>
        </p:nvSpPr>
        <p:spPr>
          <a:xfrm>
            <a:off x="511175" y="1199662"/>
            <a:ext cx="395999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475328-96FE-BCFB-F1A0-18B7A95E2462}"/>
              </a:ext>
            </a:extLst>
          </p:cNvPr>
          <p:cNvSpPr txBox="1">
            <a:spLocks/>
          </p:cNvSpPr>
          <p:nvPr/>
        </p:nvSpPr>
        <p:spPr>
          <a:xfrm>
            <a:off x="358775" y="2764202"/>
            <a:ext cx="395999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Liverpool</a:t>
            </a:r>
          </a:p>
          <a:p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5F2B720-7B59-7793-F845-741D758665C0}"/>
              </a:ext>
            </a:extLst>
          </p:cNvPr>
          <p:cNvSpPr txBox="1">
            <a:spLocks/>
          </p:cNvSpPr>
          <p:nvPr/>
        </p:nvSpPr>
        <p:spPr>
          <a:xfrm>
            <a:off x="355579" y="3144216"/>
            <a:ext cx="2225033" cy="299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/>
              <a:t>~1-2Gb/s</a:t>
            </a:r>
          </a:p>
          <a:p>
            <a:pPr lvl="1"/>
            <a:r>
              <a:rPr lang="en-GB" sz="1600"/>
              <a:t>Issue: </a:t>
            </a:r>
            <a:r>
              <a:rPr lang="en-GB" sz="1600" err="1"/>
              <a:t>Asymm</a:t>
            </a:r>
            <a:r>
              <a:rPr lang="en-GB" sz="1600"/>
              <a:t> routing</a:t>
            </a:r>
          </a:p>
        </p:txBody>
      </p:sp>
    </p:spTree>
    <p:extLst>
      <p:ext uri="{BB962C8B-B14F-4D97-AF65-F5344CB8AC3E}">
        <p14:creationId xmlns:p14="http://schemas.microsoft.com/office/powerpoint/2010/main" val="101163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097C-68A0-5905-9CD2-BAE8551A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8D99-2F5D-7A33-8DFA-2988D609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Performance </a:t>
            </a:r>
            <a:br>
              <a:rPr lang="en-GB"/>
            </a:br>
            <a:r>
              <a:rPr lang="en-GB"/>
              <a:t>Examples 3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140DD-6849-73BB-ED55-47D223338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Glasgow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A1A6-3E36-F95F-2941-4C97D9BAAD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8774" y="1395630"/>
            <a:ext cx="2827771" cy="1248164"/>
          </a:xfrm>
        </p:spPr>
        <p:txBody>
          <a:bodyPr/>
          <a:lstStyle/>
          <a:p>
            <a:r>
              <a:rPr lang="en-GB" sz="1600"/>
              <a:t>To: good </a:t>
            </a:r>
          </a:p>
          <a:p>
            <a:r>
              <a:rPr lang="en-GB" sz="1600"/>
              <a:t>From bad</a:t>
            </a:r>
          </a:p>
          <a:p>
            <a:pPr lvl="1"/>
            <a:r>
              <a:rPr lang="en-GB" sz="1600"/>
              <a:t>Routing</a:t>
            </a:r>
          </a:p>
          <a:p>
            <a:pPr marL="1028700" lvl="2" indent="0">
              <a:buNone/>
            </a:pPr>
            <a:r>
              <a:rPr lang="en-GB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053FD5-5B03-EB66-DF1C-487168DD8B8C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8E286-EE40-5043-6EFD-E2A55CD7C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E9067-EFB1-89E4-63F5-CBF91FE73308}"/>
              </a:ext>
            </a:extLst>
          </p:cNvPr>
          <p:cNvSpPr txBox="1">
            <a:spLocks/>
          </p:cNvSpPr>
          <p:nvPr/>
        </p:nvSpPr>
        <p:spPr>
          <a:xfrm>
            <a:off x="544273" y="3128055"/>
            <a:ext cx="2225033" cy="299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/>
              <a:t>~10Gb/s</a:t>
            </a:r>
          </a:p>
          <a:p>
            <a:r>
              <a:rPr lang="en-GB" sz="1600"/>
              <a:t>Improvement to with </a:t>
            </a:r>
            <a:r>
              <a:rPr lang="en-GB" sz="1600" i="1"/>
              <a:t>detuning</a:t>
            </a:r>
            <a:r>
              <a:rPr lang="en-GB" sz="1600"/>
              <a:t> of 100Gbit transmission </a:t>
            </a:r>
          </a:p>
          <a:p>
            <a:pPr marL="1028700" lvl="2" indent="0">
              <a:buFont typeface="Arial"/>
              <a:buNone/>
            </a:pPr>
            <a:r>
              <a:rPr lang="en-GB"/>
              <a:t>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E42809-A664-09D6-29FD-6BFD22441304}"/>
              </a:ext>
            </a:extLst>
          </p:cNvPr>
          <p:cNvSpPr txBox="1">
            <a:spLocks/>
          </p:cNvSpPr>
          <p:nvPr/>
        </p:nvSpPr>
        <p:spPr>
          <a:xfrm>
            <a:off x="358774" y="2703132"/>
            <a:ext cx="395999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Durham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1E9C3-9F33-D8E1-6B48-83AA5921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857" y="291238"/>
            <a:ext cx="5766435" cy="2380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AF0490-D65C-1376-201D-EDE18C8F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57" y="2571750"/>
            <a:ext cx="5766435" cy="24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D9B0-A7B6-32E9-F054-2FD49430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D98A-193F-07DF-BD59-5B885E97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Performance 4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F68AE-2C32-5803-C18C-CFB6ED115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234" y="782969"/>
            <a:ext cx="3959999" cy="255741"/>
          </a:xfrm>
        </p:spPr>
        <p:txBody>
          <a:bodyPr/>
          <a:lstStyle/>
          <a:p>
            <a:r>
              <a:rPr lang="en-GB"/>
              <a:t>Lancaster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9CC78-D88E-D818-2DB2-308AABDC85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7234" y="1140382"/>
            <a:ext cx="3780630" cy="2991442"/>
          </a:xfrm>
        </p:spPr>
        <p:txBody>
          <a:bodyPr/>
          <a:lstStyle/>
          <a:p>
            <a:r>
              <a:rPr lang="en-GB" sz="1600"/>
              <a:t>100G link causes performance decrease (below L) but why? </a:t>
            </a:r>
          </a:p>
          <a:p>
            <a:pPr lvl="1"/>
            <a:r>
              <a:rPr lang="en-GB" sz="1600"/>
              <a:t>100G Jisc node detuned (Top R) increase 3-&gt;15 Gb/s (Top R)</a:t>
            </a:r>
          </a:p>
          <a:p>
            <a:pPr lvl="1"/>
            <a:r>
              <a:rPr lang="en-GB" sz="1600"/>
              <a:t>10G Jisc node ~10Gb/s (Mid R) </a:t>
            </a:r>
          </a:p>
          <a:p>
            <a:pPr lvl="1"/>
            <a:r>
              <a:rPr lang="en-GB" sz="1600"/>
              <a:t>100G QMUL ~3Gb/s  (Bottom R)</a:t>
            </a:r>
          </a:p>
          <a:p>
            <a:pPr marL="1028700" lvl="2" indent="0">
              <a:buNone/>
            </a:pPr>
            <a:r>
              <a:rPr lang="en-GB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09A09A-F625-B954-F626-AABDF6FA7D2E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1C080-EEF2-7EF4-D67A-A0F41A74B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43AAE-3422-E13F-E62A-DB314166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02" y="42243"/>
            <a:ext cx="4673081" cy="2010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70A5E-AF73-5ADB-418E-240AF01C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02" y="1852426"/>
            <a:ext cx="4673081" cy="1957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8DCFE-AA64-4760-FA94-B1CEF89E6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427" y="3612437"/>
            <a:ext cx="4684956" cy="2117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A0C821-2D37-9E57-2B38-42623EA32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3" y="3512127"/>
            <a:ext cx="4199269" cy="14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6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66EE-E0BD-4688-DED6-147A9BA0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Joining the Jisc Mesh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5C9FE-4790-C5BD-A5CC-872E0051E82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8776" y="979716"/>
            <a:ext cx="4632674" cy="3463698"/>
          </a:xfrm>
        </p:spPr>
        <p:txBody>
          <a:bodyPr/>
          <a:lstStyle/>
          <a:p>
            <a:r>
              <a:rPr lang="en-GB" sz="1600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How?</a:t>
            </a:r>
          </a:p>
          <a:p>
            <a:pPr lvl="1"/>
            <a:r>
              <a:rPr lang="en-GB" sz="1600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e-mail </a:t>
            </a:r>
            <a:r>
              <a:rPr lang="en-GB" sz="1600" b="0" i="0">
                <a:solidFill>
                  <a:srgbClr val="242424"/>
                </a:solidFill>
                <a:effectLst/>
                <a:latin typeface="Aptos" panose="020B0004020202020204" pitchFamily="34" charset="0"/>
                <a:hlinkClick r:id="rId2"/>
              </a:rPr>
              <a:t>netperf@jisc.ac.uk</a:t>
            </a:r>
            <a:r>
              <a:rPr lang="en-GB" sz="1600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and ask </a:t>
            </a:r>
          </a:p>
          <a:p>
            <a:pPr lvl="1"/>
            <a:r>
              <a:rPr lang="en-GB" sz="1600" b="0" i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psconfig</a:t>
            </a:r>
            <a:r>
              <a:rPr lang="en-GB" sz="1600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remote add </a:t>
            </a:r>
            <a:r>
              <a:rPr lang="en-GB" sz="1600" b="0" i="0" u="sng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 tooltip="Original URL: https://ds2-london.perf.ja.net/psconfig/ds2-psconfig.json. Click or tap if you trust this link."/>
              </a:rPr>
              <a:t>https://ds2-london.perf.ja.net/psconfig/ds2-psconfig.json</a:t>
            </a:r>
            <a:endParaRPr lang="en-GB" sz="16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GB" sz="1600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Why?</a:t>
            </a:r>
          </a:p>
          <a:p>
            <a:pPr lvl="1"/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Measure network performance end to end. </a:t>
            </a:r>
          </a:p>
          <a:p>
            <a:pPr lvl="1"/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Facilitates debugging</a:t>
            </a:r>
          </a:p>
          <a:p>
            <a:pPr lvl="2"/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Found and fixed various issues</a:t>
            </a:r>
          </a:p>
          <a:p>
            <a:pPr lvl="1"/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Jisc has helped to correct</a:t>
            </a:r>
          </a:p>
          <a:p>
            <a:pPr lvl="2"/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Asymmetric routing</a:t>
            </a:r>
          </a:p>
          <a:p>
            <a:pPr lvl="2"/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TCP tuning</a:t>
            </a:r>
          </a:p>
          <a:p>
            <a:pPr lvl="2"/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IPv6 config, DNS config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0C43E-7C5E-536F-6425-B432BF1D6C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6B998-C55C-4A6E-60DB-DBCB33F9F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737" y="658368"/>
            <a:ext cx="5133110" cy="44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4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>
            <a:spLocks noGrp="1"/>
          </p:cNvSpPr>
          <p:nvPr>
            <p:ph type="body" idx="1"/>
          </p:nvPr>
        </p:nvSpPr>
        <p:spPr>
          <a:xfrm>
            <a:off x="358774" y="1034878"/>
            <a:ext cx="309718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Christopher J.  Walker	</a:t>
            </a:r>
            <a:endParaRPr/>
          </a:p>
        </p:txBody>
      </p:sp>
      <p:sp>
        <p:nvSpPr>
          <p:cNvPr id="334" name="Google Shape;334;p36"/>
          <p:cNvSpPr txBox="1">
            <a:spLocks noGrp="1"/>
          </p:cNvSpPr>
          <p:nvPr>
            <p:ph type="body" idx="2"/>
          </p:nvPr>
        </p:nvSpPr>
        <p:spPr>
          <a:xfrm>
            <a:off x="358774" y="1400971"/>
            <a:ext cx="3378655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Christopher.Walker@jisc.ac.uk</a:t>
            </a:r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body" idx="3"/>
          </p:nvPr>
        </p:nvSpPr>
        <p:spPr>
          <a:xfrm>
            <a:off x="358774" y="1765311"/>
            <a:ext cx="3097189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netperf@jisc.ac.uk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body" idx="4"/>
          </p:nvPr>
        </p:nvSpPr>
        <p:spPr>
          <a:xfrm>
            <a:off x="365955" y="2468230"/>
            <a:ext cx="3230685" cy="2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IN">
  <a:themeElements>
    <a:clrScheme name="JISC REBRAND PALETTE 2018">
      <a:dk1>
        <a:srgbClr val="000000"/>
      </a:dk1>
      <a:lt1>
        <a:srgbClr val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90374fc-c2b5-4c8e-bee8-6305ebc1550a}" enabled="1" method="Privileged" siteId="{48f9394d-8a14-4d27-82a6-f35f1236120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On-screen Show (16:9)</PresentationFormat>
  <Paragraphs>89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Aptos</vt:lpstr>
      <vt:lpstr>Roboto Medium</vt:lpstr>
      <vt:lpstr>COVERS</vt:lpstr>
      <vt:lpstr>PLAIN</vt:lpstr>
      <vt:lpstr>How Jisc is supporting End to end network monitoring with    on the Janet network</vt:lpstr>
      <vt:lpstr>Jisc’s network performance test facilities</vt:lpstr>
      <vt:lpstr>perfSONAR network monitoring</vt:lpstr>
      <vt:lpstr>Performance Example 1</vt:lpstr>
      <vt:lpstr>Performance  Examples 2 </vt:lpstr>
      <vt:lpstr>Performance  Examples 3 </vt:lpstr>
      <vt:lpstr>Performance 4 </vt:lpstr>
      <vt:lpstr>Joining the Jisc Mesh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Christopher Walker</cp:lastModifiedBy>
  <cp:revision>1</cp:revision>
  <dcterms:modified xsi:type="dcterms:W3CDTF">2024-12-03T12:13:52Z</dcterms:modified>
</cp:coreProperties>
</file>