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F74F5-452D-4513-A1A3-4985B8BCCBB2}" v="479" dt="2025-02-18T00:14:34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6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ays" userId="a1e9f81e-b235-4760-81d4-2c468d0bc273" providerId="ADAL" clId="{FFCF74F5-452D-4513-A1A3-4985B8BCCBB2}"/>
    <pc:docChg chg="undo custSel addSld delSld modSld modMainMaster">
      <pc:chgData name="Jonathan Hays" userId="a1e9f81e-b235-4760-81d4-2c468d0bc273" providerId="ADAL" clId="{FFCF74F5-452D-4513-A1A3-4985B8BCCBB2}" dt="2025-02-18T00:17:32.999" v="5732" actId="20577"/>
      <pc:docMkLst>
        <pc:docMk/>
      </pc:docMkLst>
      <pc:sldChg chg="addSp delSp modSp mod">
        <pc:chgData name="Jonathan Hays" userId="a1e9f81e-b235-4760-81d4-2c468d0bc273" providerId="ADAL" clId="{FFCF74F5-452D-4513-A1A3-4985B8BCCBB2}" dt="2025-02-18T00:17:21.638" v="5728" actId="20577"/>
        <pc:sldMkLst>
          <pc:docMk/>
          <pc:sldMk cId="3638673962" sldId="256"/>
        </pc:sldMkLst>
        <pc:spChg chg="mod">
          <ac:chgData name="Jonathan Hays" userId="a1e9f81e-b235-4760-81d4-2c468d0bc273" providerId="ADAL" clId="{FFCF74F5-452D-4513-A1A3-4985B8BCCBB2}" dt="2025-02-17T19:57:28.529" v="21" actId="20577"/>
          <ac:spMkLst>
            <pc:docMk/>
            <pc:sldMk cId="3638673962" sldId="256"/>
            <ac:spMk id="2" creationId="{BD856DDA-01E4-9E1A-2180-AE3483CFD157}"/>
          </ac:spMkLst>
        </pc:spChg>
        <pc:spChg chg="mod">
          <ac:chgData name="Jonathan Hays" userId="a1e9f81e-b235-4760-81d4-2c468d0bc273" providerId="ADAL" clId="{FFCF74F5-452D-4513-A1A3-4985B8BCCBB2}" dt="2025-02-18T00:17:21.638" v="5728" actId="20577"/>
          <ac:spMkLst>
            <pc:docMk/>
            <pc:sldMk cId="3638673962" sldId="256"/>
            <ac:spMk id="3" creationId="{77F15349-144A-9931-6C76-D99F93C55482}"/>
          </ac:spMkLst>
        </pc:spChg>
        <pc:picChg chg="add del mod">
          <ac:chgData name="Jonathan Hays" userId="a1e9f81e-b235-4760-81d4-2c468d0bc273" providerId="ADAL" clId="{FFCF74F5-452D-4513-A1A3-4985B8BCCBB2}" dt="2025-02-17T19:59:58.322" v="84" actId="478"/>
          <ac:picMkLst>
            <pc:docMk/>
            <pc:sldMk cId="3638673962" sldId="256"/>
            <ac:picMk id="5" creationId="{037AECE1-E5FE-B684-AB60-A990CC2A3453}"/>
          </ac:picMkLst>
        </pc:picChg>
        <pc:picChg chg="add del mod">
          <ac:chgData name="Jonathan Hays" userId="a1e9f81e-b235-4760-81d4-2c468d0bc273" providerId="ADAL" clId="{FFCF74F5-452D-4513-A1A3-4985B8BCCBB2}" dt="2025-02-17T20:00:38.221" v="89" actId="478"/>
          <ac:picMkLst>
            <pc:docMk/>
            <pc:sldMk cId="3638673962" sldId="256"/>
            <ac:picMk id="6" creationId="{DAC4F1E1-7441-2F71-F6D3-67E1E9918F25}"/>
          </ac:picMkLst>
        </pc:picChg>
      </pc:sldChg>
      <pc:sldChg chg="addSp delSp modSp new mod">
        <pc:chgData name="Jonathan Hays" userId="a1e9f81e-b235-4760-81d4-2c468d0bc273" providerId="ADAL" clId="{FFCF74F5-452D-4513-A1A3-4985B8BCCBB2}" dt="2025-02-17T20:10:47.104" v="436"/>
        <pc:sldMkLst>
          <pc:docMk/>
          <pc:sldMk cId="901739784" sldId="257"/>
        </pc:sldMkLst>
        <pc:spChg chg="del">
          <ac:chgData name="Jonathan Hays" userId="a1e9f81e-b235-4760-81d4-2c468d0bc273" providerId="ADAL" clId="{FFCF74F5-452D-4513-A1A3-4985B8BCCBB2}" dt="2025-02-17T20:02:18.925" v="134" actId="478"/>
          <ac:spMkLst>
            <pc:docMk/>
            <pc:sldMk cId="901739784" sldId="257"/>
            <ac:spMk id="2" creationId="{7110C907-B663-E902-17F0-9C67067E0ACF}"/>
          </ac:spMkLst>
        </pc:spChg>
        <pc:spChg chg="del">
          <ac:chgData name="Jonathan Hays" userId="a1e9f81e-b235-4760-81d4-2c468d0bc273" providerId="ADAL" clId="{FFCF74F5-452D-4513-A1A3-4985B8BCCBB2}" dt="2025-02-17T20:02:20.714" v="135" actId="478"/>
          <ac:spMkLst>
            <pc:docMk/>
            <pc:sldMk cId="901739784" sldId="257"/>
            <ac:spMk id="3" creationId="{C5E54CCE-778C-DBD6-5132-E03AB4650098}"/>
          </ac:spMkLst>
        </pc:spChg>
        <pc:spChg chg="add mod">
          <ac:chgData name="Jonathan Hays" userId="a1e9f81e-b235-4760-81d4-2c468d0bc273" providerId="ADAL" clId="{FFCF74F5-452D-4513-A1A3-4985B8BCCBB2}" dt="2025-02-17T20:05:42.840" v="394" actId="1076"/>
          <ac:spMkLst>
            <pc:docMk/>
            <pc:sldMk cId="901739784" sldId="257"/>
            <ac:spMk id="4" creationId="{8411E4D5-6C8C-4965-35FC-2EA17E4B392A}"/>
          </ac:spMkLst>
        </pc:spChg>
        <pc:spChg chg="add del mod">
          <ac:chgData name="Jonathan Hays" userId="a1e9f81e-b235-4760-81d4-2c468d0bc273" providerId="ADAL" clId="{FFCF74F5-452D-4513-A1A3-4985B8BCCBB2}" dt="2025-02-17T20:04:40.312" v="236"/>
          <ac:spMkLst>
            <pc:docMk/>
            <pc:sldMk cId="901739784" sldId="257"/>
            <ac:spMk id="5" creationId="{0C6474B3-703B-105D-7C82-7774F45A3D74}"/>
          </ac:spMkLst>
        </pc:spChg>
        <pc:spChg chg="add mod">
          <ac:chgData name="Jonathan Hays" userId="a1e9f81e-b235-4760-81d4-2c468d0bc273" providerId="ADAL" clId="{FFCF74F5-452D-4513-A1A3-4985B8BCCBB2}" dt="2025-02-17T20:05:39.511" v="393" actId="1076"/>
          <ac:spMkLst>
            <pc:docMk/>
            <pc:sldMk cId="901739784" sldId="257"/>
            <ac:spMk id="6" creationId="{434BFE32-BCF5-5F45-D8E8-E464FAC4D669}"/>
          </ac:spMkLst>
        </pc:spChg>
        <pc:spChg chg="add mod">
          <ac:chgData name="Jonathan Hays" userId="a1e9f81e-b235-4760-81d4-2c468d0bc273" providerId="ADAL" clId="{FFCF74F5-452D-4513-A1A3-4985B8BCCBB2}" dt="2025-02-17T20:07:30.470" v="435" actId="1076"/>
          <ac:spMkLst>
            <pc:docMk/>
            <pc:sldMk cId="901739784" sldId="257"/>
            <ac:spMk id="7" creationId="{473769C1-A82F-1CEA-B5CD-630C013D9EC0}"/>
          </ac:spMkLst>
        </pc:spChg>
        <pc:spChg chg="add mod">
          <ac:chgData name="Jonathan Hays" userId="a1e9f81e-b235-4760-81d4-2c468d0bc273" providerId="ADAL" clId="{FFCF74F5-452D-4513-A1A3-4985B8BCCBB2}" dt="2025-02-17T20:10:47.104" v="436"/>
          <ac:spMkLst>
            <pc:docMk/>
            <pc:sldMk cId="901739784" sldId="257"/>
            <ac:spMk id="8" creationId="{94A3B5DB-3EFB-F4A4-D0D7-2E2AF6661AED}"/>
          </ac:spMkLst>
        </pc:spChg>
      </pc:sldChg>
      <pc:sldChg chg="add del">
        <pc:chgData name="Jonathan Hays" userId="a1e9f81e-b235-4760-81d4-2c468d0bc273" providerId="ADAL" clId="{FFCF74F5-452D-4513-A1A3-4985B8BCCBB2}" dt="2025-02-17T20:14:53.476" v="438" actId="47"/>
        <pc:sldMkLst>
          <pc:docMk/>
          <pc:sldMk cId="2038786944" sldId="258"/>
        </pc:sldMkLst>
      </pc:sldChg>
      <pc:sldChg chg="new del">
        <pc:chgData name="Jonathan Hays" userId="a1e9f81e-b235-4760-81d4-2c468d0bc273" providerId="ADAL" clId="{FFCF74F5-452D-4513-A1A3-4985B8BCCBB2}" dt="2025-02-17T20:54:54.296" v="495" actId="47"/>
        <pc:sldMkLst>
          <pc:docMk/>
          <pc:sldMk cId="3981990693" sldId="258"/>
        </pc:sldMkLst>
      </pc:sldChg>
      <pc:sldChg chg="addSp delSp modSp add mod">
        <pc:chgData name="Jonathan Hays" userId="a1e9f81e-b235-4760-81d4-2c468d0bc273" providerId="ADAL" clId="{FFCF74F5-452D-4513-A1A3-4985B8BCCBB2}" dt="2025-02-17T20:50:52.272" v="457"/>
        <pc:sldMkLst>
          <pc:docMk/>
          <pc:sldMk cId="3373476829" sldId="259"/>
        </pc:sldMkLst>
        <pc:spChg chg="mod">
          <ac:chgData name="Jonathan Hays" userId="a1e9f81e-b235-4760-81d4-2c468d0bc273" providerId="ADAL" clId="{FFCF74F5-452D-4513-A1A3-4985B8BCCBB2}" dt="2025-02-17T20:49:54.699" v="450" actId="1076"/>
          <ac:spMkLst>
            <pc:docMk/>
            <pc:sldMk cId="3373476829" sldId="259"/>
            <ac:spMk id="4" creationId="{F9CB44D8-0C65-7246-54C4-C54537FAF156}"/>
          </ac:spMkLst>
        </pc:spChg>
        <pc:spChg chg="del">
          <ac:chgData name="Jonathan Hays" userId="a1e9f81e-b235-4760-81d4-2c468d0bc273" providerId="ADAL" clId="{FFCF74F5-452D-4513-A1A3-4985B8BCCBB2}" dt="2025-02-17T20:49:57.994" v="451" actId="478"/>
          <ac:spMkLst>
            <pc:docMk/>
            <pc:sldMk cId="3373476829" sldId="259"/>
            <ac:spMk id="6" creationId="{5381924F-E7F9-72A0-7019-C875FA718C4A}"/>
          </ac:spMkLst>
        </pc:spChg>
        <pc:spChg chg="del">
          <ac:chgData name="Jonathan Hays" userId="a1e9f81e-b235-4760-81d4-2c468d0bc273" providerId="ADAL" clId="{FFCF74F5-452D-4513-A1A3-4985B8BCCBB2}" dt="2025-02-17T20:50:04.413" v="454" actId="478"/>
          <ac:spMkLst>
            <pc:docMk/>
            <pc:sldMk cId="3373476829" sldId="259"/>
            <ac:spMk id="7" creationId="{867AA911-87F7-EB6A-81CD-766EF3DC7DA1}"/>
          </ac:spMkLst>
        </pc:spChg>
        <pc:picChg chg="add mod">
          <ac:chgData name="Jonathan Hays" userId="a1e9f81e-b235-4760-81d4-2c468d0bc273" providerId="ADAL" clId="{FFCF74F5-452D-4513-A1A3-4985B8BCCBB2}" dt="2025-02-17T20:50:21.269" v="456" actId="1076"/>
          <ac:picMkLst>
            <pc:docMk/>
            <pc:sldMk cId="3373476829" sldId="259"/>
            <ac:picMk id="3" creationId="{945B450C-6BBE-B22B-0ADF-04B6929760D1}"/>
          </ac:picMkLst>
        </pc:picChg>
        <pc:picChg chg="add mod">
          <ac:chgData name="Jonathan Hays" userId="a1e9f81e-b235-4760-81d4-2c468d0bc273" providerId="ADAL" clId="{FFCF74F5-452D-4513-A1A3-4985B8BCCBB2}" dt="2025-02-17T20:50:52.272" v="457"/>
          <ac:picMkLst>
            <pc:docMk/>
            <pc:sldMk cId="3373476829" sldId="259"/>
            <ac:picMk id="5" creationId="{5A2B5547-0D20-D004-2CB1-96E78C024E84}"/>
          </ac:picMkLst>
        </pc:picChg>
      </pc:sldChg>
      <pc:sldChg chg="addSp delSp modSp add mod">
        <pc:chgData name="Jonathan Hays" userId="a1e9f81e-b235-4760-81d4-2c468d0bc273" providerId="ADAL" clId="{FFCF74F5-452D-4513-A1A3-4985B8BCCBB2}" dt="2025-02-17T22:38:15.568" v="1256" actId="1076"/>
        <pc:sldMkLst>
          <pc:docMk/>
          <pc:sldMk cId="4164816216" sldId="260"/>
        </pc:sldMkLst>
        <pc:spChg chg="add mod">
          <ac:chgData name="Jonathan Hays" userId="a1e9f81e-b235-4760-81d4-2c468d0bc273" providerId="ADAL" clId="{FFCF74F5-452D-4513-A1A3-4985B8BCCBB2}" dt="2025-02-17T20:54:26.353" v="493" actId="1076"/>
          <ac:spMkLst>
            <pc:docMk/>
            <pc:sldMk cId="4164816216" sldId="260"/>
            <ac:spMk id="6" creationId="{599A201B-4637-93DA-13FF-9C49FC03C030}"/>
          </ac:spMkLst>
        </pc:spChg>
        <pc:picChg chg="del">
          <ac:chgData name="Jonathan Hays" userId="a1e9f81e-b235-4760-81d4-2c468d0bc273" providerId="ADAL" clId="{FFCF74F5-452D-4513-A1A3-4985B8BCCBB2}" dt="2025-02-17T20:53:05.958" v="459" actId="478"/>
          <ac:picMkLst>
            <pc:docMk/>
            <pc:sldMk cId="4164816216" sldId="260"/>
            <ac:picMk id="3" creationId="{B5A6BAB6-A044-67AC-8C52-78B5E720D2B5}"/>
          </ac:picMkLst>
        </pc:picChg>
        <pc:picChg chg="add mod">
          <ac:chgData name="Jonathan Hays" userId="a1e9f81e-b235-4760-81d4-2c468d0bc273" providerId="ADAL" clId="{FFCF74F5-452D-4513-A1A3-4985B8BCCBB2}" dt="2025-02-17T22:38:15.568" v="1256" actId="1076"/>
          <ac:picMkLst>
            <pc:docMk/>
            <pc:sldMk cId="4164816216" sldId="260"/>
            <ac:picMk id="5" creationId="{E2C21336-25C4-3CF8-9F81-FE547DF92060}"/>
          </ac:picMkLst>
        </pc:picChg>
        <pc:picChg chg="add mod">
          <ac:chgData name="Jonathan Hays" userId="a1e9f81e-b235-4760-81d4-2c468d0bc273" providerId="ADAL" clId="{FFCF74F5-452D-4513-A1A3-4985B8BCCBB2}" dt="2025-02-17T22:38:10.703" v="1254" actId="1076"/>
          <ac:picMkLst>
            <pc:docMk/>
            <pc:sldMk cId="4164816216" sldId="260"/>
            <ac:picMk id="7" creationId="{96CA2323-9C50-972A-6231-93D77DF2429D}"/>
          </ac:picMkLst>
        </pc:picChg>
      </pc:sldChg>
      <pc:sldChg chg="addSp delSp modSp add del mod">
        <pc:chgData name="Jonathan Hays" userId="a1e9f81e-b235-4760-81d4-2c468d0bc273" providerId="ADAL" clId="{FFCF74F5-452D-4513-A1A3-4985B8BCCBB2}" dt="2025-02-17T22:14:37.888" v="831" actId="47"/>
        <pc:sldMkLst>
          <pc:docMk/>
          <pc:sldMk cId="4275054855" sldId="261"/>
        </pc:sldMkLst>
        <pc:spChg chg="del">
          <ac:chgData name="Jonathan Hays" userId="a1e9f81e-b235-4760-81d4-2c468d0bc273" providerId="ADAL" clId="{FFCF74F5-452D-4513-A1A3-4985B8BCCBB2}" dt="2025-02-17T20:54:57.416" v="497" actId="478"/>
          <ac:spMkLst>
            <pc:docMk/>
            <pc:sldMk cId="4275054855" sldId="261"/>
            <ac:spMk id="6" creationId="{7A1C5FEC-55EB-95ED-4B9E-E75206FE0EB0}"/>
          </ac:spMkLst>
        </pc:spChg>
        <pc:picChg chg="add mod">
          <ac:chgData name="Jonathan Hays" userId="a1e9f81e-b235-4760-81d4-2c468d0bc273" providerId="ADAL" clId="{FFCF74F5-452D-4513-A1A3-4985B8BCCBB2}" dt="2025-02-17T22:13:54.514" v="810" actId="1076"/>
          <ac:picMkLst>
            <pc:docMk/>
            <pc:sldMk cId="4275054855" sldId="261"/>
            <ac:picMk id="3" creationId="{CD098821-218A-1D43-7C3A-431A954B6C94}"/>
          </ac:picMkLst>
        </pc:picChg>
        <pc:picChg chg="del">
          <ac:chgData name="Jonathan Hays" userId="a1e9f81e-b235-4760-81d4-2c468d0bc273" providerId="ADAL" clId="{FFCF74F5-452D-4513-A1A3-4985B8BCCBB2}" dt="2025-02-17T20:54:55.512" v="496" actId="478"/>
          <ac:picMkLst>
            <pc:docMk/>
            <pc:sldMk cId="4275054855" sldId="261"/>
            <ac:picMk id="5" creationId="{33417ADC-6518-F338-DC4A-7EC5DD7947B4}"/>
          </ac:picMkLst>
        </pc:picChg>
        <pc:picChg chg="add mod">
          <ac:chgData name="Jonathan Hays" userId="a1e9f81e-b235-4760-81d4-2c468d0bc273" providerId="ADAL" clId="{FFCF74F5-452D-4513-A1A3-4985B8BCCBB2}" dt="2025-02-17T21:05:21.228" v="516" actId="1076"/>
          <ac:picMkLst>
            <pc:docMk/>
            <pc:sldMk cId="4275054855" sldId="261"/>
            <ac:picMk id="8" creationId="{A6B43310-07D7-1AA4-0BE8-C06AC57337D8}"/>
          </ac:picMkLst>
        </pc:picChg>
        <pc:picChg chg="add mod ord">
          <ac:chgData name="Jonathan Hays" userId="a1e9f81e-b235-4760-81d4-2c468d0bc273" providerId="ADAL" clId="{FFCF74F5-452D-4513-A1A3-4985B8BCCBB2}" dt="2025-02-17T22:13:59.690" v="813" actId="1076"/>
          <ac:picMkLst>
            <pc:docMk/>
            <pc:sldMk cId="4275054855" sldId="261"/>
            <ac:picMk id="10" creationId="{B1075321-CDCE-F476-272C-08572F6D0AB8}"/>
          </ac:picMkLst>
        </pc:picChg>
        <pc:picChg chg="add mod">
          <ac:chgData name="Jonathan Hays" userId="a1e9f81e-b235-4760-81d4-2c468d0bc273" providerId="ADAL" clId="{FFCF74F5-452D-4513-A1A3-4985B8BCCBB2}" dt="2025-02-17T22:13:55.682" v="811" actId="1076"/>
          <ac:picMkLst>
            <pc:docMk/>
            <pc:sldMk cId="4275054855" sldId="261"/>
            <ac:picMk id="12" creationId="{73F94461-62D8-9D01-8AA0-94710BA9F76E}"/>
          </ac:picMkLst>
        </pc:picChg>
        <pc:picChg chg="add mod">
          <ac:chgData name="Jonathan Hays" userId="a1e9f81e-b235-4760-81d4-2c468d0bc273" providerId="ADAL" clId="{FFCF74F5-452D-4513-A1A3-4985B8BCCBB2}" dt="2025-02-17T22:08:46.074" v="538" actId="1076"/>
          <ac:picMkLst>
            <pc:docMk/>
            <pc:sldMk cId="4275054855" sldId="261"/>
            <ac:picMk id="14" creationId="{78E0F524-FF08-D0BD-7A98-45A6A801C47C}"/>
          </ac:picMkLst>
        </pc:picChg>
        <pc:picChg chg="add mod">
          <ac:chgData name="Jonathan Hays" userId="a1e9f81e-b235-4760-81d4-2c468d0bc273" providerId="ADAL" clId="{FFCF74F5-452D-4513-A1A3-4985B8BCCBB2}" dt="2025-02-17T22:13:57.746" v="812" actId="1076"/>
          <ac:picMkLst>
            <pc:docMk/>
            <pc:sldMk cId="4275054855" sldId="261"/>
            <ac:picMk id="16" creationId="{67E8AEDB-BB98-D134-68E7-5DBFD87A2445}"/>
          </ac:picMkLst>
        </pc:picChg>
      </pc:sldChg>
      <pc:sldChg chg="addSp delSp modSp new mod">
        <pc:chgData name="Jonathan Hays" userId="a1e9f81e-b235-4760-81d4-2c468d0bc273" providerId="ADAL" clId="{FFCF74F5-452D-4513-A1A3-4985B8BCCBB2}" dt="2025-02-17T22:49:45.343" v="1286" actId="1076"/>
        <pc:sldMkLst>
          <pc:docMk/>
          <pc:sldMk cId="1635217431" sldId="262"/>
        </pc:sldMkLst>
        <pc:spChg chg="del mod">
          <ac:chgData name="Jonathan Hays" userId="a1e9f81e-b235-4760-81d4-2c468d0bc273" providerId="ADAL" clId="{FFCF74F5-452D-4513-A1A3-4985B8BCCBB2}" dt="2025-02-17T22:10:55.568" v="571" actId="478"/>
          <ac:spMkLst>
            <pc:docMk/>
            <pc:sldMk cId="1635217431" sldId="262"/>
            <ac:spMk id="2" creationId="{F272B390-6CD8-CB7E-361A-71F27362F1C0}"/>
          </ac:spMkLst>
        </pc:spChg>
        <pc:spChg chg="del">
          <ac:chgData name="Jonathan Hays" userId="a1e9f81e-b235-4760-81d4-2c468d0bc273" providerId="ADAL" clId="{FFCF74F5-452D-4513-A1A3-4985B8BCCBB2}" dt="2025-02-17T22:10:57.886" v="572" actId="478"/>
          <ac:spMkLst>
            <pc:docMk/>
            <pc:sldMk cId="1635217431" sldId="262"/>
            <ac:spMk id="3" creationId="{56BDB0E4-6668-51F8-91F4-9AB28A8C1C2D}"/>
          </ac:spMkLst>
        </pc:spChg>
        <pc:spChg chg="add del mod">
          <ac:chgData name="Jonathan Hays" userId="a1e9f81e-b235-4760-81d4-2c468d0bc273" providerId="ADAL" clId="{FFCF74F5-452D-4513-A1A3-4985B8BCCBB2}" dt="2025-02-17T22:16:52.898" v="990" actId="478"/>
          <ac:spMkLst>
            <pc:docMk/>
            <pc:sldMk cId="1635217431" sldId="262"/>
            <ac:spMk id="4" creationId="{C8CCA80F-9A90-35D5-D6E3-4B1E019E0B68}"/>
          </ac:spMkLst>
        </pc:spChg>
        <pc:spChg chg="add mod">
          <ac:chgData name="Jonathan Hays" userId="a1e9f81e-b235-4760-81d4-2c468d0bc273" providerId="ADAL" clId="{FFCF74F5-452D-4513-A1A3-4985B8BCCBB2}" dt="2025-02-17T22:33:19.198" v="1078" actId="1076"/>
          <ac:spMkLst>
            <pc:docMk/>
            <pc:sldMk cId="1635217431" sldId="262"/>
            <ac:spMk id="5" creationId="{BF81A910-CEB4-E653-29C8-5D4A03647310}"/>
          </ac:spMkLst>
        </pc:spChg>
        <pc:spChg chg="add del mod topLvl">
          <ac:chgData name="Jonathan Hays" userId="a1e9f81e-b235-4760-81d4-2c468d0bc273" providerId="ADAL" clId="{FFCF74F5-452D-4513-A1A3-4985B8BCCBB2}" dt="2025-02-17T22:29:49.970" v="1052" actId="478"/>
          <ac:spMkLst>
            <pc:docMk/>
            <pc:sldMk cId="1635217431" sldId="262"/>
            <ac:spMk id="16" creationId="{F0FC649A-7316-EC70-7D48-5A9471C052B2}"/>
          </ac:spMkLst>
        </pc:spChg>
        <pc:spChg chg="add del mod">
          <ac:chgData name="Jonathan Hays" userId="a1e9f81e-b235-4760-81d4-2c468d0bc273" providerId="ADAL" clId="{FFCF74F5-452D-4513-A1A3-4985B8BCCBB2}" dt="2025-02-17T22:32:54.169" v="1073"/>
          <ac:spMkLst>
            <pc:docMk/>
            <pc:sldMk cId="1635217431" sldId="262"/>
            <ac:spMk id="25" creationId="{6D21BCFD-A1DC-C1B4-69B7-672119736D80}"/>
          </ac:spMkLst>
        </pc:spChg>
        <pc:spChg chg="add mod">
          <ac:chgData name="Jonathan Hays" userId="a1e9f81e-b235-4760-81d4-2c468d0bc273" providerId="ADAL" clId="{FFCF74F5-452D-4513-A1A3-4985B8BCCBB2}" dt="2025-02-17T22:33:32.186" v="1084" actId="1076"/>
          <ac:spMkLst>
            <pc:docMk/>
            <pc:sldMk cId="1635217431" sldId="262"/>
            <ac:spMk id="26" creationId="{3C8135E2-78F6-438C-7418-F76295A3CC6C}"/>
          </ac:spMkLst>
        </pc:spChg>
        <pc:spChg chg="add mod">
          <ac:chgData name="Jonathan Hays" userId="a1e9f81e-b235-4760-81d4-2c468d0bc273" providerId="ADAL" clId="{FFCF74F5-452D-4513-A1A3-4985B8BCCBB2}" dt="2025-02-17T22:49:45.343" v="1286" actId="1076"/>
          <ac:spMkLst>
            <pc:docMk/>
            <pc:sldMk cId="1635217431" sldId="262"/>
            <ac:spMk id="27" creationId="{0B85CCA2-3630-3B9C-F45A-56197D600198}"/>
          </ac:spMkLst>
        </pc:spChg>
        <pc:spChg chg="add mod">
          <ac:chgData name="Jonathan Hays" userId="a1e9f81e-b235-4760-81d4-2c468d0bc273" providerId="ADAL" clId="{FFCF74F5-452D-4513-A1A3-4985B8BCCBB2}" dt="2025-02-17T22:39:36.082" v="1258" actId="1076"/>
          <ac:spMkLst>
            <pc:docMk/>
            <pc:sldMk cId="1635217431" sldId="262"/>
            <ac:spMk id="28" creationId="{280D145A-123B-06E2-FD25-66C88416AD71}"/>
          </ac:spMkLst>
        </pc:spChg>
        <pc:spChg chg="add mod">
          <ac:chgData name="Jonathan Hays" userId="a1e9f81e-b235-4760-81d4-2c468d0bc273" providerId="ADAL" clId="{FFCF74F5-452D-4513-A1A3-4985B8BCCBB2}" dt="2025-02-17T22:35:02.409" v="1184" actId="1076"/>
          <ac:spMkLst>
            <pc:docMk/>
            <pc:sldMk cId="1635217431" sldId="262"/>
            <ac:spMk id="29" creationId="{77BA169D-C489-23D7-989F-05DE3E5E28C2}"/>
          </ac:spMkLst>
        </pc:spChg>
        <pc:spChg chg="add mod">
          <ac:chgData name="Jonathan Hays" userId="a1e9f81e-b235-4760-81d4-2c468d0bc273" providerId="ADAL" clId="{FFCF74F5-452D-4513-A1A3-4985B8BCCBB2}" dt="2025-02-17T22:49:39.504" v="1285" actId="1076"/>
          <ac:spMkLst>
            <pc:docMk/>
            <pc:sldMk cId="1635217431" sldId="262"/>
            <ac:spMk id="30" creationId="{35CFCCF8-A619-781B-C67E-96465864895D}"/>
          </ac:spMkLst>
        </pc:spChg>
        <pc:spChg chg="add mod">
          <ac:chgData name="Jonathan Hays" userId="a1e9f81e-b235-4760-81d4-2c468d0bc273" providerId="ADAL" clId="{FFCF74F5-452D-4513-A1A3-4985B8BCCBB2}" dt="2025-02-17T22:35:56.716" v="1252" actId="1076"/>
          <ac:spMkLst>
            <pc:docMk/>
            <pc:sldMk cId="1635217431" sldId="262"/>
            <ac:spMk id="31" creationId="{B6941E47-6992-0C88-54E4-9BF2FE52C29B}"/>
          </ac:spMkLst>
        </pc:spChg>
        <pc:spChg chg="add mod">
          <ac:chgData name="Jonathan Hays" userId="a1e9f81e-b235-4760-81d4-2c468d0bc273" providerId="ADAL" clId="{FFCF74F5-452D-4513-A1A3-4985B8BCCBB2}" dt="2025-02-17T22:40:22.826" v="1275" actId="20577"/>
          <ac:spMkLst>
            <pc:docMk/>
            <pc:sldMk cId="1635217431" sldId="262"/>
            <ac:spMk id="34" creationId="{C2DFDD1F-B0EE-D3FE-39C8-E7455CDD73A4}"/>
          </ac:spMkLst>
        </pc:spChg>
        <pc:grpChg chg="add del mod">
          <ac:chgData name="Jonathan Hays" userId="a1e9f81e-b235-4760-81d4-2c468d0bc273" providerId="ADAL" clId="{FFCF74F5-452D-4513-A1A3-4985B8BCCBB2}" dt="2025-02-17T22:29:49.970" v="1052" actId="478"/>
          <ac:grpSpMkLst>
            <pc:docMk/>
            <pc:sldMk cId="1635217431" sldId="262"/>
            <ac:grpSpMk id="17" creationId="{0F15560F-88D0-05A0-3E11-56407C50F62D}"/>
          </ac:grpSpMkLst>
        </pc:grpChg>
        <pc:picChg chg="add mod">
          <ac:chgData name="Jonathan Hays" userId="a1e9f81e-b235-4760-81d4-2c468d0bc273" providerId="ADAL" clId="{FFCF74F5-452D-4513-A1A3-4985B8BCCBB2}" dt="2025-02-17T22:21:19.113" v="1001" actId="1076"/>
          <ac:picMkLst>
            <pc:docMk/>
            <pc:sldMk cId="1635217431" sldId="262"/>
            <ac:picMk id="6" creationId="{15F74E29-A117-91D3-96FB-9694C1DE5B52}"/>
          </ac:picMkLst>
        </pc:picChg>
        <pc:picChg chg="add mod">
          <ac:chgData name="Jonathan Hays" userId="a1e9f81e-b235-4760-81d4-2c468d0bc273" providerId="ADAL" clId="{FFCF74F5-452D-4513-A1A3-4985B8BCCBB2}" dt="2025-02-17T22:21:20.936" v="1002" actId="1076"/>
          <ac:picMkLst>
            <pc:docMk/>
            <pc:sldMk cId="1635217431" sldId="262"/>
            <ac:picMk id="7" creationId="{B3178BF6-BE73-E819-CA35-7FB08368DA8B}"/>
          </ac:picMkLst>
        </pc:picChg>
        <pc:picChg chg="add mod">
          <ac:chgData name="Jonathan Hays" userId="a1e9f81e-b235-4760-81d4-2c468d0bc273" providerId="ADAL" clId="{FFCF74F5-452D-4513-A1A3-4985B8BCCBB2}" dt="2025-02-17T22:21:24.087" v="1004" actId="1076"/>
          <ac:picMkLst>
            <pc:docMk/>
            <pc:sldMk cId="1635217431" sldId="262"/>
            <ac:picMk id="8" creationId="{3EB914C5-6BBE-B3FC-149A-654C55F15FA6}"/>
          </ac:picMkLst>
        </pc:picChg>
        <pc:picChg chg="add mod">
          <ac:chgData name="Jonathan Hays" userId="a1e9f81e-b235-4760-81d4-2c468d0bc273" providerId="ADAL" clId="{FFCF74F5-452D-4513-A1A3-4985B8BCCBB2}" dt="2025-02-17T22:21:27.750" v="1006" actId="1076"/>
          <ac:picMkLst>
            <pc:docMk/>
            <pc:sldMk cId="1635217431" sldId="262"/>
            <ac:picMk id="9" creationId="{CD251830-DB2E-8FD2-0375-35948080F106}"/>
          </ac:picMkLst>
        </pc:picChg>
        <pc:picChg chg="add mod">
          <ac:chgData name="Jonathan Hays" userId="a1e9f81e-b235-4760-81d4-2c468d0bc273" providerId="ADAL" clId="{FFCF74F5-452D-4513-A1A3-4985B8BCCBB2}" dt="2025-02-17T22:21:31.553" v="1008" actId="1076"/>
          <ac:picMkLst>
            <pc:docMk/>
            <pc:sldMk cId="1635217431" sldId="262"/>
            <ac:picMk id="10" creationId="{B22684C9-752A-14D9-E371-57B9F8F9EA02}"/>
          </ac:picMkLst>
        </pc:picChg>
        <pc:picChg chg="add del mod">
          <ac:chgData name="Jonathan Hays" userId="a1e9f81e-b235-4760-81d4-2c468d0bc273" providerId="ADAL" clId="{FFCF74F5-452D-4513-A1A3-4985B8BCCBB2}" dt="2025-02-17T22:25:18.375" v="1014" actId="478"/>
          <ac:picMkLst>
            <pc:docMk/>
            <pc:sldMk cId="1635217431" sldId="262"/>
            <ac:picMk id="11" creationId="{A01DAC9D-65FC-ECFB-644D-64CCA3FAC613}"/>
          </ac:picMkLst>
        </pc:picChg>
        <pc:picChg chg="add del mod">
          <ac:chgData name="Jonathan Hays" userId="a1e9f81e-b235-4760-81d4-2c468d0bc273" providerId="ADAL" clId="{FFCF74F5-452D-4513-A1A3-4985B8BCCBB2}" dt="2025-02-17T22:26:44.825" v="1017" actId="478"/>
          <ac:picMkLst>
            <pc:docMk/>
            <pc:sldMk cId="1635217431" sldId="262"/>
            <ac:picMk id="13" creationId="{DBEFD516-1608-DC45-C2AF-5C4CDDF89AA6}"/>
          </ac:picMkLst>
        </pc:picChg>
        <pc:picChg chg="add mod topLvl">
          <ac:chgData name="Jonathan Hays" userId="a1e9f81e-b235-4760-81d4-2c468d0bc273" providerId="ADAL" clId="{FFCF74F5-452D-4513-A1A3-4985B8BCCBB2}" dt="2025-02-17T22:49:45.343" v="1286" actId="1076"/>
          <ac:picMkLst>
            <pc:docMk/>
            <pc:sldMk cId="1635217431" sldId="262"/>
            <ac:picMk id="15" creationId="{8FF941BB-EA20-2590-DEA0-D668920E4634}"/>
          </ac:picMkLst>
        </pc:picChg>
        <pc:picChg chg="add mod">
          <ac:chgData name="Jonathan Hays" userId="a1e9f81e-b235-4760-81d4-2c468d0bc273" providerId="ADAL" clId="{FFCF74F5-452D-4513-A1A3-4985B8BCCBB2}" dt="2025-02-17T22:39:36.082" v="1258" actId="1076"/>
          <ac:picMkLst>
            <pc:docMk/>
            <pc:sldMk cId="1635217431" sldId="262"/>
            <ac:picMk id="19" creationId="{99F794DD-8C09-2DA1-BEBB-9E7D6B647585}"/>
          </ac:picMkLst>
        </pc:picChg>
        <pc:picChg chg="add mod">
          <ac:chgData name="Jonathan Hays" userId="a1e9f81e-b235-4760-81d4-2c468d0bc273" providerId="ADAL" clId="{FFCF74F5-452D-4513-A1A3-4985B8BCCBB2}" dt="2025-02-17T22:39:36.082" v="1258" actId="1076"/>
          <ac:picMkLst>
            <pc:docMk/>
            <pc:sldMk cId="1635217431" sldId="262"/>
            <ac:picMk id="20" creationId="{2E6CA1CE-7A1F-68FD-75CB-2BD8416F8654}"/>
          </ac:picMkLst>
        </pc:picChg>
        <pc:picChg chg="add mod">
          <ac:chgData name="Jonathan Hays" userId="a1e9f81e-b235-4760-81d4-2c468d0bc273" providerId="ADAL" clId="{FFCF74F5-452D-4513-A1A3-4985B8BCCBB2}" dt="2025-02-17T22:49:39.504" v="1285" actId="1076"/>
          <ac:picMkLst>
            <pc:docMk/>
            <pc:sldMk cId="1635217431" sldId="262"/>
            <ac:picMk id="22" creationId="{55BDB92C-1EBC-5B7A-1E2F-DE06CE34FB59}"/>
          </ac:picMkLst>
        </pc:picChg>
        <pc:picChg chg="add mod">
          <ac:chgData name="Jonathan Hays" userId="a1e9f81e-b235-4760-81d4-2c468d0bc273" providerId="ADAL" clId="{FFCF74F5-452D-4513-A1A3-4985B8BCCBB2}" dt="2025-02-17T22:35:02.409" v="1184" actId="1076"/>
          <ac:picMkLst>
            <pc:docMk/>
            <pc:sldMk cId="1635217431" sldId="262"/>
            <ac:picMk id="24" creationId="{F1FFEF71-E7B8-07E6-BB70-8B241AAA71F6}"/>
          </ac:picMkLst>
        </pc:picChg>
        <pc:picChg chg="add mod">
          <ac:chgData name="Jonathan Hays" userId="a1e9f81e-b235-4760-81d4-2c468d0bc273" providerId="ADAL" clId="{FFCF74F5-452D-4513-A1A3-4985B8BCCBB2}" dt="2025-02-17T22:40:11.387" v="1262" actId="207"/>
          <ac:picMkLst>
            <pc:docMk/>
            <pc:sldMk cId="1635217431" sldId="262"/>
            <ac:picMk id="33" creationId="{A21511DC-9590-4BB0-6211-A45021345A82}"/>
          </ac:picMkLst>
        </pc:picChg>
        <pc:picChg chg="add mod">
          <ac:chgData name="Jonathan Hays" userId="a1e9f81e-b235-4760-81d4-2c468d0bc273" providerId="ADAL" clId="{FFCF74F5-452D-4513-A1A3-4985B8BCCBB2}" dt="2025-02-17T22:21:09.504" v="995" actId="1076"/>
          <ac:picMkLst>
            <pc:docMk/>
            <pc:sldMk cId="1635217431" sldId="262"/>
            <ac:picMk id="1026" creationId="{E1F620CC-FFE3-2B6A-8796-17D1066B54FD}"/>
          </ac:picMkLst>
        </pc:picChg>
      </pc:sldChg>
      <pc:sldChg chg="addSp modSp add mod">
        <pc:chgData name="Jonathan Hays" userId="a1e9f81e-b235-4760-81d4-2c468d0bc273" providerId="ADAL" clId="{FFCF74F5-452D-4513-A1A3-4985B8BCCBB2}" dt="2025-02-17T22:14:35.273" v="830" actId="1076"/>
        <pc:sldMkLst>
          <pc:docMk/>
          <pc:sldMk cId="2403769864" sldId="263"/>
        </pc:sldMkLst>
        <pc:spChg chg="add mod">
          <ac:chgData name="Jonathan Hays" userId="a1e9f81e-b235-4760-81d4-2c468d0bc273" providerId="ADAL" clId="{FFCF74F5-452D-4513-A1A3-4985B8BCCBB2}" dt="2025-02-17T22:14:35.273" v="830" actId="1076"/>
          <ac:spMkLst>
            <pc:docMk/>
            <pc:sldMk cId="2403769864" sldId="263"/>
            <ac:spMk id="2" creationId="{CB0D3B2E-477E-D0DF-84F6-7CC7F846C79F}"/>
          </ac:spMkLst>
        </pc:spChg>
      </pc:sldChg>
      <pc:sldChg chg="addSp delSp modSp add mod delAnim modAnim">
        <pc:chgData name="Jonathan Hays" userId="a1e9f81e-b235-4760-81d4-2c468d0bc273" providerId="ADAL" clId="{FFCF74F5-452D-4513-A1A3-4985B8BCCBB2}" dt="2025-02-17T23:24:58.271" v="3723" actId="20577"/>
        <pc:sldMkLst>
          <pc:docMk/>
          <pc:sldMk cId="148572301" sldId="264"/>
        </pc:sldMkLst>
        <pc:spChg chg="add del mod ord">
          <ac:chgData name="Jonathan Hays" userId="a1e9f81e-b235-4760-81d4-2c468d0bc273" providerId="ADAL" clId="{FFCF74F5-452D-4513-A1A3-4985B8BCCBB2}" dt="2025-02-17T23:11:02.144" v="2644" actId="478"/>
          <ac:spMkLst>
            <pc:docMk/>
            <pc:sldMk cId="148572301" sldId="264"/>
            <ac:spMk id="2" creationId="{0A435396-E1A2-A596-0135-DB88CA032E12}"/>
          </ac:spMkLst>
        </pc:spChg>
        <pc:spChg chg="add del mod">
          <ac:chgData name="Jonathan Hays" userId="a1e9f81e-b235-4760-81d4-2c468d0bc273" providerId="ADAL" clId="{FFCF74F5-452D-4513-A1A3-4985B8BCCBB2}" dt="2025-02-17T22:53:08.042" v="1563"/>
          <ac:spMkLst>
            <pc:docMk/>
            <pc:sldMk cId="148572301" sldId="264"/>
            <ac:spMk id="3" creationId="{383D74E0-D1A2-EE99-6FA9-9E3D20CB2313}"/>
          </ac:spMkLst>
        </pc:spChg>
        <pc:spChg chg="add mod">
          <ac:chgData name="Jonathan Hays" userId="a1e9f81e-b235-4760-81d4-2c468d0bc273" providerId="ADAL" clId="{FFCF74F5-452D-4513-A1A3-4985B8BCCBB2}" dt="2025-02-17T23:24:58.271" v="3723" actId="20577"/>
          <ac:spMkLst>
            <pc:docMk/>
            <pc:sldMk cId="148572301" sldId="264"/>
            <ac:spMk id="4" creationId="{FF8C39E2-A788-AE2F-93F6-89DE9D079BA0}"/>
          </ac:spMkLst>
        </pc:spChg>
        <pc:spChg chg="mod">
          <ac:chgData name="Jonathan Hays" userId="a1e9f81e-b235-4760-81d4-2c468d0bc273" providerId="ADAL" clId="{FFCF74F5-452D-4513-A1A3-4985B8BCCBB2}" dt="2025-02-17T23:24:27.293" v="3715" actId="1076"/>
          <ac:spMkLst>
            <pc:docMk/>
            <pc:sldMk cId="148572301" sldId="264"/>
            <ac:spMk id="5" creationId="{EDCA20D2-7031-F16E-2EC7-631CE4767219}"/>
          </ac:spMkLst>
        </pc:spChg>
        <pc:spChg chg="add mod">
          <ac:chgData name="Jonathan Hays" userId="a1e9f81e-b235-4760-81d4-2c468d0bc273" providerId="ADAL" clId="{FFCF74F5-452D-4513-A1A3-4985B8BCCBB2}" dt="2025-02-17T23:24:47.237" v="3719" actId="1076"/>
          <ac:spMkLst>
            <pc:docMk/>
            <pc:sldMk cId="148572301" sldId="264"/>
            <ac:spMk id="11" creationId="{0EB90410-7829-4C42-8CAB-97130072F639}"/>
          </ac:spMkLst>
        </pc:spChg>
        <pc:spChg chg="mod">
          <ac:chgData name="Jonathan Hays" userId="a1e9f81e-b235-4760-81d4-2c468d0bc273" providerId="ADAL" clId="{FFCF74F5-452D-4513-A1A3-4985B8BCCBB2}" dt="2025-02-17T23:24:27.293" v="3715" actId="1076"/>
          <ac:spMkLst>
            <pc:docMk/>
            <pc:sldMk cId="148572301" sldId="264"/>
            <ac:spMk id="26" creationId="{58FF3F10-65C0-15F3-06D8-73AD5741D388}"/>
          </ac:spMkLst>
        </pc:spChg>
        <pc:spChg chg="del">
          <ac:chgData name="Jonathan Hays" userId="a1e9f81e-b235-4760-81d4-2c468d0bc273" providerId="ADAL" clId="{FFCF74F5-452D-4513-A1A3-4985B8BCCBB2}" dt="2025-02-17T23:11:10.979" v="2648" actId="478"/>
          <ac:spMkLst>
            <pc:docMk/>
            <pc:sldMk cId="148572301" sldId="264"/>
            <ac:spMk id="27" creationId="{7740AC0E-A2EE-4146-B4E2-52E54D8F52AC}"/>
          </ac:spMkLst>
        </pc:spChg>
        <pc:spChg chg="del">
          <ac:chgData name="Jonathan Hays" userId="a1e9f81e-b235-4760-81d4-2c468d0bc273" providerId="ADAL" clId="{FFCF74F5-452D-4513-A1A3-4985B8BCCBB2}" dt="2025-02-17T23:11:10.979" v="2648" actId="478"/>
          <ac:spMkLst>
            <pc:docMk/>
            <pc:sldMk cId="148572301" sldId="264"/>
            <ac:spMk id="28" creationId="{BCC87453-1920-C2E3-B594-D4D0580545C1}"/>
          </ac:spMkLst>
        </pc:spChg>
        <pc:spChg chg="del">
          <ac:chgData name="Jonathan Hays" userId="a1e9f81e-b235-4760-81d4-2c468d0bc273" providerId="ADAL" clId="{FFCF74F5-452D-4513-A1A3-4985B8BCCBB2}" dt="2025-02-17T23:11:10.979" v="2648" actId="478"/>
          <ac:spMkLst>
            <pc:docMk/>
            <pc:sldMk cId="148572301" sldId="264"/>
            <ac:spMk id="29" creationId="{EC5C1FC9-8258-00F3-CA40-59181BC297AE}"/>
          </ac:spMkLst>
        </pc:spChg>
        <pc:spChg chg="del">
          <ac:chgData name="Jonathan Hays" userId="a1e9f81e-b235-4760-81d4-2c468d0bc273" providerId="ADAL" clId="{FFCF74F5-452D-4513-A1A3-4985B8BCCBB2}" dt="2025-02-17T23:11:10.979" v="2648" actId="478"/>
          <ac:spMkLst>
            <pc:docMk/>
            <pc:sldMk cId="148572301" sldId="264"/>
            <ac:spMk id="30" creationId="{6A8D1471-09B7-77E8-A2CC-383D0654CF98}"/>
          </ac:spMkLst>
        </pc:spChg>
        <pc:spChg chg="del">
          <ac:chgData name="Jonathan Hays" userId="a1e9f81e-b235-4760-81d4-2c468d0bc273" providerId="ADAL" clId="{FFCF74F5-452D-4513-A1A3-4985B8BCCBB2}" dt="2025-02-17T23:11:10.979" v="2648" actId="478"/>
          <ac:spMkLst>
            <pc:docMk/>
            <pc:sldMk cId="148572301" sldId="264"/>
            <ac:spMk id="34" creationId="{5155375B-1E59-99DA-B3EC-84233AF15266}"/>
          </ac:spMkLst>
        </pc:spChg>
        <pc:picChg chg="del">
          <ac:chgData name="Jonathan Hays" userId="a1e9f81e-b235-4760-81d4-2c468d0bc273" providerId="ADAL" clId="{FFCF74F5-452D-4513-A1A3-4985B8BCCBB2}" dt="2025-02-17T23:11:11.527" v="2649" actId="478"/>
          <ac:picMkLst>
            <pc:docMk/>
            <pc:sldMk cId="148572301" sldId="264"/>
            <ac:picMk id="15" creationId="{9606B9C6-C781-76DC-BF8E-2F1438E162BF}"/>
          </ac:picMkLst>
        </pc:picChg>
        <pc:picChg chg="del">
          <ac:chgData name="Jonathan Hays" userId="a1e9f81e-b235-4760-81d4-2c468d0bc273" providerId="ADAL" clId="{FFCF74F5-452D-4513-A1A3-4985B8BCCBB2}" dt="2025-02-17T23:11:10.979" v="2648" actId="478"/>
          <ac:picMkLst>
            <pc:docMk/>
            <pc:sldMk cId="148572301" sldId="264"/>
            <ac:picMk id="19" creationId="{3D7EC99D-8651-8556-AFF6-62C7CA92D601}"/>
          </ac:picMkLst>
        </pc:picChg>
        <pc:picChg chg="del">
          <ac:chgData name="Jonathan Hays" userId="a1e9f81e-b235-4760-81d4-2c468d0bc273" providerId="ADAL" clId="{FFCF74F5-452D-4513-A1A3-4985B8BCCBB2}" dt="2025-02-17T23:11:10.979" v="2648" actId="478"/>
          <ac:picMkLst>
            <pc:docMk/>
            <pc:sldMk cId="148572301" sldId="264"/>
            <ac:picMk id="20" creationId="{DBE92D0A-2727-AEE9-9A38-3912EDF333AE}"/>
          </ac:picMkLst>
        </pc:picChg>
        <pc:picChg chg="del">
          <ac:chgData name="Jonathan Hays" userId="a1e9f81e-b235-4760-81d4-2c468d0bc273" providerId="ADAL" clId="{FFCF74F5-452D-4513-A1A3-4985B8BCCBB2}" dt="2025-02-17T23:11:10.979" v="2648" actId="478"/>
          <ac:picMkLst>
            <pc:docMk/>
            <pc:sldMk cId="148572301" sldId="264"/>
            <ac:picMk id="22" creationId="{589CD810-824E-BB37-5B60-DF8A6613843E}"/>
          </ac:picMkLst>
        </pc:picChg>
        <pc:picChg chg="del">
          <ac:chgData name="Jonathan Hays" userId="a1e9f81e-b235-4760-81d4-2c468d0bc273" providerId="ADAL" clId="{FFCF74F5-452D-4513-A1A3-4985B8BCCBB2}" dt="2025-02-17T23:11:10.979" v="2648" actId="478"/>
          <ac:picMkLst>
            <pc:docMk/>
            <pc:sldMk cId="148572301" sldId="264"/>
            <ac:picMk id="24" creationId="{E1962EBD-4940-52DF-F936-3A4871352F06}"/>
          </ac:picMkLst>
        </pc:picChg>
        <pc:picChg chg="del">
          <ac:chgData name="Jonathan Hays" userId="a1e9f81e-b235-4760-81d4-2c468d0bc273" providerId="ADAL" clId="{FFCF74F5-452D-4513-A1A3-4985B8BCCBB2}" dt="2025-02-17T23:11:10.979" v="2648" actId="478"/>
          <ac:picMkLst>
            <pc:docMk/>
            <pc:sldMk cId="148572301" sldId="264"/>
            <ac:picMk id="33" creationId="{B126404F-C958-9576-F963-71B1CA97188C}"/>
          </ac:picMkLst>
        </pc:picChg>
      </pc:sldChg>
      <pc:sldChg chg="add del">
        <pc:chgData name="Jonathan Hays" userId="a1e9f81e-b235-4760-81d4-2c468d0bc273" providerId="ADAL" clId="{FFCF74F5-452D-4513-A1A3-4985B8BCCBB2}" dt="2025-02-17T22:49:24.899" v="1283"/>
        <pc:sldMkLst>
          <pc:docMk/>
          <pc:sldMk cId="2347385705" sldId="264"/>
        </pc:sldMkLst>
      </pc:sldChg>
      <pc:sldChg chg="addSp delSp modSp add mod modAnim">
        <pc:chgData name="Jonathan Hays" userId="a1e9f81e-b235-4760-81d4-2c468d0bc273" providerId="ADAL" clId="{FFCF74F5-452D-4513-A1A3-4985B8BCCBB2}" dt="2025-02-17T23:25:48.665" v="3740" actId="1076"/>
        <pc:sldMkLst>
          <pc:docMk/>
          <pc:sldMk cId="637120764" sldId="265"/>
        </pc:sldMkLst>
        <pc:spChg chg="add del mod">
          <ac:chgData name="Jonathan Hays" userId="a1e9f81e-b235-4760-81d4-2c468d0bc273" providerId="ADAL" clId="{FFCF74F5-452D-4513-A1A3-4985B8BCCBB2}" dt="2025-02-17T23:11:31.412" v="2662" actId="478"/>
          <ac:spMkLst>
            <pc:docMk/>
            <pc:sldMk cId="637120764" sldId="265"/>
            <ac:spMk id="2" creationId="{F9BE3A46-1156-897F-47C2-8BBE63995E2C}"/>
          </ac:spMkLst>
        </pc:spChg>
        <pc:spChg chg="add mod">
          <ac:chgData name="Jonathan Hays" userId="a1e9f81e-b235-4760-81d4-2c468d0bc273" providerId="ADAL" clId="{FFCF74F5-452D-4513-A1A3-4985B8BCCBB2}" dt="2025-02-17T23:25:35.826" v="3734" actId="1076"/>
          <ac:spMkLst>
            <pc:docMk/>
            <pc:sldMk cId="637120764" sldId="265"/>
            <ac:spMk id="3" creationId="{7CD4FED9-0494-7949-C7F7-B90DE9AF3470}"/>
          </ac:spMkLst>
        </pc:spChg>
        <pc:spChg chg="add mod">
          <ac:chgData name="Jonathan Hays" userId="a1e9f81e-b235-4760-81d4-2c468d0bc273" providerId="ADAL" clId="{FFCF74F5-452D-4513-A1A3-4985B8BCCBB2}" dt="2025-02-17T23:25:48.665" v="3740" actId="1076"/>
          <ac:spMkLst>
            <pc:docMk/>
            <pc:sldMk cId="637120764" sldId="265"/>
            <ac:spMk id="4" creationId="{99F3326F-F31D-6203-81E4-E87188BEE993}"/>
          </ac:spMkLst>
        </pc:spChg>
        <pc:spChg chg="del">
          <ac:chgData name="Jonathan Hays" userId="a1e9f81e-b235-4760-81d4-2c468d0bc273" providerId="ADAL" clId="{FFCF74F5-452D-4513-A1A3-4985B8BCCBB2}" dt="2025-02-17T23:11:43.844" v="2668" actId="478"/>
          <ac:spMkLst>
            <pc:docMk/>
            <pc:sldMk cId="637120764" sldId="265"/>
            <ac:spMk id="5" creationId="{4E0D2DC8-CB71-3043-7519-223EECF6F239}"/>
          </ac:spMkLst>
        </pc:spChg>
        <pc:spChg chg="del">
          <ac:chgData name="Jonathan Hays" userId="a1e9f81e-b235-4760-81d4-2c468d0bc273" providerId="ADAL" clId="{FFCF74F5-452D-4513-A1A3-4985B8BCCBB2}" dt="2025-02-17T23:11:43.844" v="2668" actId="478"/>
          <ac:spMkLst>
            <pc:docMk/>
            <pc:sldMk cId="637120764" sldId="265"/>
            <ac:spMk id="26" creationId="{7A9C7AAA-7E44-200E-3B75-24F5B1FD0C26}"/>
          </ac:spMkLst>
        </pc:spChg>
        <pc:spChg chg="del">
          <ac:chgData name="Jonathan Hays" userId="a1e9f81e-b235-4760-81d4-2c468d0bc273" providerId="ADAL" clId="{FFCF74F5-452D-4513-A1A3-4985B8BCCBB2}" dt="2025-02-17T23:11:51.265" v="2670" actId="478"/>
          <ac:spMkLst>
            <pc:docMk/>
            <pc:sldMk cId="637120764" sldId="265"/>
            <ac:spMk id="27" creationId="{E338029F-08E6-C369-E4ED-30F2C94AAFCD}"/>
          </ac:spMkLst>
        </pc:spChg>
        <pc:spChg chg="del">
          <ac:chgData name="Jonathan Hays" userId="a1e9f81e-b235-4760-81d4-2c468d0bc273" providerId="ADAL" clId="{FFCF74F5-452D-4513-A1A3-4985B8BCCBB2}" dt="2025-02-17T23:11:51.265" v="2670" actId="478"/>
          <ac:spMkLst>
            <pc:docMk/>
            <pc:sldMk cId="637120764" sldId="265"/>
            <ac:spMk id="28" creationId="{FAC8FBFD-BDDB-2929-62F4-1ACD68538D6F}"/>
          </ac:spMkLst>
        </pc:spChg>
        <pc:spChg chg="mod">
          <ac:chgData name="Jonathan Hays" userId="a1e9f81e-b235-4760-81d4-2c468d0bc273" providerId="ADAL" clId="{FFCF74F5-452D-4513-A1A3-4985B8BCCBB2}" dt="2025-02-17T23:25:27.811" v="3730" actId="1076"/>
          <ac:spMkLst>
            <pc:docMk/>
            <pc:sldMk cId="637120764" sldId="265"/>
            <ac:spMk id="29" creationId="{0679B28A-AAE9-64AE-40DD-13E59D4767B4}"/>
          </ac:spMkLst>
        </pc:spChg>
        <pc:spChg chg="del">
          <ac:chgData name="Jonathan Hays" userId="a1e9f81e-b235-4760-81d4-2c468d0bc273" providerId="ADAL" clId="{FFCF74F5-452D-4513-A1A3-4985B8BCCBB2}" dt="2025-02-17T23:11:51.265" v="2670" actId="478"/>
          <ac:spMkLst>
            <pc:docMk/>
            <pc:sldMk cId="637120764" sldId="265"/>
            <ac:spMk id="30" creationId="{7D481254-29B8-4881-1798-B7FC2DCA231B}"/>
          </ac:spMkLst>
        </pc:spChg>
        <pc:spChg chg="del">
          <ac:chgData name="Jonathan Hays" userId="a1e9f81e-b235-4760-81d4-2c468d0bc273" providerId="ADAL" clId="{FFCF74F5-452D-4513-A1A3-4985B8BCCBB2}" dt="2025-02-17T23:11:51.265" v="2670" actId="478"/>
          <ac:spMkLst>
            <pc:docMk/>
            <pc:sldMk cId="637120764" sldId="265"/>
            <ac:spMk id="34" creationId="{857E8E5F-0B18-810A-7FD0-5B25B1E16A97}"/>
          </ac:spMkLst>
        </pc:spChg>
        <pc:picChg chg="del">
          <ac:chgData name="Jonathan Hays" userId="a1e9f81e-b235-4760-81d4-2c468d0bc273" providerId="ADAL" clId="{FFCF74F5-452D-4513-A1A3-4985B8BCCBB2}" dt="2025-02-17T23:11:51.966" v="2671" actId="478"/>
          <ac:picMkLst>
            <pc:docMk/>
            <pc:sldMk cId="637120764" sldId="265"/>
            <ac:picMk id="15" creationId="{83C304EA-F674-132A-D4D0-712767C722C6}"/>
          </ac:picMkLst>
        </pc:picChg>
        <pc:picChg chg="del">
          <ac:chgData name="Jonathan Hays" userId="a1e9f81e-b235-4760-81d4-2c468d0bc273" providerId="ADAL" clId="{FFCF74F5-452D-4513-A1A3-4985B8BCCBB2}" dt="2025-02-17T23:11:51.265" v="2670" actId="478"/>
          <ac:picMkLst>
            <pc:docMk/>
            <pc:sldMk cId="637120764" sldId="265"/>
            <ac:picMk id="19" creationId="{E715DDAF-ED68-D22F-31BC-C20D99BED175}"/>
          </ac:picMkLst>
        </pc:picChg>
        <pc:picChg chg="del">
          <ac:chgData name="Jonathan Hays" userId="a1e9f81e-b235-4760-81d4-2c468d0bc273" providerId="ADAL" clId="{FFCF74F5-452D-4513-A1A3-4985B8BCCBB2}" dt="2025-02-17T23:11:51.265" v="2670" actId="478"/>
          <ac:picMkLst>
            <pc:docMk/>
            <pc:sldMk cId="637120764" sldId="265"/>
            <ac:picMk id="20" creationId="{15930EDF-9B41-4A8F-AAAD-19D4F0A2AEB8}"/>
          </ac:picMkLst>
        </pc:picChg>
        <pc:picChg chg="del">
          <ac:chgData name="Jonathan Hays" userId="a1e9f81e-b235-4760-81d4-2c468d0bc273" providerId="ADAL" clId="{FFCF74F5-452D-4513-A1A3-4985B8BCCBB2}" dt="2025-02-17T23:11:51.265" v="2670" actId="478"/>
          <ac:picMkLst>
            <pc:docMk/>
            <pc:sldMk cId="637120764" sldId="265"/>
            <ac:picMk id="22" creationId="{CED86FB9-E1E1-FDC2-ACB7-DCAC991CB774}"/>
          </ac:picMkLst>
        </pc:picChg>
        <pc:picChg chg="mod">
          <ac:chgData name="Jonathan Hays" userId="a1e9f81e-b235-4760-81d4-2c468d0bc273" providerId="ADAL" clId="{FFCF74F5-452D-4513-A1A3-4985B8BCCBB2}" dt="2025-02-17T23:25:27.811" v="3730" actId="1076"/>
          <ac:picMkLst>
            <pc:docMk/>
            <pc:sldMk cId="637120764" sldId="265"/>
            <ac:picMk id="24" creationId="{9C537D4C-9F62-B6C5-98BE-11BEB59A9315}"/>
          </ac:picMkLst>
        </pc:picChg>
        <pc:picChg chg="del">
          <ac:chgData name="Jonathan Hays" userId="a1e9f81e-b235-4760-81d4-2c468d0bc273" providerId="ADAL" clId="{FFCF74F5-452D-4513-A1A3-4985B8BCCBB2}" dt="2025-02-17T23:11:51.265" v="2670" actId="478"/>
          <ac:picMkLst>
            <pc:docMk/>
            <pc:sldMk cId="637120764" sldId="265"/>
            <ac:picMk id="33" creationId="{503709FE-2A00-FECE-7897-24D54EAFC01F}"/>
          </ac:picMkLst>
        </pc:picChg>
      </pc:sldChg>
      <pc:sldChg chg="add del">
        <pc:chgData name="Jonathan Hays" userId="a1e9f81e-b235-4760-81d4-2c468d0bc273" providerId="ADAL" clId="{FFCF74F5-452D-4513-A1A3-4985B8BCCBB2}" dt="2025-02-17T22:49:24.387" v="1282"/>
        <pc:sldMkLst>
          <pc:docMk/>
          <pc:sldMk cId="3749876059" sldId="265"/>
        </pc:sldMkLst>
      </pc:sldChg>
      <pc:sldChg chg="add del">
        <pc:chgData name="Jonathan Hays" userId="a1e9f81e-b235-4760-81d4-2c468d0bc273" providerId="ADAL" clId="{FFCF74F5-452D-4513-A1A3-4985B8BCCBB2}" dt="2025-02-17T22:49:24.141" v="1281"/>
        <pc:sldMkLst>
          <pc:docMk/>
          <pc:sldMk cId="73347149" sldId="266"/>
        </pc:sldMkLst>
      </pc:sldChg>
      <pc:sldChg chg="addSp delSp modSp add mod">
        <pc:chgData name="Jonathan Hays" userId="a1e9f81e-b235-4760-81d4-2c468d0bc273" providerId="ADAL" clId="{FFCF74F5-452D-4513-A1A3-4985B8BCCBB2}" dt="2025-02-17T23:27:02.107" v="3789" actId="1076"/>
        <pc:sldMkLst>
          <pc:docMk/>
          <pc:sldMk cId="1271277602" sldId="266"/>
        </pc:sldMkLst>
        <pc:spChg chg="add mod">
          <ac:chgData name="Jonathan Hays" userId="a1e9f81e-b235-4760-81d4-2c468d0bc273" providerId="ADAL" clId="{FFCF74F5-452D-4513-A1A3-4985B8BCCBB2}" dt="2025-02-17T23:27:02.107" v="3789" actId="1076"/>
          <ac:spMkLst>
            <pc:docMk/>
            <pc:sldMk cId="1271277602" sldId="266"/>
            <ac:spMk id="2" creationId="{2D420497-9CCE-9FD4-6B85-D9E6CC93669F}"/>
          </ac:spMkLst>
        </pc:spChg>
        <pc:spChg chg="add mod">
          <ac:chgData name="Jonathan Hays" userId="a1e9f81e-b235-4760-81d4-2c468d0bc273" providerId="ADAL" clId="{FFCF74F5-452D-4513-A1A3-4985B8BCCBB2}" dt="2025-02-17T23:26:31.962" v="3753" actId="1076"/>
          <ac:spMkLst>
            <pc:docMk/>
            <pc:sldMk cId="1271277602" sldId="266"/>
            <ac:spMk id="3" creationId="{1F6316FF-509C-3300-01FB-A5CF630C9C10}"/>
          </ac:spMkLst>
        </pc:spChg>
        <pc:spChg chg="del">
          <ac:chgData name="Jonathan Hays" userId="a1e9f81e-b235-4760-81d4-2c468d0bc273" providerId="ADAL" clId="{FFCF74F5-452D-4513-A1A3-4985B8BCCBB2}" dt="2025-02-17T23:12:18.130" v="2693" actId="478"/>
          <ac:spMkLst>
            <pc:docMk/>
            <pc:sldMk cId="1271277602" sldId="266"/>
            <ac:spMk id="5" creationId="{928EBD93-5798-5FCF-6D7D-709D88D46017}"/>
          </ac:spMkLst>
        </pc:spChg>
        <pc:spChg chg="del">
          <ac:chgData name="Jonathan Hays" userId="a1e9f81e-b235-4760-81d4-2c468d0bc273" providerId="ADAL" clId="{FFCF74F5-452D-4513-A1A3-4985B8BCCBB2}" dt="2025-02-17T23:12:18.130" v="2693" actId="478"/>
          <ac:spMkLst>
            <pc:docMk/>
            <pc:sldMk cId="1271277602" sldId="266"/>
            <ac:spMk id="26" creationId="{7664DDF2-8AC7-A040-259C-ECBD8C6A9B77}"/>
          </ac:spMkLst>
        </pc:spChg>
        <pc:spChg chg="del">
          <ac:chgData name="Jonathan Hays" userId="a1e9f81e-b235-4760-81d4-2c468d0bc273" providerId="ADAL" clId="{FFCF74F5-452D-4513-A1A3-4985B8BCCBB2}" dt="2025-02-17T23:12:20.003" v="2694" actId="478"/>
          <ac:spMkLst>
            <pc:docMk/>
            <pc:sldMk cId="1271277602" sldId="266"/>
            <ac:spMk id="27" creationId="{9E16C4CD-C98D-0510-AE94-A8F2C873E4DF}"/>
          </ac:spMkLst>
        </pc:spChg>
        <pc:spChg chg="del">
          <ac:chgData name="Jonathan Hays" userId="a1e9f81e-b235-4760-81d4-2c468d0bc273" providerId="ADAL" clId="{FFCF74F5-452D-4513-A1A3-4985B8BCCBB2}" dt="2025-02-17T23:12:20.003" v="2694" actId="478"/>
          <ac:spMkLst>
            <pc:docMk/>
            <pc:sldMk cId="1271277602" sldId="266"/>
            <ac:spMk id="28" creationId="{92EBDB9F-27CC-0D6C-7971-9C8BC66B8D4B}"/>
          </ac:spMkLst>
        </pc:spChg>
        <pc:spChg chg="del">
          <ac:chgData name="Jonathan Hays" userId="a1e9f81e-b235-4760-81d4-2c468d0bc273" providerId="ADAL" clId="{FFCF74F5-452D-4513-A1A3-4985B8BCCBB2}" dt="2025-02-17T23:12:18.130" v="2693" actId="478"/>
          <ac:spMkLst>
            <pc:docMk/>
            <pc:sldMk cId="1271277602" sldId="266"/>
            <ac:spMk id="29" creationId="{0786FF3E-DD63-5DF6-468C-EE223E2C7941}"/>
          </ac:spMkLst>
        </pc:spChg>
        <pc:spChg chg="del">
          <ac:chgData name="Jonathan Hays" userId="a1e9f81e-b235-4760-81d4-2c468d0bc273" providerId="ADAL" clId="{FFCF74F5-452D-4513-A1A3-4985B8BCCBB2}" dt="2025-02-17T23:12:20.003" v="2694" actId="478"/>
          <ac:spMkLst>
            <pc:docMk/>
            <pc:sldMk cId="1271277602" sldId="266"/>
            <ac:spMk id="30" creationId="{D4760A0F-576A-7EDF-9DD6-10C6E9D84185}"/>
          </ac:spMkLst>
        </pc:spChg>
        <pc:spChg chg="mod">
          <ac:chgData name="Jonathan Hays" userId="a1e9f81e-b235-4760-81d4-2c468d0bc273" providerId="ADAL" clId="{FFCF74F5-452D-4513-A1A3-4985B8BCCBB2}" dt="2025-02-17T23:26:19.920" v="3746" actId="1076"/>
          <ac:spMkLst>
            <pc:docMk/>
            <pc:sldMk cId="1271277602" sldId="266"/>
            <ac:spMk id="34" creationId="{726863E8-5480-FE55-FC4D-8EA9B84681D0}"/>
          </ac:spMkLst>
        </pc:spChg>
        <pc:picChg chg="del">
          <ac:chgData name="Jonathan Hays" userId="a1e9f81e-b235-4760-81d4-2c468d0bc273" providerId="ADAL" clId="{FFCF74F5-452D-4513-A1A3-4985B8BCCBB2}" dt="2025-02-17T23:12:21.167" v="2695" actId="478"/>
          <ac:picMkLst>
            <pc:docMk/>
            <pc:sldMk cId="1271277602" sldId="266"/>
            <ac:picMk id="15" creationId="{960618C6-81F9-1AB5-1E2A-AC783A85E8DE}"/>
          </ac:picMkLst>
        </pc:picChg>
        <pc:picChg chg="del">
          <ac:chgData name="Jonathan Hays" userId="a1e9f81e-b235-4760-81d4-2c468d0bc273" providerId="ADAL" clId="{FFCF74F5-452D-4513-A1A3-4985B8BCCBB2}" dt="2025-02-17T23:12:20.003" v="2694" actId="478"/>
          <ac:picMkLst>
            <pc:docMk/>
            <pc:sldMk cId="1271277602" sldId="266"/>
            <ac:picMk id="19" creationId="{7E19225B-4D0F-6687-4EEE-4E4789913D99}"/>
          </ac:picMkLst>
        </pc:picChg>
        <pc:picChg chg="del">
          <ac:chgData name="Jonathan Hays" userId="a1e9f81e-b235-4760-81d4-2c468d0bc273" providerId="ADAL" clId="{FFCF74F5-452D-4513-A1A3-4985B8BCCBB2}" dt="2025-02-17T23:12:20.003" v="2694" actId="478"/>
          <ac:picMkLst>
            <pc:docMk/>
            <pc:sldMk cId="1271277602" sldId="266"/>
            <ac:picMk id="20" creationId="{A2AD50AE-3DB1-4D58-192F-F4FB1F00A156}"/>
          </ac:picMkLst>
        </pc:picChg>
        <pc:picChg chg="del">
          <ac:chgData name="Jonathan Hays" userId="a1e9f81e-b235-4760-81d4-2c468d0bc273" providerId="ADAL" clId="{FFCF74F5-452D-4513-A1A3-4985B8BCCBB2}" dt="2025-02-17T23:12:20.003" v="2694" actId="478"/>
          <ac:picMkLst>
            <pc:docMk/>
            <pc:sldMk cId="1271277602" sldId="266"/>
            <ac:picMk id="22" creationId="{727F47EF-2FB8-486C-6BCE-D9F46C1D3CA6}"/>
          </ac:picMkLst>
        </pc:picChg>
        <pc:picChg chg="del">
          <ac:chgData name="Jonathan Hays" userId="a1e9f81e-b235-4760-81d4-2c468d0bc273" providerId="ADAL" clId="{FFCF74F5-452D-4513-A1A3-4985B8BCCBB2}" dt="2025-02-17T23:12:18.130" v="2693" actId="478"/>
          <ac:picMkLst>
            <pc:docMk/>
            <pc:sldMk cId="1271277602" sldId="266"/>
            <ac:picMk id="24" creationId="{82FDD45F-D8DF-6B97-D0C5-511D0EB56CEC}"/>
          </ac:picMkLst>
        </pc:picChg>
        <pc:picChg chg="mod">
          <ac:chgData name="Jonathan Hays" userId="a1e9f81e-b235-4760-81d4-2c468d0bc273" providerId="ADAL" clId="{FFCF74F5-452D-4513-A1A3-4985B8BCCBB2}" dt="2025-02-17T23:26:19.920" v="3746" actId="1076"/>
          <ac:picMkLst>
            <pc:docMk/>
            <pc:sldMk cId="1271277602" sldId="266"/>
            <ac:picMk id="33" creationId="{D15BEB83-6DEF-4698-18F8-AB3185447148}"/>
          </ac:picMkLst>
        </pc:picChg>
      </pc:sldChg>
      <pc:sldChg chg="addSp delSp modSp add mod">
        <pc:chgData name="Jonathan Hays" userId="a1e9f81e-b235-4760-81d4-2c468d0bc273" providerId="ADAL" clId="{FFCF74F5-452D-4513-A1A3-4985B8BCCBB2}" dt="2025-02-17T23:27:54.812" v="3833" actId="1076"/>
        <pc:sldMkLst>
          <pc:docMk/>
          <pc:sldMk cId="792792415" sldId="267"/>
        </pc:sldMkLst>
        <pc:spChg chg="add mod">
          <ac:chgData name="Jonathan Hays" userId="a1e9f81e-b235-4760-81d4-2c468d0bc273" providerId="ADAL" clId="{FFCF74F5-452D-4513-A1A3-4985B8BCCBB2}" dt="2025-02-17T23:27:54.812" v="3833" actId="1076"/>
          <ac:spMkLst>
            <pc:docMk/>
            <pc:sldMk cId="792792415" sldId="267"/>
            <ac:spMk id="2" creationId="{B60A5B27-7E41-5E32-C815-5FC1E9104669}"/>
          </ac:spMkLst>
        </pc:spChg>
        <pc:spChg chg="add mod">
          <ac:chgData name="Jonathan Hays" userId="a1e9f81e-b235-4760-81d4-2c468d0bc273" providerId="ADAL" clId="{FFCF74F5-452D-4513-A1A3-4985B8BCCBB2}" dt="2025-02-17T23:27:38.017" v="3797" actId="20577"/>
          <ac:spMkLst>
            <pc:docMk/>
            <pc:sldMk cId="792792415" sldId="267"/>
            <ac:spMk id="3" creationId="{3F64AB58-070E-0DFA-EBBE-E2558CCE9738}"/>
          </ac:spMkLst>
        </pc:spChg>
        <pc:spChg chg="del">
          <ac:chgData name="Jonathan Hays" userId="a1e9f81e-b235-4760-81d4-2c468d0bc273" providerId="ADAL" clId="{FFCF74F5-452D-4513-A1A3-4985B8BCCBB2}" dt="2025-02-17T23:14:17.017" v="2953" actId="478"/>
          <ac:spMkLst>
            <pc:docMk/>
            <pc:sldMk cId="792792415" sldId="267"/>
            <ac:spMk id="5" creationId="{59326F43-EB39-E603-CF2A-AB0149175894}"/>
          </ac:spMkLst>
        </pc:spChg>
        <pc:spChg chg="del">
          <ac:chgData name="Jonathan Hays" userId="a1e9f81e-b235-4760-81d4-2c468d0bc273" providerId="ADAL" clId="{FFCF74F5-452D-4513-A1A3-4985B8BCCBB2}" dt="2025-02-17T23:14:17.017" v="2953" actId="478"/>
          <ac:spMkLst>
            <pc:docMk/>
            <pc:sldMk cId="792792415" sldId="267"/>
            <ac:spMk id="26" creationId="{1E7488F3-53FF-A30D-411F-1DA05681857E}"/>
          </ac:spMkLst>
        </pc:spChg>
        <pc:spChg chg="del">
          <ac:chgData name="Jonathan Hays" userId="a1e9f81e-b235-4760-81d4-2c468d0bc273" providerId="ADAL" clId="{FFCF74F5-452D-4513-A1A3-4985B8BCCBB2}" dt="2025-02-17T23:14:28.320" v="2956" actId="478"/>
          <ac:spMkLst>
            <pc:docMk/>
            <pc:sldMk cId="792792415" sldId="267"/>
            <ac:spMk id="27" creationId="{AAAC2759-9992-B49A-4B97-1929F470E119}"/>
          </ac:spMkLst>
        </pc:spChg>
        <pc:spChg chg="mod">
          <ac:chgData name="Jonathan Hays" userId="a1e9f81e-b235-4760-81d4-2c468d0bc273" providerId="ADAL" clId="{FFCF74F5-452D-4513-A1A3-4985B8BCCBB2}" dt="2025-02-17T23:27:26.341" v="3793" actId="1076"/>
          <ac:spMkLst>
            <pc:docMk/>
            <pc:sldMk cId="792792415" sldId="267"/>
            <ac:spMk id="28" creationId="{C99BD56B-3A73-F4AB-EF7B-41BE665FE8B3}"/>
          </ac:spMkLst>
        </pc:spChg>
        <pc:spChg chg="del">
          <ac:chgData name="Jonathan Hays" userId="a1e9f81e-b235-4760-81d4-2c468d0bc273" providerId="ADAL" clId="{FFCF74F5-452D-4513-A1A3-4985B8BCCBB2}" dt="2025-02-17T23:14:17.017" v="2953" actId="478"/>
          <ac:spMkLst>
            <pc:docMk/>
            <pc:sldMk cId="792792415" sldId="267"/>
            <ac:spMk id="29" creationId="{B17EDD3E-541E-F496-6888-29BA4F4E28A1}"/>
          </ac:spMkLst>
        </pc:spChg>
        <pc:spChg chg="del">
          <ac:chgData name="Jonathan Hays" userId="a1e9f81e-b235-4760-81d4-2c468d0bc273" providerId="ADAL" clId="{FFCF74F5-452D-4513-A1A3-4985B8BCCBB2}" dt="2025-02-17T23:14:28.320" v="2956" actId="478"/>
          <ac:spMkLst>
            <pc:docMk/>
            <pc:sldMk cId="792792415" sldId="267"/>
            <ac:spMk id="30" creationId="{B3C223BB-08FA-8BB6-D3D2-D9BA6BAD3FFC}"/>
          </ac:spMkLst>
        </pc:spChg>
        <pc:spChg chg="del">
          <ac:chgData name="Jonathan Hays" userId="a1e9f81e-b235-4760-81d4-2c468d0bc273" providerId="ADAL" clId="{FFCF74F5-452D-4513-A1A3-4985B8BCCBB2}" dt="2025-02-17T23:14:18.216" v="2954" actId="478"/>
          <ac:spMkLst>
            <pc:docMk/>
            <pc:sldMk cId="792792415" sldId="267"/>
            <ac:spMk id="34" creationId="{EDAD6D93-C7D0-8E3D-366B-DE6888B7E929}"/>
          </ac:spMkLst>
        </pc:spChg>
        <pc:picChg chg="del">
          <ac:chgData name="Jonathan Hays" userId="a1e9f81e-b235-4760-81d4-2c468d0bc273" providerId="ADAL" clId="{FFCF74F5-452D-4513-A1A3-4985B8BCCBB2}" dt="2025-02-17T23:14:28.697" v="2957" actId="478"/>
          <ac:picMkLst>
            <pc:docMk/>
            <pc:sldMk cId="792792415" sldId="267"/>
            <ac:picMk id="15" creationId="{F7DCD01A-E37E-A951-AD1E-4B0813FE5BB5}"/>
          </ac:picMkLst>
        </pc:picChg>
        <pc:picChg chg="mod">
          <ac:chgData name="Jonathan Hays" userId="a1e9f81e-b235-4760-81d4-2c468d0bc273" providerId="ADAL" clId="{FFCF74F5-452D-4513-A1A3-4985B8BCCBB2}" dt="2025-02-17T23:27:26.341" v="3793" actId="1076"/>
          <ac:picMkLst>
            <pc:docMk/>
            <pc:sldMk cId="792792415" sldId="267"/>
            <ac:picMk id="19" creationId="{615683AB-3188-6E5D-36F4-ADD2AC3441DD}"/>
          </ac:picMkLst>
        </pc:picChg>
        <pc:picChg chg="mod">
          <ac:chgData name="Jonathan Hays" userId="a1e9f81e-b235-4760-81d4-2c468d0bc273" providerId="ADAL" clId="{FFCF74F5-452D-4513-A1A3-4985B8BCCBB2}" dt="2025-02-17T23:27:26.341" v="3793" actId="1076"/>
          <ac:picMkLst>
            <pc:docMk/>
            <pc:sldMk cId="792792415" sldId="267"/>
            <ac:picMk id="20" creationId="{4F0F0ACA-A540-961B-EB6E-C628A646676D}"/>
          </ac:picMkLst>
        </pc:picChg>
        <pc:picChg chg="del">
          <ac:chgData name="Jonathan Hays" userId="a1e9f81e-b235-4760-81d4-2c468d0bc273" providerId="ADAL" clId="{FFCF74F5-452D-4513-A1A3-4985B8BCCBB2}" dt="2025-02-17T23:14:28.320" v="2956" actId="478"/>
          <ac:picMkLst>
            <pc:docMk/>
            <pc:sldMk cId="792792415" sldId="267"/>
            <ac:picMk id="22" creationId="{AF4D06B3-25A6-E50E-CC9F-86000E2737B5}"/>
          </ac:picMkLst>
        </pc:picChg>
        <pc:picChg chg="del">
          <ac:chgData name="Jonathan Hays" userId="a1e9f81e-b235-4760-81d4-2c468d0bc273" providerId="ADAL" clId="{FFCF74F5-452D-4513-A1A3-4985B8BCCBB2}" dt="2025-02-17T23:14:17.017" v="2953" actId="478"/>
          <ac:picMkLst>
            <pc:docMk/>
            <pc:sldMk cId="792792415" sldId="267"/>
            <ac:picMk id="24" creationId="{755B40EF-C56A-9194-D781-A6303B8E08FC}"/>
          </ac:picMkLst>
        </pc:picChg>
        <pc:picChg chg="del">
          <ac:chgData name="Jonathan Hays" userId="a1e9f81e-b235-4760-81d4-2c468d0bc273" providerId="ADAL" clId="{FFCF74F5-452D-4513-A1A3-4985B8BCCBB2}" dt="2025-02-17T23:14:18.216" v="2954" actId="478"/>
          <ac:picMkLst>
            <pc:docMk/>
            <pc:sldMk cId="792792415" sldId="267"/>
            <ac:picMk id="33" creationId="{10B01C32-8194-B8D0-E20A-94FBCCBDA9B9}"/>
          </ac:picMkLst>
        </pc:picChg>
      </pc:sldChg>
      <pc:sldChg chg="add del">
        <pc:chgData name="Jonathan Hays" userId="a1e9f81e-b235-4760-81d4-2c468d0bc273" providerId="ADAL" clId="{FFCF74F5-452D-4513-A1A3-4985B8BCCBB2}" dt="2025-02-17T22:49:23.865" v="1280"/>
        <pc:sldMkLst>
          <pc:docMk/>
          <pc:sldMk cId="2807870530" sldId="267"/>
        </pc:sldMkLst>
      </pc:sldChg>
      <pc:sldChg chg="addSp delSp modSp add mod">
        <pc:chgData name="Jonathan Hays" userId="a1e9f81e-b235-4760-81d4-2c468d0bc273" providerId="ADAL" clId="{FFCF74F5-452D-4513-A1A3-4985B8BCCBB2}" dt="2025-02-17T23:28:41.519" v="3848" actId="1076"/>
        <pc:sldMkLst>
          <pc:docMk/>
          <pc:sldMk cId="216256510" sldId="268"/>
        </pc:sldMkLst>
        <pc:spChg chg="add mod">
          <ac:chgData name="Jonathan Hays" userId="a1e9f81e-b235-4760-81d4-2c468d0bc273" providerId="ADAL" clId="{FFCF74F5-452D-4513-A1A3-4985B8BCCBB2}" dt="2025-02-17T23:28:21.326" v="3841" actId="1076"/>
          <ac:spMkLst>
            <pc:docMk/>
            <pc:sldMk cId="216256510" sldId="268"/>
            <ac:spMk id="2" creationId="{E8DB2507-DC53-A3BA-E77D-0487E4CE0D74}"/>
          </ac:spMkLst>
        </pc:spChg>
        <pc:spChg chg="add mod">
          <ac:chgData name="Jonathan Hays" userId="a1e9f81e-b235-4760-81d4-2c468d0bc273" providerId="ADAL" clId="{FFCF74F5-452D-4513-A1A3-4985B8BCCBB2}" dt="2025-02-17T23:28:41.519" v="3848" actId="1076"/>
          <ac:spMkLst>
            <pc:docMk/>
            <pc:sldMk cId="216256510" sldId="268"/>
            <ac:spMk id="3" creationId="{D56BD6DC-CD30-1A1B-0E9D-644D01F06A7D}"/>
          </ac:spMkLst>
        </pc:spChg>
        <pc:spChg chg="del mod">
          <ac:chgData name="Jonathan Hays" userId="a1e9f81e-b235-4760-81d4-2c468d0bc273" providerId="ADAL" clId="{FFCF74F5-452D-4513-A1A3-4985B8BCCBB2}" dt="2025-02-17T23:15:52.822" v="3146" actId="478"/>
          <ac:spMkLst>
            <pc:docMk/>
            <pc:sldMk cId="216256510" sldId="268"/>
            <ac:spMk id="5" creationId="{3756EDF0-DF3F-15D5-3D7E-CAC5AFADF740}"/>
          </ac:spMkLst>
        </pc:spChg>
        <pc:spChg chg="del">
          <ac:chgData name="Jonathan Hays" userId="a1e9f81e-b235-4760-81d4-2c468d0bc273" providerId="ADAL" clId="{FFCF74F5-452D-4513-A1A3-4985B8BCCBB2}" dt="2025-02-17T23:15:49.547" v="3144" actId="478"/>
          <ac:spMkLst>
            <pc:docMk/>
            <pc:sldMk cId="216256510" sldId="268"/>
            <ac:spMk id="26" creationId="{DD1ACB77-E415-EF89-0D49-D8CBB1C68779}"/>
          </ac:spMkLst>
        </pc:spChg>
        <pc:spChg chg="del">
          <ac:chgData name="Jonathan Hays" userId="a1e9f81e-b235-4760-81d4-2c468d0bc273" providerId="ADAL" clId="{FFCF74F5-452D-4513-A1A3-4985B8BCCBB2}" dt="2025-02-17T23:16:03.521" v="3149" actId="478"/>
          <ac:spMkLst>
            <pc:docMk/>
            <pc:sldMk cId="216256510" sldId="268"/>
            <ac:spMk id="27" creationId="{0D9A7882-AB57-B98B-5171-01C9ACC000AD}"/>
          </ac:spMkLst>
        </pc:spChg>
        <pc:spChg chg="del">
          <ac:chgData name="Jonathan Hays" userId="a1e9f81e-b235-4760-81d4-2c468d0bc273" providerId="ADAL" clId="{FFCF74F5-452D-4513-A1A3-4985B8BCCBB2}" dt="2025-02-17T23:15:49.547" v="3144" actId="478"/>
          <ac:spMkLst>
            <pc:docMk/>
            <pc:sldMk cId="216256510" sldId="268"/>
            <ac:spMk id="28" creationId="{EDDA6C09-9291-3B90-455B-D78CD47C4F9C}"/>
          </ac:spMkLst>
        </pc:spChg>
        <pc:spChg chg="del">
          <ac:chgData name="Jonathan Hays" userId="a1e9f81e-b235-4760-81d4-2c468d0bc273" providerId="ADAL" clId="{FFCF74F5-452D-4513-A1A3-4985B8BCCBB2}" dt="2025-02-17T23:15:49.547" v="3144" actId="478"/>
          <ac:spMkLst>
            <pc:docMk/>
            <pc:sldMk cId="216256510" sldId="268"/>
            <ac:spMk id="29" creationId="{ECFB05B3-6FC1-446D-B1CA-3F6584BB18E2}"/>
          </ac:spMkLst>
        </pc:spChg>
        <pc:spChg chg="mod">
          <ac:chgData name="Jonathan Hays" userId="a1e9f81e-b235-4760-81d4-2c468d0bc273" providerId="ADAL" clId="{FFCF74F5-452D-4513-A1A3-4985B8BCCBB2}" dt="2025-02-17T23:28:26.664" v="3842" actId="1076"/>
          <ac:spMkLst>
            <pc:docMk/>
            <pc:sldMk cId="216256510" sldId="268"/>
            <ac:spMk id="30" creationId="{180FFFE5-A184-AB22-D3AB-F08A5DDECC6E}"/>
          </ac:spMkLst>
        </pc:spChg>
        <pc:spChg chg="del">
          <ac:chgData name="Jonathan Hays" userId="a1e9f81e-b235-4760-81d4-2c468d0bc273" providerId="ADAL" clId="{FFCF74F5-452D-4513-A1A3-4985B8BCCBB2}" dt="2025-02-17T23:15:49.547" v="3144" actId="478"/>
          <ac:spMkLst>
            <pc:docMk/>
            <pc:sldMk cId="216256510" sldId="268"/>
            <ac:spMk id="34" creationId="{11D1B4BA-4882-5186-8BC5-2BBBDEE35DB7}"/>
          </ac:spMkLst>
        </pc:spChg>
        <pc:picChg chg="del">
          <ac:chgData name="Jonathan Hays" userId="a1e9f81e-b235-4760-81d4-2c468d0bc273" providerId="ADAL" clId="{FFCF74F5-452D-4513-A1A3-4985B8BCCBB2}" dt="2025-02-17T23:16:01.993" v="3148" actId="478"/>
          <ac:picMkLst>
            <pc:docMk/>
            <pc:sldMk cId="216256510" sldId="268"/>
            <ac:picMk id="15" creationId="{70B61063-AAE8-889F-267F-77EE29C4F27C}"/>
          </ac:picMkLst>
        </pc:picChg>
        <pc:picChg chg="del">
          <ac:chgData name="Jonathan Hays" userId="a1e9f81e-b235-4760-81d4-2c468d0bc273" providerId="ADAL" clId="{FFCF74F5-452D-4513-A1A3-4985B8BCCBB2}" dt="2025-02-17T23:15:49.547" v="3144" actId="478"/>
          <ac:picMkLst>
            <pc:docMk/>
            <pc:sldMk cId="216256510" sldId="268"/>
            <ac:picMk id="19" creationId="{4F909C9D-5F79-31D4-C0FF-55F597AFF6DB}"/>
          </ac:picMkLst>
        </pc:picChg>
        <pc:picChg chg="del">
          <ac:chgData name="Jonathan Hays" userId="a1e9f81e-b235-4760-81d4-2c468d0bc273" providerId="ADAL" clId="{FFCF74F5-452D-4513-A1A3-4985B8BCCBB2}" dt="2025-02-17T23:15:49.547" v="3144" actId="478"/>
          <ac:picMkLst>
            <pc:docMk/>
            <pc:sldMk cId="216256510" sldId="268"/>
            <ac:picMk id="20" creationId="{0F757BA1-3499-9EE1-E363-BA444BC0D8CB}"/>
          </ac:picMkLst>
        </pc:picChg>
        <pc:picChg chg="mod">
          <ac:chgData name="Jonathan Hays" userId="a1e9f81e-b235-4760-81d4-2c468d0bc273" providerId="ADAL" clId="{FFCF74F5-452D-4513-A1A3-4985B8BCCBB2}" dt="2025-02-17T23:28:26.664" v="3842" actId="1076"/>
          <ac:picMkLst>
            <pc:docMk/>
            <pc:sldMk cId="216256510" sldId="268"/>
            <ac:picMk id="22" creationId="{E3D42C4C-9B88-0489-97D6-EE7B0B7C6F93}"/>
          </ac:picMkLst>
        </pc:picChg>
        <pc:picChg chg="del">
          <ac:chgData name="Jonathan Hays" userId="a1e9f81e-b235-4760-81d4-2c468d0bc273" providerId="ADAL" clId="{FFCF74F5-452D-4513-A1A3-4985B8BCCBB2}" dt="2025-02-17T23:15:49.547" v="3144" actId="478"/>
          <ac:picMkLst>
            <pc:docMk/>
            <pc:sldMk cId="216256510" sldId="268"/>
            <ac:picMk id="24" creationId="{1143AFD7-26D8-FCC8-B0EE-1F44BD8CDD2C}"/>
          </ac:picMkLst>
        </pc:picChg>
        <pc:picChg chg="del">
          <ac:chgData name="Jonathan Hays" userId="a1e9f81e-b235-4760-81d4-2c468d0bc273" providerId="ADAL" clId="{FFCF74F5-452D-4513-A1A3-4985B8BCCBB2}" dt="2025-02-17T23:15:49.547" v="3144" actId="478"/>
          <ac:picMkLst>
            <pc:docMk/>
            <pc:sldMk cId="216256510" sldId="268"/>
            <ac:picMk id="33" creationId="{396773B0-42A2-1959-28ED-BFBAAD98F320}"/>
          </ac:picMkLst>
        </pc:picChg>
      </pc:sldChg>
      <pc:sldChg chg="addSp delSp modSp add mod">
        <pc:chgData name="Jonathan Hays" userId="a1e9f81e-b235-4760-81d4-2c468d0bc273" providerId="ADAL" clId="{FFCF74F5-452D-4513-A1A3-4985B8BCCBB2}" dt="2025-02-17T23:29:35.306" v="3885" actId="20577"/>
        <pc:sldMkLst>
          <pc:docMk/>
          <pc:sldMk cId="3676890338" sldId="269"/>
        </pc:sldMkLst>
        <pc:spChg chg="add mod">
          <ac:chgData name="Jonathan Hays" userId="a1e9f81e-b235-4760-81d4-2c468d0bc273" providerId="ADAL" clId="{FFCF74F5-452D-4513-A1A3-4985B8BCCBB2}" dt="2025-02-17T23:29:35.306" v="3885" actId="20577"/>
          <ac:spMkLst>
            <pc:docMk/>
            <pc:sldMk cId="3676890338" sldId="269"/>
            <ac:spMk id="2" creationId="{755CC418-2BF6-68FD-BC5C-7664CD2BE264}"/>
          </ac:spMkLst>
        </pc:spChg>
        <pc:spChg chg="add mod">
          <ac:chgData name="Jonathan Hays" userId="a1e9f81e-b235-4760-81d4-2c468d0bc273" providerId="ADAL" clId="{FFCF74F5-452D-4513-A1A3-4985B8BCCBB2}" dt="2025-02-17T23:29:17.930" v="3860" actId="1076"/>
          <ac:spMkLst>
            <pc:docMk/>
            <pc:sldMk cId="3676890338" sldId="269"/>
            <ac:spMk id="3" creationId="{94A7B373-9A5B-F04B-075B-6521052D6E9C}"/>
          </ac:spMkLst>
        </pc:spChg>
        <pc:spChg chg="del">
          <ac:chgData name="Jonathan Hays" userId="a1e9f81e-b235-4760-81d4-2c468d0bc273" providerId="ADAL" clId="{FFCF74F5-452D-4513-A1A3-4985B8BCCBB2}" dt="2025-02-17T23:18:40.535" v="3421" actId="478"/>
          <ac:spMkLst>
            <pc:docMk/>
            <pc:sldMk cId="3676890338" sldId="269"/>
            <ac:spMk id="5" creationId="{A6C8568C-7249-9182-6438-C81152DDD8F5}"/>
          </ac:spMkLst>
        </pc:spChg>
        <pc:spChg chg="del">
          <ac:chgData name="Jonathan Hays" userId="a1e9f81e-b235-4760-81d4-2c468d0bc273" providerId="ADAL" clId="{FFCF74F5-452D-4513-A1A3-4985B8BCCBB2}" dt="2025-02-17T23:18:40.535" v="3421" actId="478"/>
          <ac:spMkLst>
            <pc:docMk/>
            <pc:sldMk cId="3676890338" sldId="269"/>
            <ac:spMk id="26" creationId="{41B0AC82-F8D5-9074-D746-5316D0FC20E9}"/>
          </ac:spMkLst>
        </pc:spChg>
        <pc:spChg chg="mod">
          <ac:chgData name="Jonathan Hays" userId="a1e9f81e-b235-4760-81d4-2c468d0bc273" providerId="ADAL" clId="{FFCF74F5-452D-4513-A1A3-4985B8BCCBB2}" dt="2025-02-17T23:28:58.718" v="3851" actId="1076"/>
          <ac:spMkLst>
            <pc:docMk/>
            <pc:sldMk cId="3676890338" sldId="269"/>
            <ac:spMk id="27" creationId="{7555C02D-0547-40D3-09FF-0A4D31138E0F}"/>
          </ac:spMkLst>
        </pc:spChg>
        <pc:spChg chg="del">
          <ac:chgData name="Jonathan Hays" userId="a1e9f81e-b235-4760-81d4-2c468d0bc273" providerId="ADAL" clId="{FFCF74F5-452D-4513-A1A3-4985B8BCCBB2}" dt="2025-02-17T23:18:40.535" v="3421" actId="478"/>
          <ac:spMkLst>
            <pc:docMk/>
            <pc:sldMk cId="3676890338" sldId="269"/>
            <ac:spMk id="28" creationId="{276E3975-7B3F-1D22-8CDD-0AAD47A5AE9B}"/>
          </ac:spMkLst>
        </pc:spChg>
        <pc:spChg chg="del">
          <ac:chgData name="Jonathan Hays" userId="a1e9f81e-b235-4760-81d4-2c468d0bc273" providerId="ADAL" clId="{FFCF74F5-452D-4513-A1A3-4985B8BCCBB2}" dt="2025-02-17T23:18:40.535" v="3421" actId="478"/>
          <ac:spMkLst>
            <pc:docMk/>
            <pc:sldMk cId="3676890338" sldId="269"/>
            <ac:spMk id="29" creationId="{CE3C77F3-376E-F813-1950-ABDEA2F86649}"/>
          </ac:spMkLst>
        </pc:spChg>
        <pc:spChg chg="del">
          <ac:chgData name="Jonathan Hays" userId="a1e9f81e-b235-4760-81d4-2c468d0bc273" providerId="ADAL" clId="{FFCF74F5-452D-4513-A1A3-4985B8BCCBB2}" dt="2025-02-17T23:18:40.535" v="3421" actId="478"/>
          <ac:spMkLst>
            <pc:docMk/>
            <pc:sldMk cId="3676890338" sldId="269"/>
            <ac:spMk id="30" creationId="{E592957A-C059-6A5D-7900-B7A650E789DC}"/>
          </ac:spMkLst>
        </pc:spChg>
        <pc:spChg chg="del">
          <ac:chgData name="Jonathan Hays" userId="a1e9f81e-b235-4760-81d4-2c468d0bc273" providerId="ADAL" clId="{FFCF74F5-452D-4513-A1A3-4985B8BCCBB2}" dt="2025-02-17T23:18:40.535" v="3421" actId="478"/>
          <ac:spMkLst>
            <pc:docMk/>
            <pc:sldMk cId="3676890338" sldId="269"/>
            <ac:spMk id="34" creationId="{46DBC1F4-4726-8BD9-3F18-645DADE0C616}"/>
          </ac:spMkLst>
        </pc:spChg>
        <pc:picChg chg="mod">
          <ac:chgData name="Jonathan Hays" userId="a1e9f81e-b235-4760-81d4-2c468d0bc273" providerId="ADAL" clId="{FFCF74F5-452D-4513-A1A3-4985B8BCCBB2}" dt="2025-02-17T23:28:58.718" v="3851" actId="1076"/>
          <ac:picMkLst>
            <pc:docMk/>
            <pc:sldMk cId="3676890338" sldId="269"/>
            <ac:picMk id="15" creationId="{442D49FB-D93A-6AD6-D0A4-B4DFB95C9EA4}"/>
          </ac:picMkLst>
        </pc:picChg>
        <pc:picChg chg="del">
          <ac:chgData name="Jonathan Hays" userId="a1e9f81e-b235-4760-81d4-2c468d0bc273" providerId="ADAL" clId="{FFCF74F5-452D-4513-A1A3-4985B8BCCBB2}" dt="2025-02-17T23:18:40.535" v="3421" actId="478"/>
          <ac:picMkLst>
            <pc:docMk/>
            <pc:sldMk cId="3676890338" sldId="269"/>
            <ac:picMk id="19" creationId="{42292920-4CB2-F354-C659-D2C22305DDD5}"/>
          </ac:picMkLst>
        </pc:picChg>
        <pc:picChg chg="del">
          <ac:chgData name="Jonathan Hays" userId="a1e9f81e-b235-4760-81d4-2c468d0bc273" providerId="ADAL" clId="{FFCF74F5-452D-4513-A1A3-4985B8BCCBB2}" dt="2025-02-17T23:18:40.535" v="3421" actId="478"/>
          <ac:picMkLst>
            <pc:docMk/>
            <pc:sldMk cId="3676890338" sldId="269"/>
            <ac:picMk id="20" creationId="{D5CBCE26-B603-E850-0194-217F790B736B}"/>
          </ac:picMkLst>
        </pc:picChg>
        <pc:picChg chg="del">
          <ac:chgData name="Jonathan Hays" userId="a1e9f81e-b235-4760-81d4-2c468d0bc273" providerId="ADAL" clId="{FFCF74F5-452D-4513-A1A3-4985B8BCCBB2}" dt="2025-02-17T23:18:40.535" v="3421" actId="478"/>
          <ac:picMkLst>
            <pc:docMk/>
            <pc:sldMk cId="3676890338" sldId="269"/>
            <ac:picMk id="22" creationId="{ACBEE699-052A-CAE9-1102-C67A0786BEED}"/>
          </ac:picMkLst>
        </pc:picChg>
        <pc:picChg chg="del">
          <ac:chgData name="Jonathan Hays" userId="a1e9f81e-b235-4760-81d4-2c468d0bc273" providerId="ADAL" clId="{FFCF74F5-452D-4513-A1A3-4985B8BCCBB2}" dt="2025-02-17T23:18:40.535" v="3421" actId="478"/>
          <ac:picMkLst>
            <pc:docMk/>
            <pc:sldMk cId="3676890338" sldId="269"/>
            <ac:picMk id="24" creationId="{61F53F24-3247-539A-E20B-9364CE68EDE2}"/>
          </ac:picMkLst>
        </pc:picChg>
      </pc:sldChg>
      <pc:sldChg chg="addSp delSp modSp add mod chgLayout">
        <pc:chgData name="Jonathan Hays" userId="a1e9f81e-b235-4760-81d4-2c468d0bc273" providerId="ADAL" clId="{FFCF74F5-452D-4513-A1A3-4985B8BCCBB2}" dt="2025-02-17T23:43:36.826" v="4454" actId="1076"/>
        <pc:sldMkLst>
          <pc:docMk/>
          <pc:sldMk cId="2650776441" sldId="270"/>
        </pc:sldMkLst>
        <pc:spChg chg="del">
          <ac:chgData name="Jonathan Hays" userId="a1e9f81e-b235-4760-81d4-2c468d0bc273" providerId="ADAL" clId="{FFCF74F5-452D-4513-A1A3-4985B8BCCBB2}" dt="2025-02-17T23:30:42.792" v="3898" actId="478"/>
          <ac:spMkLst>
            <pc:docMk/>
            <pc:sldMk cId="2650776441" sldId="270"/>
            <ac:spMk id="2" creationId="{F5E145A7-FF95-6010-C6C6-904201588429}"/>
          </ac:spMkLst>
        </pc:spChg>
        <pc:spChg chg="del">
          <ac:chgData name="Jonathan Hays" userId="a1e9f81e-b235-4760-81d4-2c468d0bc273" providerId="ADAL" clId="{FFCF74F5-452D-4513-A1A3-4985B8BCCBB2}" dt="2025-02-17T23:30:39.457" v="3894" actId="478"/>
          <ac:spMkLst>
            <pc:docMk/>
            <pc:sldMk cId="2650776441" sldId="270"/>
            <ac:spMk id="3" creationId="{60776BC1-407F-FB67-5603-FF52662BDB04}"/>
          </ac:spMkLst>
        </pc:spChg>
        <pc:spChg chg="add mod">
          <ac:chgData name="Jonathan Hays" userId="a1e9f81e-b235-4760-81d4-2c468d0bc273" providerId="ADAL" clId="{FFCF74F5-452D-4513-A1A3-4985B8BCCBB2}" dt="2025-02-17T23:37:07.279" v="4147" actId="20577"/>
          <ac:spMkLst>
            <pc:docMk/>
            <pc:sldMk cId="2650776441" sldId="270"/>
            <ac:spMk id="4" creationId="{644EDA70-4BD1-52BF-08AD-1BB289B061BD}"/>
          </ac:spMkLst>
        </pc:spChg>
        <pc:spChg chg="add del mod">
          <ac:chgData name="Jonathan Hays" userId="a1e9f81e-b235-4760-81d4-2c468d0bc273" providerId="ADAL" clId="{FFCF74F5-452D-4513-A1A3-4985B8BCCBB2}" dt="2025-02-17T23:34:37.440" v="4143" actId="478"/>
          <ac:spMkLst>
            <pc:docMk/>
            <pc:sldMk cId="2650776441" sldId="270"/>
            <ac:spMk id="5" creationId="{A5E6937F-5B97-F6E0-B747-6145DD62C2CE}"/>
          </ac:spMkLst>
        </pc:spChg>
        <pc:spChg chg="add mod">
          <ac:chgData name="Jonathan Hays" userId="a1e9f81e-b235-4760-81d4-2c468d0bc273" providerId="ADAL" clId="{FFCF74F5-452D-4513-A1A3-4985B8BCCBB2}" dt="2025-02-17T23:42:36.872" v="4448" actId="1076"/>
          <ac:spMkLst>
            <pc:docMk/>
            <pc:sldMk cId="2650776441" sldId="270"/>
            <ac:spMk id="16" creationId="{235CF2BC-CE2E-3522-C48D-70C6A83F2F9C}"/>
          </ac:spMkLst>
        </pc:spChg>
        <pc:spChg chg="add mod">
          <ac:chgData name="Jonathan Hays" userId="a1e9f81e-b235-4760-81d4-2c468d0bc273" providerId="ADAL" clId="{FFCF74F5-452D-4513-A1A3-4985B8BCCBB2}" dt="2025-02-17T23:43:36.826" v="4454" actId="1076"/>
          <ac:spMkLst>
            <pc:docMk/>
            <pc:sldMk cId="2650776441" sldId="270"/>
            <ac:spMk id="17" creationId="{F37BF703-3F83-B88B-2FAE-2D2DAE0D0296}"/>
          </ac:spMkLst>
        </pc:spChg>
        <pc:spChg chg="del">
          <ac:chgData name="Jonathan Hays" userId="a1e9f81e-b235-4760-81d4-2c468d0bc273" providerId="ADAL" clId="{FFCF74F5-452D-4513-A1A3-4985B8BCCBB2}" dt="2025-02-17T23:30:41.375" v="3897" actId="478"/>
          <ac:spMkLst>
            <pc:docMk/>
            <pc:sldMk cId="2650776441" sldId="270"/>
            <ac:spMk id="27" creationId="{FEFB468F-0F65-8BE8-439C-0B3C34EC855F}"/>
          </ac:spMkLst>
        </pc:spChg>
        <pc:spChg chg="del">
          <ac:chgData name="Jonathan Hays" userId="a1e9f81e-b235-4760-81d4-2c468d0bc273" providerId="ADAL" clId="{FFCF74F5-452D-4513-A1A3-4985B8BCCBB2}" dt="2025-02-17T23:30:37.613" v="3893" actId="478"/>
          <ac:spMkLst>
            <pc:docMk/>
            <pc:sldMk cId="2650776441" sldId="270"/>
            <ac:spMk id="31" creationId="{2BE6F8E9-CBDB-5504-4468-70419A6630B8}"/>
          </ac:spMkLst>
        </pc:spChg>
        <pc:picChg chg="del">
          <ac:chgData name="Jonathan Hays" userId="a1e9f81e-b235-4760-81d4-2c468d0bc273" providerId="ADAL" clId="{FFCF74F5-452D-4513-A1A3-4985B8BCCBB2}" dt="2025-02-17T23:30:34.417" v="3889" actId="478"/>
          <ac:picMkLst>
            <pc:docMk/>
            <pc:sldMk cId="2650776441" sldId="270"/>
            <ac:picMk id="6" creationId="{62CC7BE3-4459-CC06-AC2D-83379E794740}"/>
          </ac:picMkLst>
        </pc:picChg>
        <pc:picChg chg="del">
          <ac:chgData name="Jonathan Hays" userId="a1e9f81e-b235-4760-81d4-2c468d0bc273" providerId="ADAL" clId="{FFCF74F5-452D-4513-A1A3-4985B8BCCBB2}" dt="2025-02-17T23:30:34.846" v="3890" actId="478"/>
          <ac:picMkLst>
            <pc:docMk/>
            <pc:sldMk cId="2650776441" sldId="270"/>
            <ac:picMk id="7" creationId="{3F367111-10C0-8499-4965-15E9A6E1747A}"/>
          </ac:picMkLst>
        </pc:picChg>
        <pc:picChg chg="del">
          <ac:chgData name="Jonathan Hays" userId="a1e9f81e-b235-4760-81d4-2c468d0bc273" providerId="ADAL" clId="{FFCF74F5-452D-4513-A1A3-4985B8BCCBB2}" dt="2025-02-17T23:30:35.471" v="3891" actId="478"/>
          <ac:picMkLst>
            <pc:docMk/>
            <pc:sldMk cId="2650776441" sldId="270"/>
            <ac:picMk id="8" creationId="{5231C360-8F9A-04DA-3ABE-18CFBF975F79}"/>
          </ac:picMkLst>
        </pc:picChg>
        <pc:picChg chg="del">
          <ac:chgData name="Jonathan Hays" userId="a1e9f81e-b235-4760-81d4-2c468d0bc273" providerId="ADAL" clId="{FFCF74F5-452D-4513-A1A3-4985B8BCCBB2}" dt="2025-02-17T23:30:35.992" v="3892" actId="478"/>
          <ac:picMkLst>
            <pc:docMk/>
            <pc:sldMk cId="2650776441" sldId="270"/>
            <ac:picMk id="9" creationId="{30189245-050C-39E9-B728-92D59E3DBF04}"/>
          </ac:picMkLst>
        </pc:picChg>
        <pc:picChg chg="del">
          <ac:chgData name="Jonathan Hays" userId="a1e9f81e-b235-4760-81d4-2c468d0bc273" providerId="ADAL" clId="{FFCF74F5-452D-4513-A1A3-4985B8BCCBB2}" dt="2025-02-17T23:30:33.406" v="3887" actId="478"/>
          <ac:picMkLst>
            <pc:docMk/>
            <pc:sldMk cId="2650776441" sldId="270"/>
            <ac:picMk id="10" creationId="{CAFC6C85-6727-3238-8B80-7FDD13563362}"/>
          </ac:picMkLst>
        </pc:picChg>
        <pc:picChg chg="add del mod">
          <ac:chgData name="Jonathan Hays" userId="a1e9f81e-b235-4760-81d4-2c468d0bc273" providerId="ADAL" clId="{FFCF74F5-452D-4513-A1A3-4985B8BCCBB2}" dt="2025-02-17T23:41:20.011" v="4153" actId="478"/>
          <ac:picMkLst>
            <pc:docMk/>
            <pc:sldMk cId="2650776441" sldId="270"/>
            <ac:picMk id="12" creationId="{CBD86779-C2BE-376D-1DD4-8F42D6F50367}"/>
          </ac:picMkLst>
        </pc:picChg>
        <pc:picChg chg="add mod">
          <ac:chgData name="Jonathan Hays" userId="a1e9f81e-b235-4760-81d4-2c468d0bc273" providerId="ADAL" clId="{FFCF74F5-452D-4513-A1A3-4985B8BCCBB2}" dt="2025-02-17T23:41:25.022" v="4156" actId="1076"/>
          <ac:picMkLst>
            <pc:docMk/>
            <pc:sldMk cId="2650776441" sldId="270"/>
            <ac:picMk id="14" creationId="{1C809EBE-7860-2F34-F212-99738237A6BB}"/>
          </ac:picMkLst>
        </pc:picChg>
        <pc:picChg chg="del mod">
          <ac:chgData name="Jonathan Hays" userId="a1e9f81e-b235-4760-81d4-2c468d0bc273" providerId="ADAL" clId="{FFCF74F5-452D-4513-A1A3-4985B8BCCBB2}" dt="2025-02-17T23:30:40.052" v="3896" actId="478"/>
          <ac:picMkLst>
            <pc:docMk/>
            <pc:sldMk cId="2650776441" sldId="270"/>
            <ac:picMk id="15" creationId="{D3595F9D-4EC6-1207-5764-087BAFAB7859}"/>
          </ac:picMkLst>
        </pc:picChg>
        <pc:picChg chg="del">
          <ac:chgData name="Jonathan Hays" userId="a1e9f81e-b235-4760-81d4-2c468d0bc273" providerId="ADAL" clId="{FFCF74F5-452D-4513-A1A3-4985B8BCCBB2}" dt="2025-02-17T23:30:33.913" v="3888" actId="478"/>
          <ac:picMkLst>
            <pc:docMk/>
            <pc:sldMk cId="2650776441" sldId="270"/>
            <ac:picMk id="1026" creationId="{988B04D3-11CC-A2F3-9E4C-7776D9357EFF}"/>
          </ac:picMkLst>
        </pc:picChg>
      </pc:sldChg>
      <pc:sldChg chg="addSp delSp modSp add mod">
        <pc:chgData name="Jonathan Hays" userId="a1e9f81e-b235-4760-81d4-2c468d0bc273" providerId="ADAL" clId="{FFCF74F5-452D-4513-A1A3-4985B8BCCBB2}" dt="2025-02-18T00:03:05.416" v="5463" actId="20577"/>
        <pc:sldMkLst>
          <pc:docMk/>
          <pc:sldMk cId="1071299516" sldId="271"/>
        </pc:sldMkLst>
        <pc:spChg chg="mod">
          <ac:chgData name="Jonathan Hays" userId="a1e9f81e-b235-4760-81d4-2c468d0bc273" providerId="ADAL" clId="{FFCF74F5-452D-4513-A1A3-4985B8BCCBB2}" dt="2025-02-17T23:32:18.062" v="3943" actId="20577"/>
          <ac:spMkLst>
            <pc:docMk/>
            <pc:sldMk cId="1071299516" sldId="271"/>
            <ac:spMk id="4" creationId="{CDD55B08-D5BF-5FF8-6A9D-B3731A105F6C}"/>
          </ac:spMkLst>
        </pc:spChg>
        <pc:spChg chg="del">
          <ac:chgData name="Jonathan Hays" userId="a1e9f81e-b235-4760-81d4-2c468d0bc273" providerId="ADAL" clId="{FFCF74F5-452D-4513-A1A3-4985B8BCCBB2}" dt="2025-02-17T23:43:42.438" v="4455" actId="478"/>
          <ac:spMkLst>
            <pc:docMk/>
            <pc:sldMk cId="1071299516" sldId="271"/>
            <ac:spMk id="5" creationId="{45627C76-4DB6-2F7B-6E39-8E312F71225C}"/>
          </ac:spMkLst>
        </pc:spChg>
        <pc:spChg chg="add del mod">
          <ac:chgData name="Jonathan Hays" userId="a1e9f81e-b235-4760-81d4-2c468d0bc273" providerId="ADAL" clId="{FFCF74F5-452D-4513-A1A3-4985B8BCCBB2}" dt="2025-02-17T23:44:29.467" v="4459"/>
          <ac:spMkLst>
            <pc:docMk/>
            <pc:sldMk cId="1071299516" sldId="271"/>
            <ac:spMk id="6" creationId="{236E4EF6-0876-85CA-16CA-DF8B511A7FDA}"/>
          </ac:spMkLst>
        </pc:spChg>
        <pc:spChg chg="add mod">
          <ac:chgData name="Jonathan Hays" userId="a1e9f81e-b235-4760-81d4-2c468d0bc273" providerId="ADAL" clId="{FFCF74F5-452D-4513-A1A3-4985B8BCCBB2}" dt="2025-02-18T00:02:37.342" v="5428" actId="1076"/>
          <ac:spMkLst>
            <pc:docMk/>
            <pc:sldMk cId="1071299516" sldId="271"/>
            <ac:spMk id="7" creationId="{7049FE28-6D79-8079-7803-EB2DE086D878}"/>
          </ac:spMkLst>
        </pc:spChg>
        <pc:spChg chg="add mod">
          <ac:chgData name="Jonathan Hays" userId="a1e9f81e-b235-4760-81d4-2c468d0bc273" providerId="ADAL" clId="{FFCF74F5-452D-4513-A1A3-4985B8BCCBB2}" dt="2025-02-18T00:03:05.416" v="5463" actId="20577"/>
          <ac:spMkLst>
            <pc:docMk/>
            <pc:sldMk cId="1071299516" sldId="271"/>
            <ac:spMk id="8" creationId="{D32837BE-AC94-523C-8452-5696BA1A7BA7}"/>
          </ac:spMkLst>
        </pc:spChg>
        <pc:picChg chg="add mod">
          <ac:chgData name="Jonathan Hays" userId="a1e9f81e-b235-4760-81d4-2c468d0bc273" providerId="ADAL" clId="{FFCF74F5-452D-4513-A1A3-4985B8BCCBB2}" dt="2025-02-18T00:02:31.074" v="5425" actId="1076"/>
          <ac:picMkLst>
            <pc:docMk/>
            <pc:sldMk cId="1071299516" sldId="271"/>
            <ac:picMk id="3" creationId="{B41B98AD-9FFA-B00D-1863-EC16B73D5B3E}"/>
          </ac:picMkLst>
        </pc:picChg>
        <pc:picChg chg="add mod">
          <ac:chgData name="Jonathan Hays" userId="a1e9f81e-b235-4760-81d4-2c468d0bc273" providerId="ADAL" clId="{FFCF74F5-452D-4513-A1A3-4985B8BCCBB2}" dt="2025-02-18T00:02:44.267" v="5432" actId="1076"/>
          <ac:picMkLst>
            <pc:docMk/>
            <pc:sldMk cId="1071299516" sldId="271"/>
            <ac:picMk id="10" creationId="{DDEC6DCE-0D84-4CF8-4200-F1B404DD75A8}"/>
          </ac:picMkLst>
        </pc:picChg>
      </pc:sldChg>
      <pc:sldChg chg="add del">
        <pc:chgData name="Jonathan Hays" userId="a1e9f81e-b235-4760-81d4-2c468d0bc273" providerId="ADAL" clId="{FFCF74F5-452D-4513-A1A3-4985B8BCCBB2}" dt="2025-02-17T23:30:54.133" v="3902" actId="47"/>
        <pc:sldMkLst>
          <pc:docMk/>
          <pc:sldMk cId="3837160112" sldId="271"/>
        </pc:sldMkLst>
      </pc:sldChg>
      <pc:sldChg chg="add del">
        <pc:chgData name="Jonathan Hays" userId="a1e9f81e-b235-4760-81d4-2c468d0bc273" providerId="ADAL" clId="{FFCF74F5-452D-4513-A1A3-4985B8BCCBB2}" dt="2025-02-17T23:30:54.934" v="3903" actId="47"/>
        <pc:sldMkLst>
          <pc:docMk/>
          <pc:sldMk cId="1552391782" sldId="272"/>
        </pc:sldMkLst>
      </pc:sldChg>
      <pc:sldChg chg="addSp delSp modSp add mod">
        <pc:chgData name="Jonathan Hays" userId="a1e9f81e-b235-4760-81d4-2c468d0bc273" providerId="ADAL" clId="{FFCF74F5-452D-4513-A1A3-4985B8BCCBB2}" dt="2025-02-18T00:15:55.227" v="5696" actId="1076"/>
        <pc:sldMkLst>
          <pc:docMk/>
          <pc:sldMk cId="2982700452" sldId="272"/>
        </pc:sldMkLst>
        <pc:spChg chg="add mod">
          <ac:chgData name="Jonathan Hays" userId="a1e9f81e-b235-4760-81d4-2c468d0bc273" providerId="ADAL" clId="{FFCF74F5-452D-4513-A1A3-4985B8BCCBB2}" dt="2025-02-17T23:51:05.895" v="4903" actId="1076"/>
          <ac:spMkLst>
            <pc:docMk/>
            <pc:sldMk cId="2982700452" sldId="272"/>
            <ac:spMk id="2" creationId="{E5622C65-0467-864C-7DAE-E2DD3CD42F44}"/>
          </ac:spMkLst>
        </pc:spChg>
        <pc:spChg chg="add mod">
          <ac:chgData name="Jonathan Hays" userId="a1e9f81e-b235-4760-81d4-2c468d0bc273" providerId="ADAL" clId="{FFCF74F5-452D-4513-A1A3-4985B8BCCBB2}" dt="2025-02-18T00:15:50.652" v="5695" actId="1076"/>
          <ac:spMkLst>
            <pc:docMk/>
            <pc:sldMk cId="2982700452" sldId="272"/>
            <ac:spMk id="3" creationId="{EF9EC19A-E296-CEB3-4113-AB7238D02B8E}"/>
          </ac:spMkLst>
        </pc:spChg>
        <pc:spChg chg="mod">
          <ac:chgData name="Jonathan Hays" userId="a1e9f81e-b235-4760-81d4-2c468d0bc273" providerId="ADAL" clId="{FFCF74F5-452D-4513-A1A3-4985B8BCCBB2}" dt="2025-02-17T23:32:45.798" v="3979" actId="20577"/>
          <ac:spMkLst>
            <pc:docMk/>
            <pc:sldMk cId="2982700452" sldId="272"/>
            <ac:spMk id="4" creationId="{E1763433-3538-7D05-BCF8-C4417C29108C}"/>
          </ac:spMkLst>
        </pc:spChg>
        <pc:spChg chg="del">
          <ac:chgData name="Jonathan Hays" userId="a1e9f81e-b235-4760-81d4-2c468d0bc273" providerId="ADAL" clId="{FFCF74F5-452D-4513-A1A3-4985B8BCCBB2}" dt="2025-02-17T23:47:11.328" v="4803" actId="478"/>
          <ac:spMkLst>
            <pc:docMk/>
            <pc:sldMk cId="2982700452" sldId="272"/>
            <ac:spMk id="5" creationId="{A5CE11E1-221B-B8FC-5A5C-69142F9FD0DA}"/>
          </ac:spMkLst>
        </pc:spChg>
        <pc:spChg chg="add mod">
          <ac:chgData name="Jonathan Hays" userId="a1e9f81e-b235-4760-81d4-2c468d0bc273" providerId="ADAL" clId="{FFCF74F5-452D-4513-A1A3-4985B8BCCBB2}" dt="2025-02-17T23:51:05.895" v="4903" actId="1076"/>
          <ac:spMkLst>
            <pc:docMk/>
            <pc:sldMk cId="2982700452" sldId="272"/>
            <ac:spMk id="6" creationId="{DEFD7493-8BEF-E1E2-7627-0CD9378FE3F6}"/>
          </ac:spMkLst>
        </pc:spChg>
        <pc:spChg chg="add mod">
          <ac:chgData name="Jonathan Hays" userId="a1e9f81e-b235-4760-81d4-2c468d0bc273" providerId="ADAL" clId="{FFCF74F5-452D-4513-A1A3-4985B8BCCBB2}" dt="2025-02-17T23:51:05.895" v="4903" actId="1076"/>
          <ac:spMkLst>
            <pc:docMk/>
            <pc:sldMk cId="2982700452" sldId="272"/>
            <ac:spMk id="7" creationId="{17ABF524-2F7E-1B73-CA23-795207E01DFF}"/>
          </ac:spMkLst>
        </pc:spChg>
        <pc:spChg chg="add mod">
          <ac:chgData name="Jonathan Hays" userId="a1e9f81e-b235-4760-81d4-2c468d0bc273" providerId="ADAL" clId="{FFCF74F5-452D-4513-A1A3-4985B8BCCBB2}" dt="2025-02-17T23:58:34.357" v="5052" actId="1076"/>
          <ac:spMkLst>
            <pc:docMk/>
            <pc:sldMk cId="2982700452" sldId="272"/>
            <ac:spMk id="15" creationId="{1B8AEDB7-E8D6-2008-153D-445D2753ECDF}"/>
          </ac:spMkLst>
        </pc:spChg>
        <pc:spChg chg="add del">
          <ac:chgData name="Jonathan Hays" userId="a1e9f81e-b235-4760-81d4-2c468d0bc273" providerId="ADAL" clId="{FFCF74F5-452D-4513-A1A3-4985B8BCCBB2}" dt="2025-02-17T23:52:41.804" v="4987" actId="478"/>
          <ac:spMkLst>
            <pc:docMk/>
            <pc:sldMk cId="2982700452" sldId="272"/>
            <ac:spMk id="18" creationId="{3AC12DF1-40F4-1810-2CB2-089B3D511CC2}"/>
          </ac:spMkLst>
        </pc:spChg>
        <pc:spChg chg="add mod">
          <ac:chgData name="Jonathan Hays" userId="a1e9f81e-b235-4760-81d4-2c468d0bc273" providerId="ADAL" clId="{FFCF74F5-452D-4513-A1A3-4985B8BCCBB2}" dt="2025-02-17T23:52:57.269" v="4992" actId="14100"/>
          <ac:spMkLst>
            <pc:docMk/>
            <pc:sldMk cId="2982700452" sldId="272"/>
            <ac:spMk id="19" creationId="{7BFC6B06-FDA2-C7C5-75B3-B727D1D22D99}"/>
          </ac:spMkLst>
        </pc:spChg>
        <pc:spChg chg="add mod">
          <ac:chgData name="Jonathan Hays" userId="a1e9f81e-b235-4760-81d4-2c468d0bc273" providerId="ADAL" clId="{FFCF74F5-452D-4513-A1A3-4985B8BCCBB2}" dt="2025-02-18T00:05:02.070" v="5473" actId="1076"/>
          <ac:spMkLst>
            <pc:docMk/>
            <pc:sldMk cId="2982700452" sldId="272"/>
            <ac:spMk id="23" creationId="{30B7662F-799A-7D99-FDDE-36AB1EB7A780}"/>
          </ac:spMkLst>
        </pc:spChg>
        <pc:spChg chg="add mod">
          <ac:chgData name="Jonathan Hays" userId="a1e9f81e-b235-4760-81d4-2c468d0bc273" providerId="ADAL" clId="{FFCF74F5-452D-4513-A1A3-4985B8BCCBB2}" dt="2025-02-18T00:15:43.213" v="5693" actId="208"/>
          <ac:spMkLst>
            <pc:docMk/>
            <pc:sldMk cId="2982700452" sldId="272"/>
            <ac:spMk id="24" creationId="{603FE757-038F-D38F-E5F8-D1EA830A2AC2}"/>
          </ac:spMkLst>
        </pc:spChg>
        <pc:picChg chg="add mod">
          <ac:chgData name="Jonathan Hays" userId="a1e9f81e-b235-4760-81d4-2c468d0bc273" providerId="ADAL" clId="{FFCF74F5-452D-4513-A1A3-4985B8BCCBB2}" dt="2025-02-18T00:15:55.227" v="5696" actId="1076"/>
          <ac:picMkLst>
            <pc:docMk/>
            <pc:sldMk cId="2982700452" sldId="272"/>
            <ac:picMk id="9" creationId="{B4DE498D-0437-8C13-B753-74F77F131741}"/>
          </ac:picMkLst>
        </pc:picChg>
        <pc:picChg chg="add mod">
          <ac:chgData name="Jonathan Hays" userId="a1e9f81e-b235-4760-81d4-2c468d0bc273" providerId="ADAL" clId="{FFCF74F5-452D-4513-A1A3-4985B8BCCBB2}" dt="2025-02-18T00:15:47.367" v="5694" actId="1076"/>
          <ac:picMkLst>
            <pc:docMk/>
            <pc:sldMk cId="2982700452" sldId="272"/>
            <ac:picMk id="10" creationId="{210E1995-A7BD-8DF5-CC58-F82A8B156AF6}"/>
          </ac:picMkLst>
        </pc:picChg>
        <pc:picChg chg="add mod">
          <ac:chgData name="Jonathan Hays" userId="a1e9f81e-b235-4760-81d4-2c468d0bc273" providerId="ADAL" clId="{FFCF74F5-452D-4513-A1A3-4985B8BCCBB2}" dt="2025-02-17T23:51:05.895" v="4903" actId="1076"/>
          <ac:picMkLst>
            <pc:docMk/>
            <pc:sldMk cId="2982700452" sldId="272"/>
            <ac:picMk id="11" creationId="{AD7268D9-7389-49BC-99E6-03C0D4E595F1}"/>
          </ac:picMkLst>
        </pc:picChg>
        <pc:picChg chg="add mod">
          <ac:chgData name="Jonathan Hays" userId="a1e9f81e-b235-4760-81d4-2c468d0bc273" providerId="ADAL" clId="{FFCF74F5-452D-4513-A1A3-4985B8BCCBB2}" dt="2025-02-17T23:51:05.895" v="4903" actId="1076"/>
          <ac:picMkLst>
            <pc:docMk/>
            <pc:sldMk cId="2982700452" sldId="272"/>
            <ac:picMk id="12" creationId="{B175A1B1-7035-E0E4-C723-E7668B35FFBD}"/>
          </ac:picMkLst>
        </pc:picChg>
        <pc:picChg chg="add mod">
          <ac:chgData name="Jonathan Hays" userId="a1e9f81e-b235-4760-81d4-2c468d0bc273" providerId="ADAL" clId="{FFCF74F5-452D-4513-A1A3-4985B8BCCBB2}" dt="2025-02-17T23:51:28.349" v="4905" actId="1076"/>
          <ac:picMkLst>
            <pc:docMk/>
            <pc:sldMk cId="2982700452" sldId="272"/>
            <ac:picMk id="14" creationId="{E0A0EEC7-0DA8-F4DC-2B1A-AA723BD7BF6B}"/>
          </ac:picMkLst>
        </pc:picChg>
        <pc:picChg chg="add del mod">
          <ac:chgData name="Jonathan Hays" userId="a1e9f81e-b235-4760-81d4-2c468d0bc273" providerId="ADAL" clId="{FFCF74F5-452D-4513-A1A3-4985B8BCCBB2}" dt="2025-02-17T23:53:17.042" v="4997" actId="1076"/>
          <ac:picMkLst>
            <pc:docMk/>
            <pc:sldMk cId="2982700452" sldId="272"/>
            <ac:picMk id="17" creationId="{A32B2D44-D702-AD1E-250F-B5B8DD2301D0}"/>
          </ac:picMkLst>
        </pc:picChg>
        <pc:picChg chg="add mod">
          <ac:chgData name="Jonathan Hays" userId="a1e9f81e-b235-4760-81d4-2c468d0bc273" providerId="ADAL" clId="{FFCF74F5-452D-4513-A1A3-4985B8BCCBB2}" dt="2025-02-17T23:53:22.089" v="4999" actId="14100"/>
          <ac:picMkLst>
            <pc:docMk/>
            <pc:sldMk cId="2982700452" sldId="272"/>
            <ac:picMk id="21" creationId="{A28CFAAA-E139-62E6-AAA9-66174D1681C0}"/>
          </ac:picMkLst>
        </pc:picChg>
      </pc:sldChg>
      <pc:sldChg chg="addSp delSp modSp add mod">
        <pc:chgData name="Jonathan Hays" userId="a1e9f81e-b235-4760-81d4-2c468d0bc273" providerId="ADAL" clId="{FFCF74F5-452D-4513-A1A3-4985B8BCCBB2}" dt="2025-02-18T00:01:07.236" v="5419" actId="20577"/>
        <pc:sldMkLst>
          <pc:docMk/>
          <pc:sldMk cId="3227766497" sldId="273"/>
        </pc:sldMkLst>
        <pc:spChg chg="mod">
          <ac:chgData name="Jonathan Hays" userId="a1e9f81e-b235-4760-81d4-2c468d0bc273" providerId="ADAL" clId="{FFCF74F5-452D-4513-A1A3-4985B8BCCBB2}" dt="2025-02-18T00:01:07.236" v="5419" actId="20577"/>
          <ac:spMkLst>
            <pc:docMk/>
            <pc:sldMk cId="3227766497" sldId="273"/>
            <ac:spMk id="4" creationId="{439C4190-9A7E-C496-2A3B-4900FB2A030A}"/>
          </ac:spMkLst>
        </pc:spChg>
        <pc:spChg chg="del">
          <ac:chgData name="Jonathan Hays" userId="a1e9f81e-b235-4760-81d4-2c468d0bc273" providerId="ADAL" clId="{FFCF74F5-452D-4513-A1A3-4985B8BCCBB2}" dt="2025-02-17T23:54:31.286" v="5050" actId="478"/>
          <ac:spMkLst>
            <pc:docMk/>
            <pc:sldMk cId="3227766497" sldId="273"/>
            <ac:spMk id="5" creationId="{ED71DC7F-719E-01F8-5097-3B10E3D51331}"/>
          </ac:spMkLst>
        </pc:spChg>
        <pc:spChg chg="add mod">
          <ac:chgData name="Jonathan Hays" userId="a1e9f81e-b235-4760-81d4-2c468d0bc273" providerId="ADAL" clId="{FFCF74F5-452D-4513-A1A3-4985B8BCCBB2}" dt="2025-02-17T23:59:56.470" v="5117" actId="20577"/>
          <ac:spMkLst>
            <pc:docMk/>
            <pc:sldMk cId="3227766497" sldId="273"/>
            <ac:spMk id="6" creationId="{93053A4E-14E6-6F4C-2611-3F4029EC8F08}"/>
          </ac:spMkLst>
        </pc:spChg>
        <pc:spChg chg="add mod">
          <ac:chgData name="Jonathan Hays" userId="a1e9f81e-b235-4760-81d4-2c468d0bc273" providerId="ADAL" clId="{FFCF74F5-452D-4513-A1A3-4985B8BCCBB2}" dt="2025-02-18T00:00:53.622" v="5382" actId="1076"/>
          <ac:spMkLst>
            <pc:docMk/>
            <pc:sldMk cId="3227766497" sldId="273"/>
            <ac:spMk id="7" creationId="{34DDFA2B-2D12-B5F1-257D-D5F72B2F1C2A}"/>
          </ac:spMkLst>
        </pc:spChg>
        <pc:picChg chg="add mod">
          <ac:chgData name="Jonathan Hays" userId="a1e9f81e-b235-4760-81d4-2c468d0bc273" providerId="ADAL" clId="{FFCF74F5-452D-4513-A1A3-4985B8BCCBB2}" dt="2025-02-17T23:59:33.364" v="5055" actId="1076"/>
          <ac:picMkLst>
            <pc:docMk/>
            <pc:sldMk cId="3227766497" sldId="273"/>
            <ac:picMk id="3" creationId="{370C0BA8-FEFC-A92B-F266-62CA3FA2ECC9}"/>
          </ac:picMkLst>
        </pc:picChg>
      </pc:sldChg>
      <pc:sldChg chg="addSp delSp modSp add mod">
        <pc:chgData name="Jonathan Hays" userId="a1e9f81e-b235-4760-81d4-2c468d0bc273" providerId="ADAL" clId="{FFCF74F5-452D-4513-A1A3-4985B8BCCBB2}" dt="2025-02-18T00:17:32.999" v="5732" actId="20577"/>
        <pc:sldMkLst>
          <pc:docMk/>
          <pc:sldMk cId="38410437" sldId="274"/>
        </pc:sldMkLst>
        <pc:spChg chg="mod">
          <ac:chgData name="Jonathan Hays" userId="a1e9f81e-b235-4760-81d4-2c468d0bc273" providerId="ADAL" clId="{FFCF74F5-452D-4513-A1A3-4985B8BCCBB2}" dt="2025-02-18T00:17:32.999" v="5732" actId="20577"/>
          <ac:spMkLst>
            <pc:docMk/>
            <pc:sldMk cId="38410437" sldId="274"/>
            <ac:spMk id="4" creationId="{E16AA119-CB07-2317-4F31-274C7040C751}"/>
          </ac:spMkLst>
        </pc:spChg>
        <pc:spChg chg="del">
          <ac:chgData name="Jonathan Hays" userId="a1e9f81e-b235-4760-81d4-2c468d0bc273" providerId="ADAL" clId="{FFCF74F5-452D-4513-A1A3-4985B8BCCBB2}" dt="2025-02-18T00:10:02.386" v="5614" actId="478"/>
          <ac:spMkLst>
            <pc:docMk/>
            <pc:sldMk cId="38410437" sldId="274"/>
            <ac:spMk id="5" creationId="{BDC1135D-B6E6-B6C7-E58D-B757F2C81874}"/>
          </ac:spMkLst>
        </pc:spChg>
        <pc:spChg chg="add mod">
          <ac:chgData name="Jonathan Hays" userId="a1e9f81e-b235-4760-81d4-2c468d0bc273" providerId="ADAL" clId="{FFCF74F5-452D-4513-A1A3-4985B8BCCBB2}" dt="2025-02-18T00:16:52.026" v="5716" actId="20577"/>
          <ac:spMkLst>
            <pc:docMk/>
            <pc:sldMk cId="38410437" sldId="274"/>
            <ac:spMk id="8" creationId="{A9E823F1-8D80-6E20-32CD-1CC297B94C01}"/>
          </ac:spMkLst>
        </pc:spChg>
        <pc:picChg chg="add mod">
          <ac:chgData name="Jonathan Hays" userId="a1e9f81e-b235-4760-81d4-2c468d0bc273" providerId="ADAL" clId="{FFCF74F5-452D-4513-A1A3-4985B8BCCBB2}" dt="2025-02-18T00:13:17.463" v="5618" actId="1076"/>
          <ac:picMkLst>
            <pc:docMk/>
            <pc:sldMk cId="38410437" sldId="274"/>
            <ac:picMk id="3" creationId="{594E892C-8019-10E7-CFD6-C22522596C24}"/>
          </ac:picMkLst>
        </pc:picChg>
        <pc:picChg chg="add mod">
          <ac:chgData name="Jonathan Hays" userId="a1e9f81e-b235-4760-81d4-2c468d0bc273" providerId="ADAL" clId="{FFCF74F5-452D-4513-A1A3-4985B8BCCBB2}" dt="2025-02-18T00:14:23.751" v="5623" actId="1076"/>
          <ac:picMkLst>
            <pc:docMk/>
            <pc:sldMk cId="38410437" sldId="274"/>
            <ac:picMk id="7" creationId="{4BE520BD-24D0-DDE5-7D0D-70DAC969C27D}"/>
          </ac:picMkLst>
        </pc:picChg>
      </pc:sldChg>
      <pc:sldChg chg="modSp add del mod">
        <pc:chgData name="Jonathan Hays" userId="a1e9f81e-b235-4760-81d4-2c468d0bc273" providerId="ADAL" clId="{FFCF74F5-452D-4513-A1A3-4985B8BCCBB2}" dt="2025-02-17T23:34:31.420" v="4142" actId="47"/>
        <pc:sldMkLst>
          <pc:docMk/>
          <pc:sldMk cId="2185689637" sldId="275"/>
        </pc:sldMkLst>
        <pc:spChg chg="mod">
          <ac:chgData name="Jonathan Hays" userId="a1e9f81e-b235-4760-81d4-2c468d0bc273" providerId="ADAL" clId="{FFCF74F5-452D-4513-A1A3-4985B8BCCBB2}" dt="2025-02-17T23:34:14.452" v="4117" actId="20577"/>
          <ac:spMkLst>
            <pc:docMk/>
            <pc:sldMk cId="2185689637" sldId="275"/>
            <ac:spMk id="4" creationId="{EC5B3DCF-0854-6263-C151-E7103D7D2766}"/>
          </ac:spMkLst>
        </pc:spChg>
      </pc:sldChg>
      <pc:sldChg chg="addSp delSp modSp add mod">
        <pc:chgData name="Jonathan Hays" userId="a1e9f81e-b235-4760-81d4-2c468d0bc273" providerId="ADAL" clId="{FFCF74F5-452D-4513-A1A3-4985B8BCCBB2}" dt="2025-02-18T00:08:55.690" v="5613" actId="1035"/>
        <pc:sldMkLst>
          <pc:docMk/>
          <pc:sldMk cId="2706627348" sldId="276"/>
        </pc:sldMkLst>
        <pc:spChg chg="mod">
          <ac:chgData name="Jonathan Hays" userId="a1e9f81e-b235-4760-81d4-2c468d0bc273" providerId="ADAL" clId="{FFCF74F5-452D-4513-A1A3-4985B8BCCBB2}" dt="2025-02-17T23:34:28.204" v="4141" actId="20577"/>
          <ac:spMkLst>
            <pc:docMk/>
            <pc:sldMk cId="2706627348" sldId="276"/>
            <ac:spMk id="4" creationId="{3B7926EF-65E3-C97F-53AB-B6CB266A507F}"/>
          </ac:spMkLst>
        </pc:spChg>
        <pc:spChg chg="del">
          <ac:chgData name="Jonathan Hays" userId="a1e9f81e-b235-4760-81d4-2c468d0bc273" providerId="ADAL" clId="{FFCF74F5-452D-4513-A1A3-4985B8BCCBB2}" dt="2025-02-18T00:01:17.180" v="5420" actId="478"/>
          <ac:spMkLst>
            <pc:docMk/>
            <pc:sldMk cId="2706627348" sldId="276"/>
            <ac:spMk id="5" creationId="{862F0D95-0B7A-F2E8-33C1-6FB3A42F3787}"/>
          </ac:spMkLst>
        </pc:spChg>
        <pc:spChg chg="add del mod">
          <ac:chgData name="Jonathan Hays" userId="a1e9f81e-b235-4760-81d4-2c468d0bc273" providerId="ADAL" clId="{FFCF74F5-452D-4513-A1A3-4985B8BCCBB2}" dt="2025-02-18T00:08:12.373" v="5608" actId="478"/>
          <ac:spMkLst>
            <pc:docMk/>
            <pc:sldMk cId="2706627348" sldId="276"/>
            <ac:spMk id="8" creationId="{14FDB931-6359-CEA3-4890-C0C147B4C22E}"/>
          </ac:spMkLst>
        </pc:spChg>
        <pc:picChg chg="add mod">
          <ac:chgData name="Jonathan Hays" userId="a1e9f81e-b235-4760-81d4-2c468d0bc273" providerId="ADAL" clId="{FFCF74F5-452D-4513-A1A3-4985B8BCCBB2}" dt="2025-02-18T00:08:22.762" v="5611" actId="1076"/>
          <ac:picMkLst>
            <pc:docMk/>
            <pc:sldMk cId="2706627348" sldId="276"/>
            <ac:picMk id="3" creationId="{D99C4119-85AA-79F3-19A6-09A591D5E5D3}"/>
          </ac:picMkLst>
        </pc:picChg>
        <pc:picChg chg="add mod">
          <ac:chgData name="Jonathan Hays" userId="a1e9f81e-b235-4760-81d4-2c468d0bc273" providerId="ADAL" clId="{FFCF74F5-452D-4513-A1A3-4985B8BCCBB2}" dt="2025-02-18T00:08:55.690" v="5613" actId="1035"/>
          <ac:picMkLst>
            <pc:docMk/>
            <pc:sldMk cId="2706627348" sldId="276"/>
            <ac:picMk id="7" creationId="{6277151B-9DA4-F434-6246-ECE6E9337F3C}"/>
          </ac:picMkLst>
        </pc:picChg>
      </pc:sldChg>
      <pc:sldMasterChg chg="addSp delSp modSp">
        <pc:chgData name="Jonathan Hays" userId="a1e9f81e-b235-4760-81d4-2c468d0bc273" providerId="ADAL" clId="{FFCF74F5-452D-4513-A1A3-4985B8BCCBB2}" dt="2025-02-17T20:00:31.029" v="88"/>
        <pc:sldMasterMkLst>
          <pc:docMk/>
          <pc:sldMasterMk cId="1041931833" sldId="2147483648"/>
        </pc:sldMasterMkLst>
        <pc:picChg chg="add mod">
          <ac:chgData name="Jonathan Hays" userId="a1e9f81e-b235-4760-81d4-2c468d0bc273" providerId="ADAL" clId="{FFCF74F5-452D-4513-A1A3-4985B8BCCBB2}" dt="2025-02-17T20:00:31.029" v="88"/>
          <ac:picMkLst>
            <pc:docMk/>
            <pc:sldMasterMk cId="1041931833" sldId="2147483648"/>
            <ac:picMk id="7" creationId="{54CE3A1F-1206-37DB-4922-6B09A97DEF27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844C-FED7-D3D7-D200-8C1A3D354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E1B8D-7DDC-6750-14F5-A84D8C318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C6AFB-AC03-1882-742C-F5435B39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C8FD-0CEE-E9B4-C234-FC3BBE30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F48F6-629D-2636-BA7B-BEF3BE29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FA00-4F6E-B5F7-5120-BDDF9E0B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BDBEE-FB07-FFB4-DD53-F189555D1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4DCB-EA8D-C319-3B06-587F6A8C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BD48A-7FC5-39D7-0A1F-B6AB70F3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90D47-1A72-8A0B-C5F6-E58F1902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7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4FDBC-412C-B5C5-EC54-4ED7183B7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DF8DF-B955-CAB9-F184-A979BFD2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7FF96-E206-1008-A1A0-7E541A15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95EB3-AEF4-F724-1604-C80F3AD6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1D18A-C1D8-5D0C-B17C-4EB49AEB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1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6F60-AFCE-E65E-64CE-D8504F49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D805A-222E-0F2D-9B98-333E597EE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87B51-92DD-BC53-182D-A91FDEE2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9D8BA-8B89-5B69-D99C-38EEECA2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7B6E2-ADF1-CFF3-7608-7290F999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2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DF16-6627-B047-1938-2E5D1D07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96AF6-A961-9520-FA73-63FE3A729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DA480-D00D-83B3-0714-7B920350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192F2-49DF-EF87-758C-483DE8A5B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B9F84-E53C-BADD-39F4-764605B1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3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4F69-BEAA-930D-11F0-CB2D218A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4766D-E238-046F-2FA1-75EB5F3F8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C3289-61CC-26CE-DA4E-DC0E3D91E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B79D6-F487-1962-89B9-68D01767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5431C-965D-D117-1375-25FF63C2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CD207-5295-A992-F8D5-E5B43C3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7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8A5C-B733-1AE5-4CF9-840A674B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97B7A-907C-472C-5EFB-09DC52C37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CE2F8-8451-B40A-3F54-EDF573FBF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C082B-CEF8-E421-3B74-8F514C055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B6698-95E2-8F1E-6448-F57E52A08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809D7-9A42-F580-0F47-48F1BB90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73FB1-47F7-B6C3-374F-53C72059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1673C-5AEA-8F4D-7ADB-844745A3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0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976A-130B-383E-0EFA-210C9D55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1B613-77A8-0F0C-6C56-886839C5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3A943-C46E-80A3-AEE8-D72638E0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6332A-8B13-B9C2-4E67-C342EAC4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7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02383-12D4-30BC-F09F-F4D92AEB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AB919-6B01-FC2E-BB2D-ED1160C1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64696-5C05-4513-6D06-DD223431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76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050A-85B4-F096-E535-A5E6762D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725F-9767-978A-7016-D26802FA7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C79CD-D627-8F22-FEE3-B8678CD0A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B84BD-200E-EB8B-BE55-8747715B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FD09D-79A6-7C0F-7D98-12701577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CB5E1-46AC-D6AB-CFA4-595C4B5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9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4CB9-CC2B-D76B-83C6-363EA4B8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E50F2-AF12-6361-B090-C63525B89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7DA1D-E263-96EA-53A9-33B3F61CF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D2207-D974-6FEE-1B29-16579CEE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DE55A-E3DF-3356-D8A7-E9C14391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1C6C0-EDB1-B0D8-1B43-712981F5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ECB88-19D4-19BF-E20D-88C7C50B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6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7A316-C339-9BEC-2DE1-053E9D83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2C0CD-E61A-FCDD-8F30-A3BDB547D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79CB8B-696D-4D24-9E8C-E1C426B4D7BE}" type="datetimeFigureOut">
              <a:rPr lang="en-GB" smtClean="0"/>
              <a:t>17/02/2025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6E22-4504-4F87-CF16-2AF4E6397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Jonathan Hays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E93-7B5F-6F74-5298-19CB42308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E3A1F-1206-37DB-4922-6B09A97DEF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34087" y="305293"/>
            <a:ext cx="1926520" cy="5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31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69245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281/zenodo.819998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event/1377701/contributions/5902267/" TargetMode="External"/><Relationship Id="rId3" Type="http://schemas.openxmlformats.org/officeDocument/2006/relationships/image" Target="../media/image26.svg"/><Relationship Id="rId7" Type="http://schemas.openxmlformats.org/officeDocument/2006/relationships/hyperlink" Target="https://indico.cern.ch/event/1297834/contributions/5509064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6DDA-01E4-9E1A-2180-AE3483CFD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Sustainable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15349-144A-9931-6C76-D99F93C55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Prof Jonathan Hays</a:t>
            </a:r>
          </a:p>
          <a:p>
            <a:endParaRPr lang="en-GB" dirty="0"/>
          </a:p>
          <a:p>
            <a:r>
              <a:rPr lang="en-GB" dirty="0" err="1"/>
              <a:t>NetDRIVE</a:t>
            </a:r>
            <a:r>
              <a:rPr lang="en-GB" dirty="0"/>
              <a:t> Meeting</a:t>
            </a:r>
          </a:p>
          <a:p>
            <a:r>
              <a:rPr lang="en-GB" dirty="0"/>
              <a:t>Queen Mary University of London, 18</a:t>
            </a:r>
            <a:r>
              <a:rPr lang="en-GB" baseline="30000" dirty="0"/>
              <a:t>th</a:t>
            </a:r>
            <a:r>
              <a:rPr lang="en-GB" dirty="0"/>
              <a:t> February 2025</a:t>
            </a:r>
          </a:p>
        </p:txBody>
      </p:sp>
    </p:spTree>
    <p:extLst>
      <p:ext uri="{BB962C8B-B14F-4D97-AF65-F5344CB8AC3E}">
        <p14:creationId xmlns:p14="http://schemas.microsoft.com/office/powerpoint/2010/main" val="363867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19D87-0914-51F3-E1A1-ADB9E0D89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umbnail Image an infinite server room">
            <a:extLst>
              <a:ext uri="{FF2B5EF4-FFF2-40B4-BE49-F238E27FC236}">
                <a16:creationId xmlns:a16="http://schemas.microsoft.com/office/drawing/2014/main" id="{7D6EA21E-BDD6-406A-1CC1-9B184B4F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9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umbnail Image an infinite server room">
            <a:extLst>
              <a:ext uri="{FF2B5EF4-FFF2-40B4-BE49-F238E27FC236}">
                <a16:creationId xmlns:a16="http://schemas.microsoft.com/office/drawing/2014/main" id="{2402F341-BC09-F7C8-A4BF-65C6FBA2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6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umbnail Image an infinite server room">
            <a:extLst>
              <a:ext uri="{FF2B5EF4-FFF2-40B4-BE49-F238E27FC236}">
                <a16:creationId xmlns:a16="http://schemas.microsoft.com/office/drawing/2014/main" id="{C16EE264-5772-4137-28AD-FAB8E43C0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66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umbnail Image an infinite server room">
            <a:extLst>
              <a:ext uri="{FF2B5EF4-FFF2-40B4-BE49-F238E27FC236}">
                <a16:creationId xmlns:a16="http://schemas.microsoft.com/office/drawing/2014/main" id="{F9187E3F-7413-7D3B-269A-73F1F7BFA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65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umbnail Image an infinite server room">
            <a:extLst>
              <a:ext uri="{FF2B5EF4-FFF2-40B4-BE49-F238E27FC236}">
                <a16:creationId xmlns:a16="http://schemas.microsoft.com/office/drawing/2014/main" id="{C002ADA7-0B3E-20A3-0BB7-8E0A22633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41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umbnail Image an infinite server room">
            <a:extLst>
              <a:ext uri="{FF2B5EF4-FFF2-40B4-BE49-F238E27FC236}">
                <a16:creationId xmlns:a16="http://schemas.microsoft.com/office/drawing/2014/main" id="{AA8CB0EB-FEC0-A237-155C-42229341C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320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Water with solid fill">
            <a:extLst>
              <a:ext uri="{FF2B5EF4-FFF2-40B4-BE49-F238E27FC236}">
                <a16:creationId xmlns:a16="http://schemas.microsoft.com/office/drawing/2014/main" id="{615683AB-3188-6E5D-36F4-ADD2AC344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2814" y="4102082"/>
            <a:ext cx="730214" cy="730214"/>
          </a:xfrm>
          <a:prstGeom prst="rect">
            <a:avLst/>
          </a:prstGeom>
        </p:spPr>
      </p:pic>
      <p:pic>
        <p:nvPicPr>
          <p:cNvPr id="20" name="Graphic 19" descr="Water with solid fill">
            <a:extLst>
              <a:ext uri="{FF2B5EF4-FFF2-40B4-BE49-F238E27FC236}">
                <a16:creationId xmlns:a16="http://schemas.microsoft.com/office/drawing/2014/main" id="{4F0F0ACA-A540-961B-EB6E-C628A6466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2937" y="4617143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9BD56B-3A73-F4AB-EF7B-41BE665FE8B3}"/>
              </a:ext>
            </a:extLst>
          </p:cNvPr>
          <p:cNvSpPr txBox="1"/>
          <p:nvPr/>
        </p:nvSpPr>
        <p:spPr>
          <a:xfrm>
            <a:off x="5280693" y="563855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Water Usage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4A25E6-9D7F-DF48-5304-07B16BA1099D}"/>
              </a:ext>
            </a:extLst>
          </p:cNvPr>
          <p:cNvSpPr txBox="1"/>
          <p:nvPr/>
        </p:nvSpPr>
        <p:spPr>
          <a:xfrm>
            <a:off x="400388" y="685522"/>
            <a:ext cx="826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Accelerating demand for compute creates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0A5B27-7E41-5E32-C815-5FC1E9104669}"/>
              </a:ext>
            </a:extLst>
          </p:cNvPr>
          <p:cNvSpPr txBox="1"/>
          <p:nvPr/>
        </p:nvSpPr>
        <p:spPr>
          <a:xfrm>
            <a:off x="7373483" y="4209924"/>
            <a:ext cx="4243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centre improvements</a:t>
            </a:r>
          </a:p>
          <a:p>
            <a:endParaRPr lang="en-GB" dirty="0"/>
          </a:p>
          <a:p>
            <a:r>
              <a:rPr lang="en-GB" dirty="0"/>
              <a:t>Data centre siting</a:t>
            </a:r>
          </a:p>
          <a:p>
            <a:endParaRPr lang="en-GB" dirty="0"/>
          </a:p>
          <a:p>
            <a:r>
              <a:rPr lang="en-GB" dirty="0"/>
              <a:t>Tightened environmental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4AB58-070E-0DFA-EBBE-E2558CCE9738}"/>
              </a:ext>
            </a:extLst>
          </p:cNvPr>
          <p:cNvSpPr txBox="1"/>
          <p:nvPr/>
        </p:nvSpPr>
        <p:spPr>
          <a:xfrm>
            <a:off x="385459" y="4389378"/>
            <a:ext cx="467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Increased cooling requirements</a:t>
            </a:r>
          </a:p>
          <a:p>
            <a:endParaRPr lang="en-GB" dirty="0"/>
          </a:p>
          <a:p>
            <a:r>
              <a:rPr lang="en-GB" dirty="0"/>
              <a:t>Water abstraction and waste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79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AF911-C30F-1B00-32B0-9ACE3ADB3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umbnail Image an infinite server room">
            <a:extLst>
              <a:ext uri="{FF2B5EF4-FFF2-40B4-BE49-F238E27FC236}">
                <a16:creationId xmlns:a16="http://schemas.microsoft.com/office/drawing/2014/main" id="{C82C22E6-AF1D-A56B-16DB-D9640B30A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9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umbnail Image an infinite server room">
            <a:extLst>
              <a:ext uri="{FF2B5EF4-FFF2-40B4-BE49-F238E27FC236}">
                <a16:creationId xmlns:a16="http://schemas.microsoft.com/office/drawing/2014/main" id="{9A91614D-E90D-47C1-7E98-D978F360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6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umbnail Image an infinite server room">
            <a:extLst>
              <a:ext uri="{FF2B5EF4-FFF2-40B4-BE49-F238E27FC236}">
                <a16:creationId xmlns:a16="http://schemas.microsoft.com/office/drawing/2014/main" id="{BF8A3967-2414-AF32-7567-9A366100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66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umbnail Image an infinite server room">
            <a:extLst>
              <a:ext uri="{FF2B5EF4-FFF2-40B4-BE49-F238E27FC236}">
                <a16:creationId xmlns:a16="http://schemas.microsoft.com/office/drawing/2014/main" id="{61DDC2F8-8DE1-DF8F-ACEC-30C35653F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65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umbnail Image an infinite server room">
            <a:extLst>
              <a:ext uri="{FF2B5EF4-FFF2-40B4-BE49-F238E27FC236}">
                <a16:creationId xmlns:a16="http://schemas.microsoft.com/office/drawing/2014/main" id="{98A7F21A-164B-5C24-D22D-CB6FF168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41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umbnail Image an infinite server room">
            <a:extLst>
              <a:ext uri="{FF2B5EF4-FFF2-40B4-BE49-F238E27FC236}">
                <a16:creationId xmlns:a16="http://schemas.microsoft.com/office/drawing/2014/main" id="{5912311A-63FB-DF99-65B1-462203B4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320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phic 21" descr="Garbage with solid fill">
            <a:extLst>
              <a:ext uri="{FF2B5EF4-FFF2-40B4-BE49-F238E27FC236}">
                <a16:creationId xmlns:a16="http://schemas.microsoft.com/office/drawing/2014/main" id="{E3D42C4C-9B88-0489-97D6-EE7B0B7C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9847" y="4200686"/>
            <a:ext cx="1190947" cy="11909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80FFFE5-A184-AB22-D3AB-F08A5DDECC6E}"/>
              </a:ext>
            </a:extLst>
          </p:cNvPr>
          <p:cNvSpPr txBox="1"/>
          <p:nvPr/>
        </p:nvSpPr>
        <p:spPr>
          <a:xfrm>
            <a:off x="5564658" y="56230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Waste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633B5E-E3FD-5964-3F89-AE0F2D5E1CA7}"/>
              </a:ext>
            </a:extLst>
          </p:cNvPr>
          <p:cNvSpPr txBox="1"/>
          <p:nvPr/>
        </p:nvSpPr>
        <p:spPr>
          <a:xfrm>
            <a:off x="400388" y="685522"/>
            <a:ext cx="826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Accelerating demand for compute creates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DB2507-DC53-A3BA-E77D-0487E4CE0D74}"/>
              </a:ext>
            </a:extLst>
          </p:cNvPr>
          <p:cNvSpPr txBox="1"/>
          <p:nvPr/>
        </p:nvSpPr>
        <p:spPr>
          <a:xfrm>
            <a:off x="6633458" y="4530544"/>
            <a:ext cx="5286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Reuse and recycling of systems and components</a:t>
            </a:r>
          </a:p>
          <a:p>
            <a:endParaRPr lang="en-GB" dirty="0"/>
          </a:p>
          <a:p>
            <a:r>
              <a:rPr lang="en-GB" dirty="0"/>
              <a:t>Increased lifecycles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BD6DC-CD30-1A1B-0E9D-644D01F06A7D}"/>
              </a:ext>
            </a:extLst>
          </p:cNvPr>
          <p:cNvSpPr txBox="1"/>
          <p:nvPr/>
        </p:nvSpPr>
        <p:spPr>
          <a:xfrm>
            <a:off x="498681" y="4392044"/>
            <a:ext cx="471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Reuse and recycling of systems and components</a:t>
            </a:r>
          </a:p>
          <a:p>
            <a:endParaRPr lang="en-GB" dirty="0"/>
          </a:p>
          <a:p>
            <a:r>
              <a:rPr lang="en-GB" dirty="0"/>
              <a:t>Increased lifecycles</a:t>
            </a:r>
          </a:p>
        </p:txBody>
      </p:sp>
    </p:spTree>
    <p:extLst>
      <p:ext uri="{BB962C8B-B14F-4D97-AF65-F5344CB8AC3E}">
        <p14:creationId xmlns:p14="http://schemas.microsoft.com/office/powerpoint/2010/main" val="21625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45AE9-BDE6-852A-4B04-EA6CB201D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umbnail Image an infinite server room">
            <a:extLst>
              <a:ext uri="{FF2B5EF4-FFF2-40B4-BE49-F238E27FC236}">
                <a16:creationId xmlns:a16="http://schemas.microsoft.com/office/drawing/2014/main" id="{BDFF0C3B-5968-258D-9EC7-BCA3A0B5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9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umbnail Image an infinite server room">
            <a:extLst>
              <a:ext uri="{FF2B5EF4-FFF2-40B4-BE49-F238E27FC236}">
                <a16:creationId xmlns:a16="http://schemas.microsoft.com/office/drawing/2014/main" id="{75036D17-197F-6A48-2783-0486EE59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6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umbnail Image an infinite server room">
            <a:extLst>
              <a:ext uri="{FF2B5EF4-FFF2-40B4-BE49-F238E27FC236}">
                <a16:creationId xmlns:a16="http://schemas.microsoft.com/office/drawing/2014/main" id="{DA6DE533-8314-5FC4-B282-35D88E7A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66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umbnail Image an infinite server room">
            <a:extLst>
              <a:ext uri="{FF2B5EF4-FFF2-40B4-BE49-F238E27FC236}">
                <a16:creationId xmlns:a16="http://schemas.microsoft.com/office/drawing/2014/main" id="{32BF0565-B2A2-C613-E411-5123FC67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65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umbnail Image an infinite server room">
            <a:extLst>
              <a:ext uri="{FF2B5EF4-FFF2-40B4-BE49-F238E27FC236}">
                <a16:creationId xmlns:a16="http://schemas.microsoft.com/office/drawing/2014/main" id="{D94A959C-26C6-2CD0-3329-F5327066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41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umbnail Image an infinite server room">
            <a:extLst>
              <a:ext uri="{FF2B5EF4-FFF2-40B4-BE49-F238E27FC236}">
                <a16:creationId xmlns:a16="http://schemas.microsoft.com/office/drawing/2014/main" id="{7C8BCF5F-4A0F-07E8-E0DF-B85922893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320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Cloud with solid fill">
            <a:extLst>
              <a:ext uri="{FF2B5EF4-FFF2-40B4-BE49-F238E27FC236}">
                <a16:creationId xmlns:a16="http://schemas.microsoft.com/office/drawing/2014/main" id="{442D49FB-D93A-6AD6-D0A4-B4DFB95C9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4482" y="3802638"/>
            <a:ext cx="2023036" cy="20230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555C02D-0547-40D3-09FF-0A4D31138E0F}"/>
              </a:ext>
            </a:extLst>
          </p:cNvPr>
          <p:cNvSpPr txBox="1"/>
          <p:nvPr/>
        </p:nvSpPr>
        <p:spPr>
          <a:xfrm>
            <a:off x="5473663" y="5620418"/>
            <a:ext cx="124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Carbon emissions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65B30E-2C37-C7D4-2F60-45F68356DBAD}"/>
              </a:ext>
            </a:extLst>
          </p:cNvPr>
          <p:cNvSpPr txBox="1"/>
          <p:nvPr/>
        </p:nvSpPr>
        <p:spPr>
          <a:xfrm>
            <a:off x="400388" y="685522"/>
            <a:ext cx="826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Accelerating demand for compute creates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CC418-2BF6-68FD-BC5C-7664CD2BE264}"/>
              </a:ext>
            </a:extLst>
          </p:cNvPr>
          <p:cNvSpPr txBox="1"/>
          <p:nvPr/>
        </p:nvSpPr>
        <p:spPr>
          <a:xfrm>
            <a:off x="8633911" y="3958425"/>
            <a:ext cx="2789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Green procurement</a:t>
            </a:r>
          </a:p>
          <a:p>
            <a:endParaRPr lang="en-GB" dirty="0"/>
          </a:p>
          <a:p>
            <a:r>
              <a:rPr lang="en-GB" dirty="0"/>
              <a:t>Renewable energy</a:t>
            </a:r>
          </a:p>
          <a:p>
            <a:endParaRPr lang="en-GB" dirty="0"/>
          </a:p>
          <a:p>
            <a:r>
              <a:rPr lang="en-GB" dirty="0"/>
              <a:t>Efficient usage</a:t>
            </a:r>
          </a:p>
          <a:p>
            <a:endParaRPr lang="en-GB" dirty="0"/>
          </a:p>
          <a:p>
            <a:r>
              <a:rPr lang="en-GB" dirty="0"/>
              <a:t>Improved algorithms</a:t>
            </a:r>
          </a:p>
          <a:p>
            <a:endParaRPr lang="en-GB" dirty="0"/>
          </a:p>
          <a:p>
            <a:r>
              <a:rPr lang="en-GB" dirty="0"/>
              <a:t>Improved architectures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7B373-9A5B-F04B-075B-6521052D6E9C}"/>
              </a:ext>
            </a:extLst>
          </p:cNvPr>
          <p:cNvSpPr txBox="1"/>
          <p:nvPr/>
        </p:nvSpPr>
        <p:spPr>
          <a:xfrm>
            <a:off x="1158079" y="4371394"/>
            <a:ext cx="2789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hardware</a:t>
            </a:r>
          </a:p>
          <a:p>
            <a:endParaRPr lang="en-GB" dirty="0"/>
          </a:p>
          <a:p>
            <a:r>
              <a:rPr lang="en-GB" dirty="0"/>
              <a:t>More electricity</a:t>
            </a:r>
          </a:p>
          <a:p>
            <a:endParaRPr lang="en-GB" dirty="0"/>
          </a:p>
          <a:p>
            <a:r>
              <a:rPr lang="en-GB" dirty="0"/>
              <a:t>More cooling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890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58300-BC9D-4627-4F74-118C935B0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EDA70-4BD1-52BF-08AD-1BB289B0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UKRI DRI NetZero: IRISCAST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809EBE-7860-2F34-F212-99738237A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71" y="1954306"/>
            <a:ext cx="7112948" cy="39325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5CF2BC-CE2E-3522-C48D-70C6A83F2F9C}"/>
              </a:ext>
            </a:extLst>
          </p:cNvPr>
          <p:cNvSpPr txBox="1"/>
          <p:nvPr/>
        </p:nvSpPr>
        <p:spPr>
          <a:xfrm>
            <a:off x="8313271" y="2611718"/>
            <a:ext cx="3310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Attempt to build a picture of carbon “costs” across a distributed set of heterogenous infrastructures</a:t>
            </a:r>
          </a:p>
          <a:p>
            <a:endParaRPr lang="en-GB" dirty="0"/>
          </a:p>
          <a:p>
            <a:r>
              <a:rPr lang="en-GB" dirty="0"/>
              <a:t>Learn by doing</a:t>
            </a:r>
          </a:p>
          <a:p>
            <a:endParaRPr lang="en-GB" dirty="0"/>
          </a:p>
          <a:p>
            <a:r>
              <a:rPr lang="en-GB" dirty="0"/>
              <a:t>Document the challenges and gaps to generate requirements and recommendations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7BF703-3F83-B88B-2FAE-2D2DAE0D0296}"/>
              </a:ext>
            </a:extLst>
          </p:cNvPr>
          <p:cNvSpPr txBox="1"/>
          <p:nvPr/>
        </p:nvSpPr>
        <p:spPr>
          <a:xfrm>
            <a:off x="7878463" y="6090023"/>
            <a:ext cx="49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https://doi.org/10.5281/zenodo.7692451</a:t>
            </a:r>
            <a:endParaRPr lang="en-GB" dirty="0"/>
          </a:p>
          <a:p>
            <a:r>
              <a:rPr lang="en-GB" dirty="0">
                <a:hlinkClick r:id="rId4"/>
              </a:rPr>
              <a:t>https://doi.org/10.5281/zenodo.8199984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077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0BC0B-762D-8066-E682-BAC5E4601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D55B08-D5BF-5FF8-6A9D-B3731A10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IRIS: IRIS-CMP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B98AD-9FFA-B00D-1863-EC16B73D5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5" y="1445654"/>
            <a:ext cx="2777816" cy="2702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49FE28-6D79-8079-7803-EB2DE086D878}"/>
              </a:ext>
            </a:extLst>
          </p:cNvPr>
          <p:cNvSpPr txBox="1"/>
          <p:nvPr/>
        </p:nvSpPr>
        <p:spPr>
          <a:xfrm>
            <a:off x="5705288" y="1560992"/>
            <a:ext cx="5353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job level measurements on live systems</a:t>
            </a:r>
          </a:p>
          <a:p>
            <a:endParaRPr lang="en-GB" dirty="0"/>
          </a:p>
          <a:p>
            <a:r>
              <a:rPr lang="en-GB" dirty="0"/>
              <a:t>Develop and evaluate two simple models of carbon accounting suitable for both grid computing and cloud infrastructures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837BE-AC94-523C-8452-5696BA1A7BA7}"/>
              </a:ext>
            </a:extLst>
          </p:cNvPr>
          <p:cNvSpPr txBox="1"/>
          <p:nvPr/>
        </p:nvSpPr>
        <p:spPr>
          <a:xfrm>
            <a:off x="647699" y="5020234"/>
            <a:ext cx="4667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conclusions</a:t>
            </a:r>
          </a:p>
          <a:p>
            <a:endParaRPr lang="en-GB" dirty="0"/>
          </a:p>
          <a:p>
            <a:r>
              <a:rPr lang="en-GB" dirty="0"/>
              <a:t>Keep it simple</a:t>
            </a:r>
          </a:p>
          <a:p>
            <a:r>
              <a:rPr lang="en-GB" dirty="0"/>
              <a:t>Gather widely – use wisely</a:t>
            </a:r>
          </a:p>
          <a:p>
            <a:r>
              <a:rPr lang="en-GB" dirty="0"/>
              <a:t>Think like an accountant not a scientist!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EC6DCE-0D84-4CF8-4200-F1B404DD7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29" y="3478103"/>
            <a:ext cx="5338083" cy="30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9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7934C-C98E-343D-B740-D3395B745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763433-3538-7D05-BCF8-C4417C29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GridPP: The 4 ‘M’s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22C65-0467-864C-7DAE-E2DD3CD42F44}"/>
              </a:ext>
            </a:extLst>
          </p:cNvPr>
          <p:cNvSpPr txBox="1"/>
          <p:nvPr/>
        </p:nvSpPr>
        <p:spPr>
          <a:xfrm>
            <a:off x="1737388" y="1807500"/>
            <a:ext cx="93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EC19A-E296-CEB3-4113-AB7238D02B8E}"/>
              </a:ext>
            </a:extLst>
          </p:cNvPr>
          <p:cNvSpPr txBox="1"/>
          <p:nvPr/>
        </p:nvSpPr>
        <p:spPr>
          <a:xfrm>
            <a:off x="2742163" y="2676898"/>
            <a:ext cx="111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D7493-8BEF-E1E2-7627-0CD9378FE3F6}"/>
              </a:ext>
            </a:extLst>
          </p:cNvPr>
          <p:cNvSpPr txBox="1"/>
          <p:nvPr/>
        </p:nvSpPr>
        <p:spPr>
          <a:xfrm>
            <a:off x="1748119" y="3536001"/>
            <a:ext cx="111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Monitor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BF524-2F7E-1B73-CA23-795207E01DFF}"/>
              </a:ext>
            </a:extLst>
          </p:cNvPr>
          <p:cNvSpPr txBox="1"/>
          <p:nvPr/>
        </p:nvSpPr>
        <p:spPr>
          <a:xfrm>
            <a:off x="633058" y="2676898"/>
            <a:ext cx="111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Mitigate</a:t>
            </a:r>
          </a:p>
        </p:txBody>
      </p:sp>
      <p:pic>
        <p:nvPicPr>
          <p:cNvPr id="9" name="Graphic 8" descr="Back with solid fill">
            <a:extLst>
              <a:ext uri="{FF2B5EF4-FFF2-40B4-BE49-F238E27FC236}">
                <a16:creationId xmlns:a16="http://schemas.microsoft.com/office/drawing/2014/main" id="{B4DE498D-0437-8C13-B753-74F77F131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722992">
            <a:off x="2527962" y="1780305"/>
            <a:ext cx="914400" cy="914400"/>
          </a:xfrm>
          <a:prstGeom prst="rect">
            <a:avLst/>
          </a:prstGeom>
        </p:spPr>
      </p:pic>
      <p:pic>
        <p:nvPicPr>
          <p:cNvPr id="10" name="Graphic 9" descr="Back with solid fill">
            <a:extLst>
              <a:ext uri="{FF2B5EF4-FFF2-40B4-BE49-F238E27FC236}">
                <a16:creationId xmlns:a16="http://schemas.microsoft.com/office/drawing/2014/main" id="{210E1995-A7BD-8DF5-CC58-F82A8B156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18191">
            <a:off x="2602934" y="3045611"/>
            <a:ext cx="914400" cy="914400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7268D9-7389-49BC-99E6-03C0D4E59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953847">
            <a:off x="844886" y="3011574"/>
            <a:ext cx="914400" cy="914400"/>
          </a:xfrm>
          <a:prstGeom prst="rect">
            <a:avLst/>
          </a:prstGeom>
        </p:spPr>
      </p:pic>
      <p:pic>
        <p:nvPicPr>
          <p:cNvPr id="12" name="Graphic 11" descr="Back with solid fill">
            <a:extLst>
              <a:ext uri="{FF2B5EF4-FFF2-40B4-BE49-F238E27FC236}">
                <a16:creationId xmlns:a16="http://schemas.microsoft.com/office/drawing/2014/main" id="{B175A1B1-7035-E0E4-C723-E7668B35F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76882">
            <a:off x="892767" y="1796563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A0EEC7-0DA8-F4DC-2B1A-AA723BD7B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234" y="5766388"/>
            <a:ext cx="3191320" cy="9431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8AEDB7-E8D6-2008-153D-445D2753ECDF}"/>
              </a:ext>
            </a:extLst>
          </p:cNvPr>
          <p:cNvSpPr txBox="1"/>
          <p:nvPr/>
        </p:nvSpPr>
        <p:spPr>
          <a:xfrm>
            <a:off x="5981933" y="1814873"/>
            <a:ext cx="5157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centre digital twinning</a:t>
            </a:r>
          </a:p>
          <a:p>
            <a:endParaRPr lang="en-GB" dirty="0"/>
          </a:p>
          <a:p>
            <a:r>
              <a:rPr lang="en-GB" dirty="0"/>
              <a:t>Carbon accounting</a:t>
            </a:r>
          </a:p>
          <a:p>
            <a:endParaRPr lang="en-GB" dirty="0"/>
          </a:p>
          <a:p>
            <a:r>
              <a:rPr lang="en-GB" dirty="0"/>
              <a:t>Carbon reporting</a:t>
            </a:r>
          </a:p>
          <a:p>
            <a:endParaRPr lang="en-GB" dirty="0"/>
          </a:p>
          <a:p>
            <a:r>
              <a:rPr lang="en-GB" dirty="0"/>
              <a:t>Alternative architectures</a:t>
            </a:r>
          </a:p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2B2D44-D702-AD1E-250F-B5B8DD230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20" y="5856985"/>
            <a:ext cx="2592685" cy="8525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8CFAAA-E139-62E6-AAA9-66174D168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794" y="5814019"/>
            <a:ext cx="2344337" cy="8954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B7662F-799A-7D99-FDDE-36AB1EB7A780}"/>
              </a:ext>
            </a:extLst>
          </p:cNvPr>
          <p:cNvSpPr txBox="1"/>
          <p:nvPr/>
        </p:nvSpPr>
        <p:spPr>
          <a:xfrm>
            <a:off x="142820" y="5013416"/>
            <a:ext cx="7428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https://indico.cern.ch/event/1297834/contributions/5509064/</a:t>
            </a:r>
            <a:endParaRPr lang="en-GB" dirty="0"/>
          </a:p>
          <a:p>
            <a:r>
              <a:rPr lang="en-GB" dirty="0">
                <a:hlinkClick r:id="rId8"/>
              </a:rPr>
              <a:t>https://indico.cern.ch/event/1377701/contributions/5902267/</a:t>
            </a:r>
            <a:r>
              <a:rPr lang="en-GB" dirty="0"/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3FE757-038F-D38F-E5F8-D1EA830A2AC2}"/>
              </a:ext>
            </a:extLst>
          </p:cNvPr>
          <p:cNvSpPr/>
          <p:nvPr/>
        </p:nvSpPr>
        <p:spPr>
          <a:xfrm>
            <a:off x="1827531" y="2528000"/>
            <a:ext cx="633505" cy="56049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70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D4D00-3881-364C-AEBD-C26D044E4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9C4190-9A7E-C496-2A3B-4900FB2A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XLZD : Sustainable Dark Matter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C0BA8-FEFC-A92B-F266-62CA3FA2E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8" y="1613280"/>
            <a:ext cx="6011095" cy="4879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53A4E-14E6-6F4C-2611-3F4029EC8F08}"/>
              </a:ext>
            </a:extLst>
          </p:cNvPr>
          <p:cNvSpPr txBox="1"/>
          <p:nvPr/>
        </p:nvSpPr>
        <p:spPr>
          <a:xfrm>
            <a:off x="7177741" y="1775011"/>
            <a:ext cx="470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UKRI Infrastructure fund preliminary 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DFA2B-2D12-B5F1-257D-D5F72B2F1C2A}"/>
              </a:ext>
            </a:extLst>
          </p:cNvPr>
          <p:cNvSpPr txBox="1"/>
          <p:nvPr/>
        </p:nvSpPr>
        <p:spPr>
          <a:xfrm>
            <a:off x="7288902" y="3155576"/>
            <a:ext cx="4291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WP8: Environmental Sustainability</a:t>
            </a:r>
          </a:p>
          <a:p>
            <a:endParaRPr lang="en-GB" dirty="0"/>
          </a:p>
          <a:p>
            <a:r>
              <a:rPr lang="en-GB" dirty="0"/>
              <a:t>Most sustainable experiment possible while achieving our scientific goals</a:t>
            </a:r>
          </a:p>
          <a:p>
            <a:endParaRPr lang="en-GB" dirty="0"/>
          </a:p>
          <a:p>
            <a:r>
              <a:rPr lang="en-GB" dirty="0"/>
              <a:t>Achieve carbon neutrality in operations</a:t>
            </a:r>
          </a:p>
          <a:p>
            <a:endParaRPr lang="en-GB" dirty="0"/>
          </a:p>
          <a:p>
            <a:r>
              <a:rPr lang="en-GB" dirty="0"/>
              <a:t>Create a legacy for future experiments</a:t>
            </a:r>
          </a:p>
        </p:txBody>
      </p:sp>
    </p:spTree>
    <p:extLst>
      <p:ext uri="{BB962C8B-B14F-4D97-AF65-F5344CB8AC3E}">
        <p14:creationId xmlns:p14="http://schemas.microsoft.com/office/powerpoint/2010/main" val="3227766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FF586-AFF0-3AB2-566B-C0A2E603B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7926EF-65E3-C97F-53AB-B6CB266A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QMUL: Data Centre Upgrade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C4119-85AA-79F3-19A6-09A591D5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94" y="1816245"/>
            <a:ext cx="3714939" cy="3225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77151B-9DA4-F434-6246-ECE6E9337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110" y="1810269"/>
            <a:ext cx="6716296" cy="35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2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E6032-4113-FD19-205D-A878B0682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6AA119-CB07-2317-4F31-274C7040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UKRI DRI NetZero: </a:t>
            </a:r>
            <a:r>
              <a:rPr lang="en-GB" dirty="0" err="1"/>
              <a:t>NetDRIVE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E892C-8019-10E7-CFD6-C2252259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07" y="1747593"/>
            <a:ext cx="3589660" cy="1569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E520BD-24D0-DDE5-7D0D-70DAC969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432" y="2045441"/>
            <a:ext cx="5850291" cy="3458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E823F1-8D80-6E20-32CD-1CC297B94C01}"/>
              </a:ext>
            </a:extLst>
          </p:cNvPr>
          <p:cNvSpPr txBox="1"/>
          <p:nvPr/>
        </p:nvSpPr>
        <p:spPr>
          <a:xfrm>
            <a:off x="944282" y="4135718"/>
            <a:ext cx="4183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challenges are tough</a:t>
            </a:r>
          </a:p>
          <a:p>
            <a:r>
              <a:rPr lang="en-GB" dirty="0"/>
              <a:t>Change is hard</a:t>
            </a:r>
          </a:p>
          <a:p>
            <a:r>
              <a:rPr lang="en-GB" dirty="0"/>
              <a:t>There’s lots to do</a:t>
            </a:r>
          </a:p>
          <a:p>
            <a:endParaRPr lang="en-GB" dirty="0"/>
          </a:p>
          <a:p>
            <a:r>
              <a:rPr lang="en-GB" dirty="0"/>
              <a:t>Let’s get on with it!</a:t>
            </a:r>
          </a:p>
        </p:txBody>
      </p:sp>
    </p:spTree>
    <p:extLst>
      <p:ext uri="{BB962C8B-B14F-4D97-AF65-F5344CB8AC3E}">
        <p14:creationId xmlns:p14="http://schemas.microsoft.com/office/powerpoint/2010/main" val="3841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11E4D5-6C8C-4965-35FC-2EA17E4B392A}"/>
              </a:ext>
            </a:extLst>
          </p:cNvPr>
          <p:cNvSpPr txBox="1"/>
          <p:nvPr/>
        </p:nvSpPr>
        <p:spPr>
          <a:xfrm>
            <a:off x="1208687" y="1786566"/>
            <a:ext cx="9144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Sustainable,</a:t>
            </a:r>
            <a:r>
              <a:rPr lang="en-GB" sz="2400" dirty="0"/>
              <a:t> adj.</a:t>
            </a:r>
          </a:p>
          <a:p>
            <a:r>
              <a:rPr lang="en-GB" sz="2400" i="1" dirty="0"/>
              <a:t>Capable of being maintained or continued at a certain level or rate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BFE32-BCF5-5F45-D8E8-E464FAC4D669}"/>
              </a:ext>
            </a:extLst>
          </p:cNvPr>
          <p:cNvSpPr txBox="1"/>
          <p:nvPr/>
        </p:nvSpPr>
        <p:spPr>
          <a:xfrm>
            <a:off x="1208687" y="3566430"/>
            <a:ext cx="9144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Computing,</a:t>
            </a:r>
            <a:r>
              <a:rPr lang="en-GB" sz="2400" dirty="0"/>
              <a:t> n.</a:t>
            </a:r>
          </a:p>
          <a:p>
            <a:r>
              <a:rPr lang="en-GB" sz="2400" i="1" dirty="0"/>
              <a:t>The action or practice of using computers, </a:t>
            </a:r>
            <a:r>
              <a:rPr lang="en-GB" sz="2400" i="1" dirty="0" err="1"/>
              <a:t>esp</a:t>
            </a:r>
            <a:r>
              <a:rPr lang="en-GB" sz="2400" i="1" dirty="0"/>
              <a:t>, as a professional or expert; the activity operation of an electronic computer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769C1-A82F-1CEA-B5CD-630C013D9EC0}"/>
              </a:ext>
            </a:extLst>
          </p:cNvPr>
          <p:cNvSpPr txBox="1"/>
          <p:nvPr/>
        </p:nvSpPr>
        <p:spPr>
          <a:xfrm>
            <a:off x="8224007" y="5838954"/>
            <a:ext cx="396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Oxford English Dictionary</a:t>
            </a:r>
          </a:p>
        </p:txBody>
      </p:sp>
    </p:spTree>
    <p:extLst>
      <p:ext uri="{BB962C8B-B14F-4D97-AF65-F5344CB8AC3E}">
        <p14:creationId xmlns:p14="http://schemas.microsoft.com/office/powerpoint/2010/main" val="90173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88DF8-0A1C-0F30-7C75-9E1B01963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CB44D8-0C65-7246-54C4-C54537FAF156}"/>
              </a:ext>
            </a:extLst>
          </p:cNvPr>
          <p:cNvSpPr txBox="1"/>
          <p:nvPr/>
        </p:nvSpPr>
        <p:spPr>
          <a:xfrm>
            <a:off x="562735" y="420082"/>
            <a:ext cx="9144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Sustainable,</a:t>
            </a:r>
            <a:r>
              <a:rPr lang="en-GB" sz="2400" dirty="0"/>
              <a:t> adj.</a:t>
            </a:r>
          </a:p>
          <a:p>
            <a:r>
              <a:rPr lang="en-GB" sz="2400" i="1" dirty="0"/>
              <a:t>Capable of being maintained or continued at a certain level or rate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A graph showing the growth of a company&#10;&#10;AI-generated content may be incorrect.">
            <a:extLst>
              <a:ext uri="{FF2B5EF4-FFF2-40B4-BE49-F238E27FC236}">
                <a16:creationId xmlns:a16="http://schemas.microsoft.com/office/drawing/2014/main" id="{945B450C-6BBE-B22B-0ADF-04B692976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60" y="1677797"/>
            <a:ext cx="5540795" cy="41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7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F27FB-5E20-F754-AFD4-73212AFAF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99B6C-FCAC-18AD-A14B-166AC66D5B0E}"/>
              </a:ext>
            </a:extLst>
          </p:cNvPr>
          <p:cNvSpPr txBox="1"/>
          <p:nvPr/>
        </p:nvSpPr>
        <p:spPr>
          <a:xfrm>
            <a:off x="562735" y="420082"/>
            <a:ext cx="9144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Sustainable,</a:t>
            </a:r>
            <a:r>
              <a:rPr lang="en-GB" sz="2400" dirty="0"/>
              <a:t> adj.</a:t>
            </a:r>
          </a:p>
          <a:p>
            <a:r>
              <a:rPr lang="en-GB" sz="2400" i="1" dirty="0"/>
              <a:t>Capable of being maintained or continued at a certain level or rate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21336-25C4-3CF8-9F81-FE547DF92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53" y="1485572"/>
            <a:ext cx="9066439" cy="4106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9A201B-4637-93DA-13FF-9C49FC03C030}"/>
              </a:ext>
            </a:extLst>
          </p:cNvPr>
          <p:cNvSpPr txBox="1"/>
          <p:nvPr/>
        </p:nvSpPr>
        <p:spPr>
          <a:xfrm>
            <a:off x="8240111" y="6159062"/>
            <a:ext cx="344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STFC IRIS CPU Usage 2019-2024</a:t>
            </a:r>
          </a:p>
        </p:txBody>
      </p:sp>
      <p:pic>
        <p:nvPicPr>
          <p:cNvPr id="7" name="Picture 2" descr="IRIS">
            <a:extLst>
              <a:ext uri="{FF2B5EF4-FFF2-40B4-BE49-F238E27FC236}">
                <a16:creationId xmlns:a16="http://schemas.microsoft.com/office/drawing/2014/main" id="{96CA2323-9C50-972A-6231-93D77DF24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946" y="5592354"/>
            <a:ext cx="2110985" cy="11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1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96F7A-9367-54D3-D287-D0322E290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22402C-2727-1E5E-4FA1-017234A00A65}"/>
              </a:ext>
            </a:extLst>
          </p:cNvPr>
          <p:cNvSpPr txBox="1"/>
          <p:nvPr/>
        </p:nvSpPr>
        <p:spPr>
          <a:xfrm>
            <a:off x="562735" y="420082"/>
            <a:ext cx="9144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Sustainable,</a:t>
            </a:r>
            <a:r>
              <a:rPr lang="en-GB" sz="2400" dirty="0"/>
              <a:t> adj.</a:t>
            </a:r>
          </a:p>
          <a:p>
            <a:r>
              <a:rPr lang="en-GB" sz="2400" i="1" dirty="0"/>
              <a:t>Capable of being maintained or continued at a certain level or rate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6D1C5-3495-D681-9822-4E322919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8" y="1466303"/>
            <a:ext cx="2851207" cy="3421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A2089B-B542-221E-3EAD-94854B17D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39" y="3023019"/>
            <a:ext cx="3111361" cy="3578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321A37-CC7B-6EF3-09AB-16D55B5D9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015" y="1474151"/>
            <a:ext cx="3369430" cy="3578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828E78-940F-CE56-FEC1-1D7C042C3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015" y="4747791"/>
            <a:ext cx="4913102" cy="1854001"/>
          </a:xfrm>
          <a:prstGeom prst="rect">
            <a:avLst/>
          </a:prstGeom>
        </p:spPr>
      </p:pic>
      <p:pic>
        <p:nvPicPr>
          <p:cNvPr id="16" name="Picture 15" descr="A person in a suit giving a speech&#10;&#10;AI-generated content may be incorrect.">
            <a:extLst>
              <a:ext uri="{FF2B5EF4-FFF2-40B4-BE49-F238E27FC236}">
                <a16:creationId xmlns:a16="http://schemas.microsoft.com/office/drawing/2014/main" id="{F90425E7-0BA8-9C33-8423-C4CEFCA43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00" y="1511509"/>
            <a:ext cx="1716937" cy="3834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27066D-405F-5529-FB71-C000D5E51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0902" y="1923004"/>
            <a:ext cx="3286313" cy="37517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0D3B2E-477E-D0DF-84F6-7CC7F846C79F}"/>
              </a:ext>
            </a:extLst>
          </p:cNvPr>
          <p:cNvSpPr txBox="1"/>
          <p:nvPr/>
        </p:nvSpPr>
        <p:spPr>
          <a:xfrm>
            <a:off x="9071269" y="6068586"/>
            <a:ext cx="184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Sustainable?</a:t>
            </a:r>
          </a:p>
        </p:txBody>
      </p:sp>
    </p:spTree>
    <p:extLst>
      <p:ext uri="{BB962C8B-B14F-4D97-AF65-F5344CB8AC3E}">
        <p14:creationId xmlns:p14="http://schemas.microsoft.com/office/powerpoint/2010/main" val="240376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81A910-CEB4-E653-29C8-5D4A03647310}"/>
              </a:ext>
            </a:extLst>
          </p:cNvPr>
          <p:cNvSpPr/>
          <p:nvPr/>
        </p:nvSpPr>
        <p:spPr>
          <a:xfrm>
            <a:off x="902623" y="3992586"/>
            <a:ext cx="121145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£</a:t>
            </a:r>
          </a:p>
        </p:txBody>
      </p:sp>
      <p:pic>
        <p:nvPicPr>
          <p:cNvPr id="1026" name="Picture 2" descr="Thumbnail Image an infinite server room">
            <a:extLst>
              <a:ext uri="{FF2B5EF4-FFF2-40B4-BE49-F238E27FC236}">
                <a16:creationId xmlns:a16="http://schemas.microsoft.com/office/drawing/2014/main" id="{E1F620CC-FFE3-2B6A-8796-17D1066B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9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umbnail Image an infinite server room">
            <a:extLst>
              <a:ext uri="{FF2B5EF4-FFF2-40B4-BE49-F238E27FC236}">
                <a16:creationId xmlns:a16="http://schemas.microsoft.com/office/drawing/2014/main" id="{15F74E29-A117-91D3-96FB-9694C1DE5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6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umbnail Image an infinite server room">
            <a:extLst>
              <a:ext uri="{FF2B5EF4-FFF2-40B4-BE49-F238E27FC236}">
                <a16:creationId xmlns:a16="http://schemas.microsoft.com/office/drawing/2014/main" id="{B3178BF6-BE73-E819-CA35-7FB08368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66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umbnail Image an infinite server room">
            <a:extLst>
              <a:ext uri="{FF2B5EF4-FFF2-40B4-BE49-F238E27FC236}">
                <a16:creationId xmlns:a16="http://schemas.microsoft.com/office/drawing/2014/main" id="{3EB914C5-6BBE-B3FC-149A-654C55F1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65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umbnail Image an infinite server room">
            <a:extLst>
              <a:ext uri="{FF2B5EF4-FFF2-40B4-BE49-F238E27FC236}">
                <a16:creationId xmlns:a16="http://schemas.microsoft.com/office/drawing/2014/main" id="{CD251830-DB2E-8FD2-0375-35948080F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41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umbnail Image an infinite server room">
            <a:extLst>
              <a:ext uri="{FF2B5EF4-FFF2-40B4-BE49-F238E27FC236}">
                <a16:creationId xmlns:a16="http://schemas.microsoft.com/office/drawing/2014/main" id="{B22684C9-752A-14D9-E371-57B9F8F9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320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Cloud with solid fill">
            <a:extLst>
              <a:ext uri="{FF2B5EF4-FFF2-40B4-BE49-F238E27FC236}">
                <a16:creationId xmlns:a16="http://schemas.microsoft.com/office/drawing/2014/main" id="{8FF941BB-EA20-2590-DEA0-D668920E4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5516" y="3831598"/>
            <a:ext cx="2023036" cy="2023036"/>
          </a:xfrm>
          <a:prstGeom prst="rect">
            <a:avLst/>
          </a:prstGeom>
        </p:spPr>
      </p:pic>
      <p:pic>
        <p:nvPicPr>
          <p:cNvPr id="19" name="Graphic 18" descr="Water with solid fill">
            <a:extLst>
              <a:ext uri="{FF2B5EF4-FFF2-40B4-BE49-F238E27FC236}">
                <a16:creationId xmlns:a16="http://schemas.microsoft.com/office/drawing/2014/main" id="{99F794DD-8C09-2DA1-BEBB-9E7D6B647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9823" y="4273891"/>
            <a:ext cx="730214" cy="730214"/>
          </a:xfrm>
          <a:prstGeom prst="rect">
            <a:avLst/>
          </a:prstGeom>
        </p:spPr>
      </p:pic>
      <p:pic>
        <p:nvPicPr>
          <p:cNvPr id="20" name="Graphic 19" descr="Water with solid fill">
            <a:extLst>
              <a:ext uri="{FF2B5EF4-FFF2-40B4-BE49-F238E27FC236}">
                <a16:creationId xmlns:a16="http://schemas.microsoft.com/office/drawing/2014/main" id="{2E6CA1CE-7A1F-68FD-75CB-2BD8416F8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9946" y="4788952"/>
            <a:ext cx="914400" cy="914400"/>
          </a:xfrm>
          <a:prstGeom prst="rect">
            <a:avLst/>
          </a:prstGeom>
        </p:spPr>
      </p:pic>
      <p:pic>
        <p:nvPicPr>
          <p:cNvPr id="22" name="Graphic 21" descr="Garbage with solid fill">
            <a:extLst>
              <a:ext uri="{FF2B5EF4-FFF2-40B4-BE49-F238E27FC236}">
                <a16:creationId xmlns:a16="http://schemas.microsoft.com/office/drawing/2014/main" id="{55BDB92C-1EBC-5B7A-1E2F-DE06CE34FB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2303" y="4380820"/>
            <a:ext cx="1190947" cy="1190947"/>
          </a:xfrm>
          <a:prstGeom prst="rect">
            <a:avLst/>
          </a:prstGeom>
        </p:spPr>
      </p:pic>
      <p:pic>
        <p:nvPicPr>
          <p:cNvPr id="24" name="Graphic 23" descr="Programmer female with solid fill">
            <a:extLst>
              <a:ext uri="{FF2B5EF4-FFF2-40B4-BE49-F238E27FC236}">
                <a16:creationId xmlns:a16="http://schemas.microsoft.com/office/drawing/2014/main" id="{F1FFEF71-E7B8-07E6-BB70-8B241AAA71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07615" y="4285074"/>
            <a:ext cx="1190947" cy="11909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8135E2-78F6-438C-7418-F76295A3CC6C}"/>
              </a:ext>
            </a:extLst>
          </p:cNvPr>
          <p:cNvSpPr txBox="1"/>
          <p:nvPr/>
        </p:nvSpPr>
        <p:spPr>
          <a:xfrm>
            <a:off x="1222500" y="5794451"/>
            <a:ext cx="107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85CCA2-3630-3B9C-F45A-56197D600198}"/>
              </a:ext>
            </a:extLst>
          </p:cNvPr>
          <p:cNvSpPr txBox="1"/>
          <p:nvPr/>
        </p:nvSpPr>
        <p:spPr>
          <a:xfrm>
            <a:off x="9994697" y="5649378"/>
            <a:ext cx="124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Carbon emissions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0D145A-123B-06E2-FD25-66C88416AD71}"/>
              </a:ext>
            </a:extLst>
          </p:cNvPr>
          <p:cNvSpPr txBox="1"/>
          <p:nvPr/>
        </p:nvSpPr>
        <p:spPr>
          <a:xfrm>
            <a:off x="6097702" y="581036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Water Usage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BA169D-C489-23D7-989F-05DE3E5E28C2}"/>
              </a:ext>
            </a:extLst>
          </p:cNvPr>
          <p:cNvSpPr txBox="1"/>
          <p:nvPr/>
        </p:nvSpPr>
        <p:spPr>
          <a:xfrm>
            <a:off x="2891029" y="57504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Skills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FCCF8-A619-781B-C67E-96465864895D}"/>
              </a:ext>
            </a:extLst>
          </p:cNvPr>
          <p:cNvSpPr txBox="1"/>
          <p:nvPr/>
        </p:nvSpPr>
        <p:spPr>
          <a:xfrm>
            <a:off x="7987114" y="58031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Waste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941E47-6992-0C88-54E4-9BF2FE52C29B}"/>
              </a:ext>
            </a:extLst>
          </p:cNvPr>
          <p:cNvSpPr txBox="1"/>
          <p:nvPr/>
        </p:nvSpPr>
        <p:spPr>
          <a:xfrm>
            <a:off x="400388" y="685522"/>
            <a:ext cx="826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Accelerating demand for compute creates challenges</a:t>
            </a:r>
          </a:p>
        </p:txBody>
      </p:sp>
      <p:pic>
        <p:nvPicPr>
          <p:cNvPr id="33" name="Graphic 32" descr="Lightning bolt with solid fill">
            <a:extLst>
              <a:ext uri="{FF2B5EF4-FFF2-40B4-BE49-F238E27FC236}">
                <a16:creationId xmlns:a16="http://schemas.microsoft.com/office/drawing/2014/main" id="{A21511DC-9590-4BB0-6211-A45021345A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94298" y="4466410"/>
            <a:ext cx="1139024" cy="113902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2DFDD1F-B0EE-D3FE-39C8-E7455CDD73A4}"/>
              </a:ext>
            </a:extLst>
          </p:cNvPr>
          <p:cNvSpPr txBox="1"/>
          <p:nvPr/>
        </p:nvSpPr>
        <p:spPr>
          <a:xfrm>
            <a:off x="4606610" y="57503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63521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DAE9D-C3DD-ABD6-5A54-4909841CB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CA20D2-7031-F16E-2EC7-631CE4767219}"/>
              </a:ext>
            </a:extLst>
          </p:cNvPr>
          <p:cNvSpPr/>
          <p:nvPr/>
        </p:nvSpPr>
        <p:spPr>
          <a:xfrm>
            <a:off x="5058339" y="3923953"/>
            <a:ext cx="121145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£</a:t>
            </a:r>
          </a:p>
        </p:txBody>
      </p:sp>
      <p:pic>
        <p:nvPicPr>
          <p:cNvPr id="1026" name="Picture 2" descr="Thumbnail Image an infinite server room">
            <a:extLst>
              <a:ext uri="{FF2B5EF4-FFF2-40B4-BE49-F238E27FC236}">
                <a16:creationId xmlns:a16="http://schemas.microsoft.com/office/drawing/2014/main" id="{157152F1-010C-1EEC-10F4-3875F48D1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9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umbnail Image an infinite server room">
            <a:extLst>
              <a:ext uri="{FF2B5EF4-FFF2-40B4-BE49-F238E27FC236}">
                <a16:creationId xmlns:a16="http://schemas.microsoft.com/office/drawing/2014/main" id="{FCB2A58D-EF2B-C9C4-EFE3-26DB78E1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6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umbnail Image an infinite server room">
            <a:extLst>
              <a:ext uri="{FF2B5EF4-FFF2-40B4-BE49-F238E27FC236}">
                <a16:creationId xmlns:a16="http://schemas.microsoft.com/office/drawing/2014/main" id="{825478F2-EF7A-E7F7-30B3-498F1805E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66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umbnail Image an infinite server room">
            <a:extLst>
              <a:ext uri="{FF2B5EF4-FFF2-40B4-BE49-F238E27FC236}">
                <a16:creationId xmlns:a16="http://schemas.microsoft.com/office/drawing/2014/main" id="{89416B28-839E-0809-5440-AB79C1A1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65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umbnail Image an infinite server room">
            <a:extLst>
              <a:ext uri="{FF2B5EF4-FFF2-40B4-BE49-F238E27FC236}">
                <a16:creationId xmlns:a16="http://schemas.microsoft.com/office/drawing/2014/main" id="{644A7BAB-4997-3BF5-4538-CF8A69264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41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umbnail Image an infinite server room">
            <a:extLst>
              <a:ext uri="{FF2B5EF4-FFF2-40B4-BE49-F238E27FC236}">
                <a16:creationId xmlns:a16="http://schemas.microsoft.com/office/drawing/2014/main" id="{626CD0B9-9457-692D-C2C4-D509A34F0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320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FF3F10-65C0-15F3-06D8-73AD5741D388}"/>
              </a:ext>
            </a:extLst>
          </p:cNvPr>
          <p:cNvSpPr txBox="1"/>
          <p:nvPr/>
        </p:nvSpPr>
        <p:spPr>
          <a:xfrm>
            <a:off x="5378216" y="5725818"/>
            <a:ext cx="107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F45105-6152-6DD0-1AE9-7FE60BA14BDC}"/>
              </a:ext>
            </a:extLst>
          </p:cNvPr>
          <p:cNvSpPr txBox="1"/>
          <p:nvPr/>
        </p:nvSpPr>
        <p:spPr>
          <a:xfrm>
            <a:off x="400388" y="685522"/>
            <a:ext cx="826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Accelerating demand for compute creates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C39E2-A788-AE2F-93F6-89DE9D079BA0}"/>
              </a:ext>
            </a:extLst>
          </p:cNvPr>
          <p:cNvSpPr txBox="1"/>
          <p:nvPr/>
        </p:nvSpPr>
        <p:spPr>
          <a:xfrm>
            <a:off x="6498191" y="3785932"/>
            <a:ext cx="5578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More efficient use of resources </a:t>
            </a:r>
          </a:p>
          <a:p>
            <a:r>
              <a:rPr lang="en-GB" dirty="0"/>
              <a:t>	– federation, pooling, mixed-access models, heterogeneous infrastructure</a:t>
            </a:r>
          </a:p>
          <a:p>
            <a:endParaRPr lang="en-GB" dirty="0"/>
          </a:p>
          <a:p>
            <a:r>
              <a:rPr lang="en-GB" dirty="0"/>
              <a:t>Improved financial modelling and planning</a:t>
            </a:r>
          </a:p>
          <a:p>
            <a:endParaRPr lang="en-GB" dirty="0"/>
          </a:p>
          <a:p>
            <a:r>
              <a:rPr lang="en-GB" dirty="0"/>
              <a:t>Joined-up approach to funding assessment, award, and oversight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B90410-7829-4C42-8CAB-97130072F639}"/>
              </a:ext>
            </a:extLst>
          </p:cNvPr>
          <p:cNvSpPr txBox="1"/>
          <p:nvPr/>
        </p:nvSpPr>
        <p:spPr>
          <a:xfrm>
            <a:off x="707509" y="4507072"/>
            <a:ext cx="3749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Rising demand for compute to achieve science goals</a:t>
            </a:r>
          </a:p>
          <a:p>
            <a:endParaRPr lang="en-GB" dirty="0"/>
          </a:p>
          <a:p>
            <a:r>
              <a:rPr lang="en-GB" dirty="0"/>
              <a:t>Diminishing improvements in raw compute power over time</a:t>
            </a:r>
          </a:p>
        </p:txBody>
      </p:sp>
    </p:spTree>
    <p:extLst>
      <p:ext uri="{BB962C8B-B14F-4D97-AF65-F5344CB8AC3E}">
        <p14:creationId xmlns:p14="http://schemas.microsoft.com/office/powerpoint/2010/main" val="14857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42EC3-5AE5-2F59-9E7C-A1E05C483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umbnail Image an infinite server room">
            <a:extLst>
              <a:ext uri="{FF2B5EF4-FFF2-40B4-BE49-F238E27FC236}">
                <a16:creationId xmlns:a16="http://schemas.microsoft.com/office/drawing/2014/main" id="{9104A81F-F52C-81D7-4D88-185914371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9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umbnail Image an infinite server room">
            <a:extLst>
              <a:ext uri="{FF2B5EF4-FFF2-40B4-BE49-F238E27FC236}">
                <a16:creationId xmlns:a16="http://schemas.microsoft.com/office/drawing/2014/main" id="{17315A71-DF95-AB8A-71FA-5250A473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6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umbnail Image an infinite server room">
            <a:extLst>
              <a:ext uri="{FF2B5EF4-FFF2-40B4-BE49-F238E27FC236}">
                <a16:creationId xmlns:a16="http://schemas.microsoft.com/office/drawing/2014/main" id="{2FEE77B7-98F7-79CA-7FD0-90D8D683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66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umbnail Image an infinite server room">
            <a:extLst>
              <a:ext uri="{FF2B5EF4-FFF2-40B4-BE49-F238E27FC236}">
                <a16:creationId xmlns:a16="http://schemas.microsoft.com/office/drawing/2014/main" id="{99F541CC-FE65-B0C2-9BA0-D42D240E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65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umbnail Image an infinite server room">
            <a:extLst>
              <a:ext uri="{FF2B5EF4-FFF2-40B4-BE49-F238E27FC236}">
                <a16:creationId xmlns:a16="http://schemas.microsoft.com/office/drawing/2014/main" id="{38EAC6C8-8E85-9C64-7421-70FFB3D4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41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umbnail Image an infinite server room">
            <a:extLst>
              <a:ext uri="{FF2B5EF4-FFF2-40B4-BE49-F238E27FC236}">
                <a16:creationId xmlns:a16="http://schemas.microsoft.com/office/drawing/2014/main" id="{5F353202-C163-F060-C665-30771561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320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 descr="Programmer female with solid fill">
            <a:extLst>
              <a:ext uri="{FF2B5EF4-FFF2-40B4-BE49-F238E27FC236}">
                <a16:creationId xmlns:a16="http://schemas.microsoft.com/office/drawing/2014/main" id="{9C537D4C-9F62-B6C5-98BE-11BEB59A9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4678" y="4126926"/>
            <a:ext cx="1190947" cy="119094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679B28A-AAE9-64AE-40DD-13E59D4767B4}"/>
              </a:ext>
            </a:extLst>
          </p:cNvPr>
          <p:cNvSpPr txBox="1"/>
          <p:nvPr/>
        </p:nvSpPr>
        <p:spPr>
          <a:xfrm>
            <a:off x="5158092" y="559231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Skills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59B99A-A56C-DDDE-6F06-E15B5EF25941}"/>
              </a:ext>
            </a:extLst>
          </p:cNvPr>
          <p:cNvSpPr txBox="1"/>
          <p:nvPr/>
        </p:nvSpPr>
        <p:spPr>
          <a:xfrm>
            <a:off x="400388" y="685522"/>
            <a:ext cx="826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Accelerating demand for compute creates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4FED9-0494-7949-C7F7-B90DE9AF3470}"/>
              </a:ext>
            </a:extLst>
          </p:cNvPr>
          <p:cNvSpPr txBox="1"/>
          <p:nvPr/>
        </p:nvSpPr>
        <p:spPr>
          <a:xfrm>
            <a:off x="560252" y="4207320"/>
            <a:ext cx="4125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technologies</a:t>
            </a:r>
          </a:p>
          <a:p>
            <a:endParaRPr lang="en-GB" dirty="0"/>
          </a:p>
          <a:p>
            <a:r>
              <a:rPr lang="en-GB" dirty="0"/>
              <a:t>Increasing scale of deployments</a:t>
            </a:r>
          </a:p>
          <a:p>
            <a:endParaRPr lang="en-GB" dirty="0"/>
          </a:p>
          <a:p>
            <a:r>
              <a:rPr lang="en-GB" dirty="0"/>
              <a:t>New techniques and algorithms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3326F-F31D-6203-81E4-E87188BEE993}"/>
              </a:ext>
            </a:extLst>
          </p:cNvPr>
          <p:cNvSpPr txBox="1"/>
          <p:nvPr/>
        </p:nvSpPr>
        <p:spPr>
          <a:xfrm>
            <a:off x="7324468" y="4207320"/>
            <a:ext cx="4125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Larger pool of skilled people</a:t>
            </a:r>
          </a:p>
          <a:p>
            <a:endParaRPr lang="en-GB" dirty="0"/>
          </a:p>
          <a:p>
            <a:r>
              <a:rPr lang="en-GB" dirty="0"/>
              <a:t>Improved incentives and recognition</a:t>
            </a:r>
          </a:p>
          <a:p>
            <a:endParaRPr lang="en-GB" dirty="0"/>
          </a:p>
          <a:p>
            <a:r>
              <a:rPr lang="en-GB" dirty="0"/>
              <a:t>More training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63712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B67B3-9B75-9108-6A84-F8057C3C9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umbnail Image an infinite server room">
            <a:extLst>
              <a:ext uri="{FF2B5EF4-FFF2-40B4-BE49-F238E27FC236}">
                <a16:creationId xmlns:a16="http://schemas.microsoft.com/office/drawing/2014/main" id="{34BE0FAC-5400-487A-EC48-A4D7CFB9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9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umbnail Image an infinite server room">
            <a:extLst>
              <a:ext uri="{FF2B5EF4-FFF2-40B4-BE49-F238E27FC236}">
                <a16:creationId xmlns:a16="http://schemas.microsoft.com/office/drawing/2014/main" id="{CB39824C-97B5-3935-89E5-C3C185625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6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umbnail Image an infinite server room">
            <a:extLst>
              <a:ext uri="{FF2B5EF4-FFF2-40B4-BE49-F238E27FC236}">
                <a16:creationId xmlns:a16="http://schemas.microsoft.com/office/drawing/2014/main" id="{29BA3483-F40D-F777-0E56-8E0692376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66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umbnail Image an infinite server room">
            <a:extLst>
              <a:ext uri="{FF2B5EF4-FFF2-40B4-BE49-F238E27FC236}">
                <a16:creationId xmlns:a16="http://schemas.microsoft.com/office/drawing/2014/main" id="{752F0389-255B-16A3-37C8-A62ACFE6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65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umbnail Image an infinite server room">
            <a:extLst>
              <a:ext uri="{FF2B5EF4-FFF2-40B4-BE49-F238E27FC236}">
                <a16:creationId xmlns:a16="http://schemas.microsoft.com/office/drawing/2014/main" id="{5C7BD79C-4387-EFB4-C97F-A94980C8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417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umbnail Image an infinite server room">
            <a:extLst>
              <a:ext uri="{FF2B5EF4-FFF2-40B4-BE49-F238E27FC236}">
                <a16:creationId xmlns:a16="http://schemas.microsoft.com/office/drawing/2014/main" id="{460038F4-CA86-EAFC-613C-1D911EB9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320" y="1358154"/>
            <a:ext cx="2070846" cy="20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05693B2-F7DA-9A27-BBFE-595898539AAE}"/>
              </a:ext>
            </a:extLst>
          </p:cNvPr>
          <p:cNvSpPr txBox="1"/>
          <p:nvPr/>
        </p:nvSpPr>
        <p:spPr>
          <a:xfrm>
            <a:off x="400388" y="685522"/>
            <a:ext cx="826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Accelerating demand for compute creates challenges</a:t>
            </a:r>
          </a:p>
        </p:txBody>
      </p:sp>
      <p:pic>
        <p:nvPicPr>
          <p:cNvPr id="33" name="Graphic 32" descr="Lightning bolt with solid fill">
            <a:extLst>
              <a:ext uri="{FF2B5EF4-FFF2-40B4-BE49-F238E27FC236}">
                <a16:creationId xmlns:a16="http://schemas.microsoft.com/office/drawing/2014/main" id="{D15BEB83-6DEF-4698-18F8-AB3185447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5201" y="4171449"/>
            <a:ext cx="1139024" cy="113902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6863E8-5480-FE55-FC4D-8EA9B84681D0}"/>
              </a:ext>
            </a:extLst>
          </p:cNvPr>
          <p:cNvSpPr txBox="1"/>
          <p:nvPr/>
        </p:nvSpPr>
        <p:spPr>
          <a:xfrm>
            <a:off x="5517513" y="54553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420497-9CCE-9FD4-6B85-D9E6CC93669F}"/>
              </a:ext>
            </a:extLst>
          </p:cNvPr>
          <p:cNvSpPr txBox="1"/>
          <p:nvPr/>
        </p:nvSpPr>
        <p:spPr>
          <a:xfrm>
            <a:off x="7518351" y="3864392"/>
            <a:ext cx="4144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Increased grid capacity</a:t>
            </a:r>
          </a:p>
          <a:p>
            <a:endParaRPr lang="en-GB" dirty="0"/>
          </a:p>
          <a:p>
            <a:r>
              <a:rPr lang="en-GB" dirty="0"/>
              <a:t>Grid improvements</a:t>
            </a:r>
          </a:p>
          <a:p>
            <a:endParaRPr lang="en-GB" dirty="0"/>
          </a:p>
          <a:p>
            <a:r>
              <a:rPr lang="en-GB" dirty="0"/>
              <a:t>Hardware improvements</a:t>
            </a:r>
          </a:p>
          <a:p>
            <a:endParaRPr lang="en-GB" dirty="0"/>
          </a:p>
          <a:p>
            <a:r>
              <a:rPr lang="en-GB" dirty="0"/>
              <a:t>Renewables</a:t>
            </a:r>
          </a:p>
          <a:p>
            <a:endParaRPr lang="en-GB" dirty="0"/>
          </a:p>
          <a:p>
            <a:r>
              <a:rPr lang="en-GB" dirty="0"/>
              <a:t>Smart scheduling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6316FF-509C-3300-01FB-A5CF630C9C10}"/>
              </a:ext>
            </a:extLst>
          </p:cNvPr>
          <p:cNvSpPr txBox="1"/>
          <p:nvPr/>
        </p:nvSpPr>
        <p:spPr>
          <a:xfrm>
            <a:off x="1260507" y="4387143"/>
            <a:ext cx="4144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compute </a:t>
            </a:r>
          </a:p>
          <a:p>
            <a:endParaRPr lang="en-GB" dirty="0"/>
          </a:p>
          <a:p>
            <a:r>
              <a:rPr lang="en-GB" dirty="0"/>
              <a:t>More cooling</a:t>
            </a:r>
          </a:p>
        </p:txBody>
      </p:sp>
    </p:spTree>
    <p:extLst>
      <p:ext uri="{BB962C8B-B14F-4D97-AF65-F5344CB8AC3E}">
        <p14:creationId xmlns:p14="http://schemas.microsoft.com/office/powerpoint/2010/main" val="127127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527</Words>
  <Application>Microsoft Office PowerPoint</Application>
  <PresentationFormat>Widescreen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Sustainable 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UKRI DRI NetZero: IRISCAST</vt:lpstr>
      <vt:lpstr>IRIS: IRIS-CMP</vt:lpstr>
      <vt:lpstr>GridPP: The 4 ‘M’s</vt:lpstr>
      <vt:lpstr>XLZD : Sustainable Dark Matter</vt:lpstr>
      <vt:lpstr>QMUL: Data Centre Upgrade</vt:lpstr>
      <vt:lpstr>UKRI DRI NetZero: NetDRIVE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Hays</dc:creator>
  <cp:lastModifiedBy>Jonathan Hays</cp:lastModifiedBy>
  <cp:revision>2</cp:revision>
  <dcterms:created xsi:type="dcterms:W3CDTF">2024-06-26T09:55:31Z</dcterms:created>
  <dcterms:modified xsi:type="dcterms:W3CDTF">2025-02-18T00:17:35Z</dcterms:modified>
</cp:coreProperties>
</file>