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15" r:id="rId5"/>
    <p:sldMasterId id="2147483700" r:id="rId6"/>
  </p:sldMasterIdLst>
  <p:notesMasterIdLst>
    <p:notesMasterId r:id="rId27"/>
  </p:notesMasterIdLst>
  <p:handoutMasterIdLst>
    <p:handoutMasterId r:id="rId28"/>
  </p:handoutMasterIdLst>
  <p:sldIdLst>
    <p:sldId id="257" r:id="rId7"/>
    <p:sldId id="290" r:id="rId8"/>
    <p:sldId id="289" r:id="rId9"/>
    <p:sldId id="292" r:id="rId10"/>
    <p:sldId id="303" r:id="rId11"/>
    <p:sldId id="304" r:id="rId12"/>
    <p:sldId id="318" r:id="rId13"/>
    <p:sldId id="319" r:id="rId14"/>
    <p:sldId id="305" r:id="rId15"/>
    <p:sldId id="306" r:id="rId16"/>
    <p:sldId id="317" r:id="rId17"/>
    <p:sldId id="315" r:id="rId18"/>
    <p:sldId id="320" r:id="rId19"/>
    <p:sldId id="321" r:id="rId20"/>
    <p:sldId id="323" r:id="rId21"/>
    <p:sldId id="309" r:id="rId22"/>
    <p:sldId id="308" r:id="rId23"/>
    <p:sldId id="310" r:id="rId24"/>
    <p:sldId id="301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1708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1E5DF8"/>
    <a:srgbClr val="000000"/>
    <a:srgbClr val="2E2D62"/>
    <a:srgbClr val="F08900"/>
    <a:srgbClr val="0563C1"/>
    <a:srgbClr val="003088"/>
    <a:srgbClr val="FF6900"/>
    <a:srgbClr val="6262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40" y="96"/>
      </p:cViewPr>
      <p:guideLst>
        <p:guide orient="horz" pos="323"/>
        <p:guide pos="234"/>
        <p:guide orient="horz" pos="3974"/>
        <p:guide pos="7355"/>
        <p:guide pos="1708"/>
        <p:guide orient="horz" pos="867"/>
        <p:guide orient="horz" pos="3634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ntley, Jessica (STFC,RAL,SC)" userId="fc9107db-bdc3-4253-857b-1f82fe2f05ce" providerId="ADAL" clId="{D18465EF-489B-48A9-BF0E-24600E134FE8}"/>
    <pc:docChg chg="modSld">
      <pc:chgData name="Huntley, Jessica (STFC,RAL,SC)" userId="fc9107db-bdc3-4253-857b-1f82fe2f05ce" providerId="ADAL" clId="{D18465EF-489B-48A9-BF0E-24600E134FE8}" dt="2024-09-01T19:29:10.980" v="0" actId="20577"/>
      <pc:docMkLst>
        <pc:docMk/>
      </pc:docMkLst>
      <pc:sldChg chg="modSp mod">
        <pc:chgData name="Huntley, Jessica (STFC,RAL,SC)" userId="fc9107db-bdc3-4253-857b-1f82fe2f05ce" providerId="ADAL" clId="{D18465EF-489B-48A9-BF0E-24600E134FE8}" dt="2024-09-01T19:29:10.980" v="0" actId="20577"/>
        <pc:sldMkLst>
          <pc:docMk/>
          <pc:sldMk cId="1254541383" sldId="317"/>
        </pc:sldMkLst>
      </pc:sldChg>
    </pc:docChg>
  </pc:docChgLst>
  <pc:docChgLst>
    <pc:chgData name="Huntley, Jessica (STFC,RAL,SC)" userId="fc9107db-bdc3-4253-857b-1f82fe2f05ce" providerId="ADAL" clId="{9505676B-5098-4150-9681-5FD0CEBF2510}"/>
    <pc:docChg chg="undo custSel addSld delSld modSld sldOrd modMainMaster">
      <pc:chgData name="Huntley, Jessica (STFC,RAL,SC)" userId="fc9107db-bdc3-4253-857b-1f82fe2f05ce" providerId="ADAL" clId="{9505676B-5098-4150-9681-5FD0CEBF2510}" dt="2024-12-04T20:15:35.563" v="1659" actId="20577"/>
      <pc:docMkLst>
        <pc:docMk/>
      </pc:docMkLst>
      <pc:sldChg chg="addSp modSp mod">
        <pc:chgData name="Huntley, Jessica (STFC,RAL,SC)" userId="fc9107db-bdc3-4253-857b-1f82fe2f05ce" providerId="ADAL" clId="{9505676B-5098-4150-9681-5FD0CEBF2510}" dt="2024-11-29T10:28:28.040" v="723" actId="1076"/>
        <pc:sldMkLst>
          <pc:docMk/>
          <pc:sldMk cId="3224382533" sldId="257"/>
        </pc:sldMkLst>
        <pc:spChg chg="mod">
          <ac:chgData name="Huntley, Jessica (STFC,RAL,SC)" userId="fc9107db-bdc3-4253-857b-1f82fe2f05ce" providerId="ADAL" clId="{9505676B-5098-4150-9681-5FD0CEBF2510}" dt="2024-11-29T10:28:25.174" v="722" actId="20577"/>
          <ac:spMkLst>
            <pc:docMk/>
            <pc:sldMk cId="3224382533" sldId="257"/>
            <ac:spMk id="3" creationId="{78DB0FE0-A4AF-D848-8925-91A37993D74D}"/>
          </ac:spMkLst>
        </pc:spChg>
        <pc:spChg chg="mod">
          <ac:chgData name="Huntley, Jessica (STFC,RAL,SC)" userId="fc9107db-bdc3-4253-857b-1f82fe2f05ce" providerId="ADAL" clId="{9505676B-5098-4150-9681-5FD0CEBF2510}" dt="2024-11-29T10:28:28.040" v="723" actId="1076"/>
          <ac:spMkLst>
            <pc:docMk/>
            <pc:sldMk cId="3224382533" sldId="257"/>
            <ac:spMk id="5" creationId="{0BEB0AE4-391E-6F41-84C6-D4EEDF519A31}"/>
          </ac:spMkLst>
        </pc:spChg>
        <pc:picChg chg="mod">
          <ac:chgData name="Huntley, Jessica (STFC,RAL,SC)" userId="fc9107db-bdc3-4253-857b-1f82fe2f05ce" providerId="ADAL" clId="{9505676B-5098-4150-9681-5FD0CEBF2510}" dt="2024-11-27T11:11:54.686" v="223" actId="14100"/>
          <ac:picMkLst>
            <pc:docMk/>
            <pc:sldMk cId="3224382533" sldId="257"/>
            <ac:picMk id="6" creationId="{71905EFB-B6F4-434F-8144-48C5D9C45E4B}"/>
          </ac:picMkLst>
        </pc:picChg>
        <pc:picChg chg="add mod">
          <ac:chgData name="Huntley, Jessica (STFC,RAL,SC)" userId="fc9107db-bdc3-4253-857b-1f82fe2f05ce" providerId="ADAL" clId="{9505676B-5098-4150-9681-5FD0CEBF2510}" dt="2024-11-27T11:12:08.471" v="226" actId="1076"/>
          <ac:picMkLst>
            <pc:docMk/>
            <pc:sldMk cId="3224382533" sldId="257"/>
            <ac:picMk id="7" creationId="{BC9DC333-63D0-9E3E-9AC1-CC643A4F037B}"/>
          </ac:picMkLst>
        </pc:picChg>
      </pc:sldChg>
      <pc:sldChg chg="modSp mod">
        <pc:chgData name="Huntley, Jessica (STFC,RAL,SC)" userId="fc9107db-bdc3-4253-857b-1f82fe2f05ce" providerId="ADAL" clId="{9505676B-5098-4150-9681-5FD0CEBF2510}" dt="2024-12-01T10:30:46.932" v="791" actId="20577"/>
        <pc:sldMkLst>
          <pc:docMk/>
          <pc:sldMk cId="3255778711" sldId="290"/>
        </pc:sldMkLst>
        <pc:spChg chg="mod">
          <ac:chgData name="Huntley, Jessica (STFC,RAL,SC)" userId="fc9107db-bdc3-4253-857b-1f82fe2f05ce" providerId="ADAL" clId="{9505676B-5098-4150-9681-5FD0CEBF2510}" dt="2024-12-01T10:30:46.932" v="791" actId="20577"/>
          <ac:spMkLst>
            <pc:docMk/>
            <pc:sldMk cId="3255778711" sldId="290"/>
            <ac:spMk id="3" creationId="{65205A19-2A06-F3B0-B418-29F714B0231A}"/>
          </ac:spMkLst>
        </pc:spChg>
      </pc:sldChg>
      <pc:sldChg chg="addSp modSp mod">
        <pc:chgData name="Huntley, Jessica (STFC,RAL,SC)" userId="fc9107db-bdc3-4253-857b-1f82fe2f05ce" providerId="ADAL" clId="{9505676B-5098-4150-9681-5FD0CEBF2510}" dt="2024-12-01T10:53:30.643" v="807" actId="14100"/>
        <pc:sldMkLst>
          <pc:docMk/>
          <pc:sldMk cId="1633043548" sldId="303"/>
        </pc:sldMkLst>
        <pc:spChg chg="mod">
          <ac:chgData name="Huntley, Jessica (STFC,RAL,SC)" userId="fc9107db-bdc3-4253-857b-1f82fe2f05ce" providerId="ADAL" clId="{9505676B-5098-4150-9681-5FD0CEBF2510}" dt="2024-12-01T10:53:30.643" v="807" actId="14100"/>
          <ac:spMkLst>
            <pc:docMk/>
            <pc:sldMk cId="1633043548" sldId="303"/>
            <ac:spMk id="3" creationId="{D98BE915-ABE2-C8A8-D80E-1720996BBB98}"/>
          </ac:spMkLst>
        </pc:spChg>
        <pc:picChg chg="add mod">
          <ac:chgData name="Huntley, Jessica (STFC,RAL,SC)" userId="fc9107db-bdc3-4253-857b-1f82fe2f05ce" providerId="ADAL" clId="{9505676B-5098-4150-9681-5FD0CEBF2510}" dt="2024-11-27T11:07:09.411" v="216" actId="1076"/>
          <ac:picMkLst>
            <pc:docMk/>
            <pc:sldMk cId="1633043548" sldId="303"/>
            <ac:picMk id="6" creationId="{E8A38C5C-7094-4E74-49C0-E2CDDE858843}"/>
          </ac:picMkLst>
        </pc:picChg>
        <pc:picChg chg="mod">
          <ac:chgData name="Huntley, Jessica (STFC,RAL,SC)" userId="fc9107db-bdc3-4253-857b-1f82fe2f05ce" providerId="ADAL" clId="{9505676B-5098-4150-9681-5FD0CEBF2510}" dt="2024-11-27T11:07:06.855" v="215" actId="1076"/>
          <ac:picMkLst>
            <pc:docMk/>
            <pc:sldMk cId="1633043548" sldId="303"/>
            <ac:picMk id="27" creationId="{4C646D69-4E9F-D882-EB49-D0C324AAB659}"/>
          </ac:picMkLst>
        </pc:picChg>
      </pc:sldChg>
      <pc:sldChg chg="modSp mod">
        <pc:chgData name="Huntley, Jessica (STFC,RAL,SC)" userId="fc9107db-bdc3-4253-857b-1f82fe2f05ce" providerId="ADAL" clId="{9505676B-5098-4150-9681-5FD0CEBF2510}" dt="2024-11-29T13:33:33.482" v="746" actId="20577"/>
        <pc:sldMkLst>
          <pc:docMk/>
          <pc:sldMk cId="4086394333" sldId="306"/>
        </pc:sldMkLst>
        <pc:spChg chg="mod">
          <ac:chgData name="Huntley, Jessica (STFC,RAL,SC)" userId="fc9107db-bdc3-4253-857b-1f82fe2f05ce" providerId="ADAL" clId="{9505676B-5098-4150-9681-5FD0CEBF2510}" dt="2024-11-29T09:59:06.387" v="249" actId="20577"/>
          <ac:spMkLst>
            <pc:docMk/>
            <pc:sldMk cId="4086394333" sldId="306"/>
            <ac:spMk id="2" creationId="{0CE95CF7-0BFF-D146-FF11-7DF7458257BA}"/>
          </ac:spMkLst>
        </pc:spChg>
        <pc:graphicFrameChg chg="mod">
          <ac:chgData name="Huntley, Jessica (STFC,RAL,SC)" userId="fc9107db-bdc3-4253-857b-1f82fe2f05ce" providerId="ADAL" clId="{9505676B-5098-4150-9681-5FD0CEBF2510}" dt="2024-11-29T13:33:33.482" v="746" actId="20577"/>
          <ac:graphicFrameMkLst>
            <pc:docMk/>
            <pc:sldMk cId="4086394333" sldId="306"/>
            <ac:graphicFrameMk id="5" creationId="{91BD6CC2-8228-0930-D60B-F83DB77A06BE}"/>
          </ac:graphicFrameMkLst>
        </pc:graphicFrameChg>
      </pc:sldChg>
      <pc:sldChg chg="del">
        <pc:chgData name="Huntley, Jessica (STFC,RAL,SC)" userId="fc9107db-bdc3-4253-857b-1f82fe2f05ce" providerId="ADAL" clId="{9505676B-5098-4150-9681-5FD0CEBF2510}" dt="2024-11-27T11:02:18.241" v="28" actId="47"/>
        <pc:sldMkLst>
          <pc:docMk/>
          <pc:sldMk cId="1728480056" sldId="307"/>
        </pc:sldMkLst>
      </pc:sldChg>
      <pc:sldChg chg="addSp delSp modSp mod">
        <pc:chgData name="Huntley, Jessica (STFC,RAL,SC)" userId="fc9107db-bdc3-4253-857b-1f82fe2f05ce" providerId="ADAL" clId="{9505676B-5098-4150-9681-5FD0CEBF2510}" dt="2024-12-02T10:37:11.425" v="1600" actId="1076"/>
        <pc:sldMkLst>
          <pc:docMk/>
          <pc:sldMk cId="275168718" sldId="309"/>
        </pc:sldMkLst>
        <pc:spChg chg="mod">
          <ac:chgData name="Huntley, Jessica (STFC,RAL,SC)" userId="fc9107db-bdc3-4253-857b-1f82fe2f05ce" providerId="ADAL" clId="{9505676B-5098-4150-9681-5FD0CEBF2510}" dt="2024-12-02T10:37:11.425" v="1600" actId="1076"/>
          <ac:spMkLst>
            <pc:docMk/>
            <pc:sldMk cId="275168718" sldId="309"/>
            <ac:spMk id="13" creationId="{C3EE060B-5F7E-82E7-C8E4-60B0CD786B90}"/>
          </ac:spMkLst>
        </pc:spChg>
        <pc:picChg chg="add mod ord modCrop">
          <ac:chgData name="Huntley, Jessica (STFC,RAL,SC)" userId="fc9107db-bdc3-4253-857b-1f82fe2f05ce" providerId="ADAL" clId="{9505676B-5098-4150-9681-5FD0CEBF2510}" dt="2024-12-02T10:24:58.273" v="1587" actId="167"/>
          <ac:picMkLst>
            <pc:docMk/>
            <pc:sldMk cId="275168718" sldId="309"/>
            <ac:picMk id="14" creationId="{81C29D49-04F1-938B-8ECE-B0CB0102AE00}"/>
          </ac:picMkLst>
        </pc:picChg>
        <pc:picChg chg="add mod ord modCrop">
          <ac:chgData name="Huntley, Jessica (STFC,RAL,SC)" userId="fc9107db-bdc3-4253-857b-1f82fe2f05ce" providerId="ADAL" clId="{9505676B-5098-4150-9681-5FD0CEBF2510}" dt="2024-12-02T10:24:39.473" v="1582" actId="1076"/>
          <ac:picMkLst>
            <pc:docMk/>
            <pc:sldMk cId="275168718" sldId="309"/>
            <ac:picMk id="17" creationId="{4CE1FBD8-34E3-A7B0-7A27-E80AB50C7401}"/>
          </ac:picMkLst>
        </pc:picChg>
      </pc:sldChg>
      <pc:sldChg chg="modSp mod">
        <pc:chgData name="Huntley, Jessica (STFC,RAL,SC)" userId="fc9107db-bdc3-4253-857b-1f82fe2f05ce" providerId="ADAL" clId="{9505676B-5098-4150-9681-5FD0CEBF2510}" dt="2024-11-29T10:00:21.027" v="389" actId="20577"/>
        <pc:sldMkLst>
          <pc:docMk/>
          <pc:sldMk cId="1004897575" sldId="310"/>
        </pc:sldMkLst>
        <pc:spChg chg="mod">
          <ac:chgData name="Huntley, Jessica (STFC,RAL,SC)" userId="fc9107db-bdc3-4253-857b-1f82fe2f05ce" providerId="ADAL" clId="{9505676B-5098-4150-9681-5FD0CEBF2510}" dt="2024-11-29T10:00:21.027" v="389" actId="20577"/>
          <ac:spMkLst>
            <pc:docMk/>
            <pc:sldMk cId="1004897575" sldId="310"/>
            <ac:spMk id="3" creationId="{99814AA8-29AF-5690-0B17-FF8A506CD9E4}"/>
          </ac:spMkLst>
        </pc:spChg>
      </pc:sldChg>
      <pc:sldChg chg="modSp mod">
        <pc:chgData name="Huntley, Jessica (STFC,RAL,SC)" userId="fc9107db-bdc3-4253-857b-1f82fe2f05ce" providerId="ADAL" clId="{9505676B-5098-4150-9681-5FD0CEBF2510}" dt="2024-12-04T20:15:35.563" v="1659" actId="20577"/>
        <pc:sldMkLst>
          <pc:docMk/>
          <pc:sldMk cId="654670193" sldId="311"/>
        </pc:sldMkLst>
        <pc:spChg chg="mod">
          <ac:chgData name="Huntley, Jessica (STFC,RAL,SC)" userId="fc9107db-bdc3-4253-857b-1f82fe2f05ce" providerId="ADAL" clId="{9505676B-5098-4150-9681-5FD0CEBF2510}" dt="2024-12-04T20:15:35.563" v="1659" actId="20577"/>
          <ac:spMkLst>
            <pc:docMk/>
            <pc:sldMk cId="654670193" sldId="311"/>
            <ac:spMk id="3" creationId="{B1544EB9-7440-AF68-6A26-A8FA62FAB519}"/>
          </ac:spMkLst>
        </pc:spChg>
      </pc:sldChg>
      <pc:sldChg chg="addSp delSp modSp mod">
        <pc:chgData name="Huntley, Jessica (STFC,RAL,SC)" userId="fc9107db-bdc3-4253-857b-1f82fe2f05ce" providerId="ADAL" clId="{9505676B-5098-4150-9681-5FD0CEBF2510}" dt="2024-12-03T14:40:49.287" v="1640" actId="1076"/>
        <pc:sldMkLst>
          <pc:docMk/>
          <pc:sldMk cId="3887836948" sldId="315"/>
        </pc:sldMkLst>
        <pc:spChg chg="mod">
          <ac:chgData name="Huntley, Jessica (STFC,RAL,SC)" userId="fc9107db-bdc3-4253-857b-1f82fe2f05ce" providerId="ADAL" clId="{9505676B-5098-4150-9681-5FD0CEBF2510}" dt="2024-12-02T09:13:48.477" v="850" actId="1076"/>
          <ac:spMkLst>
            <pc:docMk/>
            <pc:sldMk cId="3887836948" sldId="315"/>
            <ac:spMk id="6" creationId="{BAF6EBA5-7822-A663-D42B-770A550503E9}"/>
          </ac:spMkLst>
        </pc:spChg>
        <pc:picChg chg="add mod ord">
          <ac:chgData name="Huntley, Jessica (STFC,RAL,SC)" userId="fc9107db-bdc3-4253-857b-1f82fe2f05ce" providerId="ADAL" clId="{9505676B-5098-4150-9681-5FD0CEBF2510}" dt="2024-12-03T14:40:49.287" v="1640" actId="1076"/>
          <ac:picMkLst>
            <pc:docMk/>
            <pc:sldMk cId="3887836948" sldId="315"/>
            <ac:picMk id="4" creationId="{BE32B8D3-D305-B1D1-D8C5-B994B3053279}"/>
          </ac:picMkLst>
        </pc:picChg>
      </pc:sldChg>
      <pc:sldChg chg="modSp mod">
        <pc:chgData name="Huntley, Jessica (STFC,RAL,SC)" userId="fc9107db-bdc3-4253-857b-1f82fe2f05ce" providerId="ADAL" clId="{9505676B-5098-4150-9681-5FD0CEBF2510}" dt="2024-11-29T09:59:43.246" v="363" actId="20577"/>
        <pc:sldMkLst>
          <pc:docMk/>
          <pc:sldMk cId="1254541383" sldId="317"/>
        </pc:sldMkLst>
        <pc:spChg chg="mod">
          <ac:chgData name="Huntley, Jessica (STFC,RAL,SC)" userId="fc9107db-bdc3-4253-857b-1f82fe2f05ce" providerId="ADAL" clId="{9505676B-5098-4150-9681-5FD0CEBF2510}" dt="2024-11-29T09:59:43.246" v="363" actId="20577"/>
          <ac:spMkLst>
            <pc:docMk/>
            <pc:sldMk cId="1254541383" sldId="317"/>
            <ac:spMk id="3" creationId="{0275D513-793B-F6CF-0275-549764373620}"/>
          </ac:spMkLst>
        </pc:spChg>
      </pc:sldChg>
      <pc:sldChg chg="addSp delSp modSp mod">
        <pc:chgData name="Huntley, Jessica (STFC,RAL,SC)" userId="fc9107db-bdc3-4253-857b-1f82fe2f05ce" providerId="ADAL" clId="{9505676B-5098-4150-9681-5FD0CEBF2510}" dt="2024-12-03T14:40:42.371" v="1639" actId="1076"/>
        <pc:sldMkLst>
          <pc:docMk/>
          <pc:sldMk cId="2397112285" sldId="320"/>
        </pc:sldMkLst>
        <pc:spChg chg="mod">
          <ac:chgData name="Huntley, Jessica (STFC,RAL,SC)" userId="fc9107db-bdc3-4253-857b-1f82fe2f05ce" providerId="ADAL" clId="{9505676B-5098-4150-9681-5FD0CEBF2510}" dt="2024-12-02T09:14:15.264" v="855" actId="1076"/>
          <ac:spMkLst>
            <pc:docMk/>
            <pc:sldMk cId="2397112285" sldId="320"/>
            <ac:spMk id="5" creationId="{C908B9DE-6B49-BA4E-B24F-CDACB9C7E505}"/>
          </ac:spMkLst>
        </pc:spChg>
        <pc:picChg chg="add mod ord">
          <ac:chgData name="Huntley, Jessica (STFC,RAL,SC)" userId="fc9107db-bdc3-4253-857b-1f82fe2f05ce" providerId="ADAL" clId="{9505676B-5098-4150-9681-5FD0CEBF2510}" dt="2024-12-03T14:40:42.371" v="1639" actId="1076"/>
          <ac:picMkLst>
            <pc:docMk/>
            <pc:sldMk cId="2397112285" sldId="320"/>
            <ac:picMk id="3" creationId="{3323D3D9-3C43-73E4-05EC-CDA8BAB17717}"/>
          </ac:picMkLst>
        </pc:picChg>
      </pc:sldChg>
      <pc:sldChg chg="addSp delSp modSp mod">
        <pc:chgData name="Huntley, Jessica (STFC,RAL,SC)" userId="fc9107db-bdc3-4253-857b-1f82fe2f05ce" providerId="ADAL" clId="{9505676B-5098-4150-9681-5FD0CEBF2510}" dt="2024-12-03T14:41:12.983" v="1657" actId="1076"/>
        <pc:sldMkLst>
          <pc:docMk/>
          <pc:sldMk cId="1637382810" sldId="321"/>
        </pc:sldMkLst>
        <pc:spChg chg="mod">
          <ac:chgData name="Huntley, Jessica (STFC,RAL,SC)" userId="fc9107db-bdc3-4253-857b-1f82fe2f05ce" providerId="ADAL" clId="{9505676B-5098-4150-9681-5FD0CEBF2510}" dt="2024-12-03T14:41:12.983" v="1657" actId="1076"/>
          <ac:spMkLst>
            <pc:docMk/>
            <pc:sldMk cId="1637382810" sldId="321"/>
            <ac:spMk id="7" creationId="{1A04BADC-B484-08A1-6742-B96F40543E7B}"/>
          </ac:spMkLst>
        </pc:spChg>
        <pc:picChg chg="add mod ord">
          <ac:chgData name="Huntley, Jessica (STFC,RAL,SC)" userId="fc9107db-bdc3-4253-857b-1f82fe2f05ce" providerId="ADAL" clId="{9505676B-5098-4150-9681-5FD0CEBF2510}" dt="2024-12-03T14:40:56.594" v="1641" actId="167"/>
          <ac:picMkLst>
            <pc:docMk/>
            <pc:sldMk cId="1637382810" sldId="321"/>
            <ac:picMk id="3" creationId="{C28B9B74-34DF-CE2A-3CC5-B6231A8D0A3D}"/>
          </ac:picMkLst>
        </pc:picChg>
      </pc:sldChg>
      <pc:sldChg chg="addSp delSp modSp new del mod">
        <pc:chgData name="Huntley, Jessica (STFC,RAL,SC)" userId="fc9107db-bdc3-4253-857b-1f82fe2f05ce" providerId="ADAL" clId="{9505676B-5098-4150-9681-5FD0CEBF2510}" dt="2024-12-01T10:56:56.218" v="808" actId="47"/>
        <pc:sldMkLst>
          <pc:docMk/>
          <pc:sldMk cId="4272012781" sldId="322"/>
        </pc:sldMkLst>
      </pc:sldChg>
      <pc:sldChg chg="modSp new mod ord">
        <pc:chgData name="Huntley, Jessica (STFC,RAL,SC)" userId="fc9107db-bdc3-4253-857b-1f82fe2f05ce" providerId="ADAL" clId="{9505676B-5098-4150-9681-5FD0CEBF2510}" dt="2024-12-02T09:46:23.123" v="1565" actId="313"/>
        <pc:sldMkLst>
          <pc:docMk/>
          <pc:sldMk cId="641595240" sldId="323"/>
        </pc:sldMkLst>
        <pc:spChg chg="mod">
          <ac:chgData name="Huntley, Jessica (STFC,RAL,SC)" userId="fc9107db-bdc3-4253-857b-1f82fe2f05ce" providerId="ADAL" clId="{9505676B-5098-4150-9681-5FD0CEBF2510}" dt="2024-11-29T10:02:07.278" v="465" actId="20577"/>
          <ac:spMkLst>
            <pc:docMk/>
            <pc:sldMk cId="641595240" sldId="323"/>
            <ac:spMk id="2" creationId="{834405E8-1923-E059-0078-788AA278BE9F}"/>
          </ac:spMkLst>
        </pc:spChg>
        <pc:spChg chg="mod">
          <ac:chgData name="Huntley, Jessica (STFC,RAL,SC)" userId="fc9107db-bdc3-4253-857b-1f82fe2f05ce" providerId="ADAL" clId="{9505676B-5098-4150-9681-5FD0CEBF2510}" dt="2024-12-02T09:46:23.123" v="1565" actId="313"/>
          <ac:spMkLst>
            <pc:docMk/>
            <pc:sldMk cId="641595240" sldId="323"/>
            <ac:spMk id="3" creationId="{2559CB80-A761-D7DC-192A-14416A7CD1DE}"/>
          </ac:spMkLst>
        </pc:spChg>
      </pc:sldChg>
      <pc:sldChg chg="new del">
        <pc:chgData name="Huntley, Jessica (STFC,RAL,SC)" userId="fc9107db-bdc3-4253-857b-1f82fe2f05ce" providerId="ADAL" clId="{9505676B-5098-4150-9681-5FD0CEBF2510}" dt="2024-12-02T09:41:41.449" v="1057" actId="47"/>
        <pc:sldMkLst>
          <pc:docMk/>
          <pc:sldMk cId="2222279914" sldId="324"/>
        </pc:sldMkLst>
      </pc:sldChg>
      <pc:sldMasterChg chg="addSp modSp">
        <pc:chgData name="Huntley, Jessica (STFC,RAL,SC)" userId="fc9107db-bdc3-4253-857b-1f82fe2f05ce" providerId="ADAL" clId="{9505676B-5098-4150-9681-5FD0CEBF2510}" dt="2024-11-27T11:01:22.720" v="16"/>
        <pc:sldMasterMkLst>
          <pc:docMk/>
          <pc:sldMasterMk cId="967685184" sldId="2147483681"/>
        </pc:sldMasterMkLst>
        <pc:picChg chg="add mod">
          <ac:chgData name="Huntley, Jessica (STFC,RAL,SC)" userId="fc9107db-bdc3-4253-857b-1f82fe2f05ce" providerId="ADAL" clId="{9505676B-5098-4150-9681-5FD0CEBF2510}" dt="2024-11-27T11:01:22.720" v="16"/>
          <ac:picMkLst>
            <pc:docMk/>
            <pc:sldMasterMk cId="967685184" sldId="2147483681"/>
            <ac:picMk id="7" creationId="{69590650-9B4E-3E38-0206-AAABF5FDABDB}"/>
          </ac:picMkLst>
        </pc:picChg>
      </pc:sldMasterChg>
      <pc:sldMasterChg chg="addSp modSp mod">
        <pc:chgData name="Huntley, Jessica (STFC,RAL,SC)" userId="fc9107db-bdc3-4253-857b-1f82fe2f05ce" providerId="ADAL" clId="{9505676B-5098-4150-9681-5FD0CEBF2510}" dt="2024-11-27T11:00:38.300" v="15" actId="1076"/>
        <pc:sldMasterMkLst>
          <pc:docMk/>
          <pc:sldMasterMk cId="4293283017" sldId="2147483715"/>
        </pc:sldMasterMkLst>
        <pc:picChg chg="add mod">
          <ac:chgData name="Huntley, Jessica (STFC,RAL,SC)" userId="fc9107db-bdc3-4253-857b-1f82fe2f05ce" providerId="ADAL" clId="{9505676B-5098-4150-9681-5FD0CEBF2510}" dt="2024-11-27T11:00:38.300" v="15" actId="1076"/>
          <ac:picMkLst>
            <pc:docMk/>
            <pc:sldMasterMk cId="4293283017" sldId="2147483715"/>
            <ac:picMk id="8" creationId="{6A6366F9-7B69-1BCD-997E-CB64299F69A3}"/>
          </ac:picMkLst>
        </pc:picChg>
      </pc:sldMasterChg>
    </pc:docChg>
  </pc:docChgLst>
  <pc:docChgLst>
    <pc:chgData name="Huntley, Jessica (STFC,RAL,SC)" userId="fc9107db-bdc3-4253-857b-1f82fe2f05ce" providerId="ADAL" clId="{0D7AA31A-E6FA-48F2-A4F6-DC2EECDAA276}"/>
    <pc:docChg chg="modSld">
      <pc:chgData name="Huntley, Jessica (STFC,RAL,SC)" userId="fc9107db-bdc3-4253-857b-1f82fe2f05ce" providerId="ADAL" clId="{0D7AA31A-E6FA-48F2-A4F6-DC2EECDAA276}" dt="2025-02-25T13:18:35.731" v="12" actId="20577"/>
      <pc:docMkLst>
        <pc:docMk/>
      </pc:docMkLst>
      <pc:sldChg chg="modSp mod">
        <pc:chgData name="Huntley, Jessica (STFC,RAL,SC)" userId="fc9107db-bdc3-4253-857b-1f82fe2f05ce" providerId="ADAL" clId="{0D7AA31A-E6FA-48F2-A4F6-DC2EECDAA276}" dt="2025-02-25T13:18:35.731" v="12" actId="20577"/>
        <pc:sldMkLst>
          <pc:docMk/>
          <pc:sldMk cId="641595240" sldId="323"/>
        </pc:sldMkLst>
        <pc:spChg chg="mod">
          <ac:chgData name="Huntley, Jessica (STFC,RAL,SC)" userId="fc9107db-bdc3-4253-857b-1f82fe2f05ce" providerId="ADAL" clId="{0D7AA31A-E6FA-48F2-A4F6-DC2EECDAA276}" dt="2025-02-25T13:18:35.731" v="12" actId="20577"/>
          <ac:spMkLst>
            <pc:docMk/>
            <pc:sldMk cId="641595240" sldId="323"/>
            <ac:spMk id="3" creationId="{2559CB80-A761-D7DC-192A-14416A7CD1D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BC560-2A42-4FB8-A9AE-4935BE8B95F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AF43A4-2541-489D-B960-40A1C077E771}">
      <dgm:prSet custT="1"/>
      <dgm:spPr/>
      <dgm:t>
        <a:bodyPr/>
        <a:lstStyle/>
        <a:p>
          <a:pPr>
            <a:defRPr cap="all"/>
          </a:pPr>
          <a:r>
            <a:rPr lang="en-GB" sz="2000" cap="none" baseline="0" dirty="0"/>
            <a:t>We are facing a climate </a:t>
          </a:r>
          <a:r>
            <a:rPr lang="en-GB" sz="2000" cap="none" baseline="0" dirty="0">
              <a:latin typeface="+mn-lt"/>
            </a:rPr>
            <a:t>emergency</a:t>
          </a:r>
          <a:endParaRPr lang="en-US" sz="2000" cap="none" baseline="0" dirty="0">
            <a:latin typeface="+mn-lt"/>
          </a:endParaRPr>
        </a:p>
      </dgm:t>
    </dgm:pt>
    <dgm:pt modelId="{A7AFEF83-E792-4027-9CC9-DCA27FB15960}" type="parTrans" cxnId="{2E5EA9D5-C188-439C-BCE6-0B0D1C2A3F05}">
      <dgm:prSet/>
      <dgm:spPr/>
      <dgm:t>
        <a:bodyPr/>
        <a:lstStyle/>
        <a:p>
          <a:endParaRPr lang="en-US"/>
        </a:p>
      </dgm:t>
    </dgm:pt>
    <dgm:pt modelId="{A916E7F2-9A20-4DD4-B6A8-8B840F3B2D05}" type="sibTrans" cxnId="{2E5EA9D5-C188-439C-BCE6-0B0D1C2A3F05}">
      <dgm:prSet/>
      <dgm:spPr/>
      <dgm:t>
        <a:bodyPr/>
        <a:lstStyle/>
        <a:p>
          <a:endParaRPr lang="en-US"/>
        </a:p>
      </dgm:t>
    </dgm:pt>
    <dgm:pt modelId="{0816B593-38E4-4A50-BF15-F68EDD659715}">
      <dgm:prSet custT="1"/>
      <dgm:spPr/>
      <dgm:t>
        <a:bodyPr/>
        <a:lstStyle/>
        <a:p>
          <a:pPr>
            <a:defRPr cap="all"/>
          </a:pPr>
          <a:r>
            <a:rPr lang="en-GB" sz="2000" cap="none" baseline="0" dirty="0"/>
            <a:t>IT sector was estimated to account for 2-6% of global carbon emissions in 2020, could increase to 20% by 2030 [1].</a:t>
          </a:r>
          <a:endParaRPr lang="en-US" sz="2000" cap="none" baseline="0" dirty="0"/>
        </a:p>
      </dgm:t>
    </dgm:pt>
    <dgm:pt modelId="{6701CDD6-E40F-468D-8A16-4B5782C8951F}" type="parTrans" cxnId="{26AA6250-37BD-4DBC-9045-A6098BB3A901}">
      <dgm:prSet/>
      <dgm:spPr/>
      <dgm:t>
        <a:bodyPr/>
        <a:lstStyle/>
        <a:p>
          <a:endParaRPr lang="en-US"/>
        </a:p>
      </dgm:t>
    </dgm:pt>
    <dgm:pt modelId="{6D27B7E0-5EDC-4CBC-9C9A-A926BF84E34E}" type="sibTrans" cxnId="{26AA6250-37BD-4DBC-9045-A6098BB3A901}">
      <dgm:prSet/>
      <dgm:spPr/>
      <dgm:t>
        <a:bodyPr/>
        <a:lstStyle/>
        <a:p>
          <a:endParaRPr lang="en-US"/>
        </a:p>
      </dgm:t>
    </dgm:pt>
    <dgm:pt modelId="{64F1EF50-1451-4BA0-8656-4E5285290EAD}">
      <dgm:prSet custT="1"/>
      <dgm:spPr/>
      <dgm:t>
        <a:bodyPr/>
        <a:lstStyle/>
        <a:p>
          <a:pPr>
            <a:defRPr cap="all"/>
          </a:pPr>
          <a:r>
            <a:rPr lang="en-GB" sz="2000" cap="none" baseline="0" dirty="0"/>
            <a:t>Currently limited information on the carbon cost of computational research</a:t>
          </a:r>
          <a:endParaRPr lang="en-US" sz="2000" cap="none" baseline="0" dirty="0"/>
        </a:p>
      </dgm:t>
    </dgm:pt>
    <dgm:pt modelId="{9924BB0F-6CB8-409C-A4A5-C218AE5A1567}" type="parTrans" cxnId="{733DE5C7-A99C-4C97-9D6D-8CFB46CBAE30}">
      <dgm:prSet/>
      <dgm:spPr/>
      <dgm:t>
        <a:bodyPr/>
        <a:lstStyle/>
        <a:p>
          <a:endParaRPr lang="en-US"/>
        </a:p>
      </dgm:t>
    </dgm:pt>
    <dgm:pt modelId="{70D11AB2-8DE0-4781-82BB-85846CE25B0C}" type="sibTrans" cxnId="{733DE5C7-A99C-4C97-9D6D-8CFB46CBAE30}">
      <dgm:prSet/>
      <dgm:spPr/>
      <dgm:t>
        <a:bodyPr/>
        <a:lstStyle/>
        <a:p>
          <a:endParaRPr lang="en-US"/>
        </a:p>
      </dgm:t>
    </dgm:pt>
    <dgm:pt modelId="{D6D3011C-16BF-44E7-B861-296FA538DD59}" type="pres">
      <dgm:prSet presAssocID="{451BC560-2A42-4FB8-A9AE-4935BE8B95F6}" presName="root" presStyleCnt="0">
        <dgm:presLayoutVars>
          <dgm:dir/>
          <dgm:resizeHandles val="exact"/>
        </dgm:presLayoutVars>
      </dgm:prSet>
      <dgm:spPr/>
    </dgm:pt>
    <dgm:pt modelId="{3BEF0350-4EDA-4B74-B67F-C692B16A8D49}" type="pres">
      <dgm:prSet presAssocID="{40AF43A4-2541-489D-B960-40A1C077E771}" presName="compNode" presStyleCnt="0"/>
      <dgm:spPr/>
    </dgm:pt>
    <dgm:pt modelId="{B485439D-7568-4FC0-9866-E4DAEE82448E}" type="pres">
      <dgm:prSet presAssocID="{40AF43A4-2541-489D-B960-40A1C077E771}" presName="iconBgRect" presStyleLbl="bgShp" presStyleIdx="0" presStyleCnt="3"/>
      <dgm:spPr/>
    </dgm:pt>
    <dgm:pt modelId="{7006AEA6-B57D-4B1B-8754-FB0E676022CA}" type="pres">
      <dgm:prSet presAssocID="{40AF43A4-2541-489D-B960-40A1C077E771}" presName="iconRect" presStyleLbl="node1" presStyleIdx="0" presStyleCnt="3" custLinFactNeighborX="862" custLinFactNeighborY="-24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6857CD35-AF10-4EE8-891D-A28091CED6D4}" type="pres">
      <dgm:prSet presAssocID="{40AF43A4-2541-489D-B960-40A1C077E771}" presName="spaceRect" presStyleCnt="0"/>
      <dgm:spPr/>
    </dgm:pt>
    <dgm:pt modelId="{A838B67C-9A8C-4BDB-8EF2-536BDA954D84}" type="pres">
      <dgm:prSet presAssocID="{40AF43A4-2541-489D-B960-40A1C077E771}" presName="textRect" presStyleLbl="revTx" presStyleIdx="0" presStyleCnt="3">
        <dgm:presLayoutVars>
          <dgm:chMax val="1"/>
          <dgm:chPref val="1"/>
        </dgm:presLayoutVars>
      </dgm:prSet>
      <dgm:spPr/>
    </dgm:pt>
    <dgm:pt modelId="{C2A04553-1C0B-47F5-9D7B-DDF0B18CD432}" type="pres">
      <dgm:prSet presAssocID="{A916E7F2-9A20-4DD4-B6A8-8B840F3B2D05}" presName="sibTrans" presStyleCnt="0"/>
      <dgm:spPr/>
    </dgm:pt>
    <dgm:pt modelId="{92B23B4A-2A6F-45C9-B3D0-23D60BE712C0}" type="pres">
      <dgm:prSet presAssocID="{0816B593-38E4-4A50-BF15-F68EDD659715}" presName="compNode" presStyleCnt="0"/>
      <dgm:spPr/>
    </dgm:pt>
    <dgm:pt modelId="{A42D8DC9-25BB-4E1A-8F1D-99E75461070E}" type="pres">
      <dgm:prSet presAssocID="{0816B593-38E4-4A50-BF15-F68EDD659715}" presName="iconBgRect" presStyleLbl="bgShp" presStyleIdx="1" presStyleCnt="3"/>
      <dgm:spPr/>
    </dgm:pt>
    <dgm:pt modelId="{66CBF162-3860-4F51-AD1D-64884D61B608}" type="pres">
      <dgm:prSet presAssocID="{0816B593-38E4-4A50-BF15-F68EDD659715}" presName="iconRect" presStyleLbl="node1" presStyleIdx="1" presStyleCnt="3" custLinFactNeighborX="0" custLinFactNeighborY="753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wer Plant with solid fill"/>
        </a:ext>
      </dgm:extLst>
    </dgm:pt>
    <dgm:pt modelId="{F4B83D83-AF6F-4304-8036-AE11C0961CD8}" type="pres">
      <dgm:prSet presAssocID="{0816B593-38E4-4A50-BF15-F68EDD659715}" presName="spaceRect" presStyleCnt="0"/>
      <dgm:spPr/>
    </dgm:pt>
    <dgm:pt modelId="{FD5FB1D0-4882-4130-802A-2F18BE07FC21}" type="pres">
      <dgm:prSet presAssocID="{0816B593-38E4-4A50-BF15-F68EDD659715}" presName="textRect" presStyleLbl="revTx" presStyleIdx="1" presStyleCnt="3">
        <dgm:presLayoutVars>
          <dgm:chMax val="1"/>
          <dgm:chPref val="1"/>
        </dgm:presLayoutVars>
      </dgm:prSet>
      <dgm:spPr/>
    </dgm:pt>
    <dgm:pt modelId="{BBC23DEF-5820-42F1-9384-6E85C9812095}" type="pres">
      <dgm:prSet presAssocID="{6D27B7E0-5EDC-4CBC-9C9A-A926BF84E34E}" presName="sibTrans" presStyleCnt="0"/>
      <dgm:spPr/>
    </dgm:pt>
    <dgm:pt modelId="{773418A3-D860-4702-BE9E-DE6F9DF3682C}" type="pres">
      <dgm:prSet presAssocID="{64F1EF50-1451-4BA0-8656-4E5285290EAD}" presName="compNode" presStyleCnt="0"/>
      <dgm:spPr/>
    </dgm:pt>
    <dgm:pt modelId="{9CDF2CC2-A601-47D3-84E4-77DF35637277}" type="pres">
      <dgm:prSet presAssocID="{64F1EF50-1451-4BA0-8656-4E5285290EAD}" presName="iconBgRect" presStyleLbl="bgShp" presStyleIdx="2" presStyleCnt="3"/>
      <dgm:spPr/>
    </dgm:pt>
    <dgm:pt modelId="{BB41B997-CF9C-49E2-9E02-7FF2D61D826A}" type="pres">
      <dgm:prSet presAssocID="{64F1EF50-1451-4BA0-8656-4E5285290EA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storm with solid fill"/>
        </a:ext>
      </dgm:extLst>
    </dgm:pt>
    <dgm:pt modelId="{F5C00428-8117-4E2C-80C6-DE77CDED4755}" type="pres">
      <dgm:prSet presAssocID="{64F1EF50-1451-4BA0-8656-4E5285290EAD}" presName="spaceRect" presStyleCnt="0"/>
      <dgm:spPr/>
    </dgm:pt>
    <dgm:pt modelId="{33DD4B03-6B80-49FE-9E8E-A605C707C8A1}" type="pres">
      <dgm:prSet presAssocID="{64F1EF50-1451-4BA0-8656-4E5285290EA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331AD09-4ABC-4E4D-B237-E826532A2C53}" type="presOf" srcId="{0816B593-38E4-4A50-BF15-F68EDD659715}" destId="{FD5FB1D0-4882-4130-802A-2F18BE07FC21}" srcOrd="0" destOrd="0" presId="urn:microsoft.com/office/officeart/2018/5/layout/IconCircleLabelList"/>
    <dgm:cxn modelId="{BDF1D62D-A6CA-4F90-8342-8CD9954BBD4B}" type="presOf" srcId="{40AF43A4-2541-489D-B960-40A1C077E771}" destId="{A838B67C-9A8C-4BDB-8EF2-536BDA954D84}" srcOrd="0" destOrd="0" presId="urn:microsoft.com/office/officeart/2018/5/layout/IconCircleLabelList"/>
    <dgm:cxn modelId="{E1496444-76B8-42DA-80D9-3A686E4685C3}" type="presOf" srcId="{451BC560-2A42-4FB8-A9AE-4935BE8B95F6}" destId="{D6D3011C-16BF-44E7-B861-296FA538DD59}" srcOrd="0" destOrd="0" presId="urn:microsoft.com/office/officeart/2018/5/layout/IconCircleLabelList"/>
    <dgm:cxn modelId="{26AA6250-37BD-4DBC-9045-A6098BB3A901}" srcId="{451BC560-2A42-4FB8-A9AE-4935BE8B95F6}" destId="{0816B593-38E4-4A50-BF15-F68EDD659715}" srcOrd="1" destOrd="0" parTransId="{6701CDD6-E40F-468D-8A16-4B5782C8951F}" sibTransId="{6D27B7E0-5EDC-4CBC-9C9A-A926BF84E34E}"/>
    <dgm:cxn modelId="{75ED9980-E1BD-44BF-B9BD-8E9B28D6AA49}" type="presOf" srcId="{64F1EF50-1451-4BA0-8656-4E5285290EAD}" destId="{33DD4B03-6B80-49FE-9E8E-A605C707C8A1}" srcOrd="0" destOrd="0" presId="urn:microsoft.com/office/officeart/2018/5/layout/IconCircleLabelList"/>
    <dgm:cxn modelId="{733DE5C7-A99C-4C97-9D6D-8CFB46CBAE30}" srcId="{451BC560-2A42-4FB8-A9AE-4935BE8B95F6}" destId="{64F1EF50-1451-4BA0-8656-4E5285290EAD}" srcOrd="2" destOrd="0" parTransId="{9924BB0F-6CB8-409C-A4A5-C218AE5A1567}" sibTransId="{70D11AB2-8DE0-4781-82BB-85846CE25B0C}"/>
    <dgm:cxn modelId="{2E5EA9D5-C188-439C-BCE6-0B0D1C2A3F05}" srcId="{451BC560-2A42-4FB8-A9AE-4935BE8B95F6}" destId="{40AF43A4-2541-489D-B960-40A1C077E771}" srcOrd="0" destOrd="0" parTransId="{A7AFEF83-E792-4027-9CC9-DCA27FB15960}" sibTransId="{A916E7F2-9A20-4DD4-B6A8-8B840F3B2D05}"/>
    <dgm:cxn modelId="{711B0E4E-7818-4E50-9F79-79965D0FC4E9}" type="presParOf" srcId="{D6D3011C-16BF-44E7-B861-296FA538DD59}" destId="{3BEF0350-4EDA-4B74-B67F-C692B16A8D49}" srcOrd="0" destOrd="0" presId="urn:microsoft.com/office/officeart/2018/5/layout/IconCircleLabelList"/>
    <dgm:cxn modelId="{6FB87A3E-F609-4D8F-82E4-E7477CD4F69C}" type="presParOf" srcId="{3BEF0350-4EDA-4B74-B67F-C692B16A8D49}" destId="{B485439D-7568-4FC0-9866-E4DAEE82448E}" srcOrd="0" destOrd="0" presId="urn:microsoft.com/office/officeart/2018/5/layout/IconCircleLabelList"/>
    <dgm:cxn modelId="{280C70BA-E3DA-49EE-86F8-BAEE1353366E}" type="presParOf" srcId="{3BEF0350-4EDA-4B74-B67F-C692B16A8D49}" destId="{7006AEA6-B57D-4B1B-8754-FB0E676022CA}" srcOrd="1" destOrd="0" presId="urn:microsoft.com/office/officeart/2018/5/layout/IconCircleLabelList"/>
    <dgm:cxn modelId="{80B388B0-9F43-41D7-B112-F8F8B6DE1241}" type="presParOf" srcId="{3BEF0350-4EDA-4B74-B67F-C692B16A8D49}" destId="{6857CD35-AF10-4EE8-891D-A28091CED6D4}" srcOrd="2" destOrd="0" presId="urn:microsoft.com/office/officeart/2018/5/layout/IconCircleLabelList"/>
    <dgm:cxn modelId="{C3BFD5FB-D900-4BDE-95F6-4386EAA2612D}" type="presParOf" srcId="{3BEF0350-4EDA-4B74-B67F-C692B16A8D49}" destId="{A838B67C-9A8C-4BDB-8EF2-536BDA954D84}" srcOrd="3" destOrd="0" presId="urn:microsoft.com/office/officeart/2018/5/layout/IconCircleLabelList"/>
    <dgm:cxn modelId="{1A11C71D-F0C9-4C11-824E-5F694F53B1BF}" type="presParOf" srcId="{D6D3011C-16BF-44E7-B861-296FA538DD59}" destId="{C2A04553-1C0B-47F5-9D7B-DDF0B18CD432}" srcOrd="1" destOrd="0" presId="urn:microsoft.com/office/officeart/2018/5/layout/IconCircleLabelList"/>
    <dgm:cxn modelId="{F97ABB7C-79FF-454D-BEB6-B8EA8A99589A}" type="presParOf" srcId="{D6D3011C-16BF-44E7-B861-296FA538DD59}" destId="{92B23B4A-2A6F-45C9-B3D0-23D60BE712C0}" srcOrd="2" destOrd="0" presId="urn:microsoft.com/office/officeart/2018/5/layout/IconCircleLabelList"/>
    <dgm:cxn modelId="{948A3DD5-A303-4DED-8B0A-F64F35A53A8B}" type="presParOf" srcId="{92B23B4A-2A6F-45C9-B3D0-23D60BE712C0}" destId="{A42D8DC9-25BB-4E1A-8F1D-99E75461070E}" srcOrd="0" destOrd="0" presId="urn:microsoft.com/office/officeart/2018/5/layout/IconCircleLabelList"/>
    <dgm:cxn modelId="{07F0734A-AC8A-4CEE-8640-46521D3D8C06}" type="presParOf" srcId="{92B23B4A-2A6F-45C9-B3D0-23D60BE712C0}" destId="{66CBF162-3860-4F51-AD1D-64884D61B608}" srcOrd="1" destOrd="0" presId="urn:microsoft.com/office/officeart/2018/5/layout/IconCircleLabelList"/>
    <dgm:cxn modelId="{76B13964-3CC7-4D10-B06D-322C119B19F4}" type="presParOf" srcId="{92B23B4A-2A6F-45C9-B3D0-23D60BE712C0}" destId="{F4B83D83-AF6F-4304-8036-AE11C0961CD8}" srcOrd="2" destOrd="0" presId="urn:microsoft.com/office/officeart/2018/5/layout/IconCircleLabelList"/>
    <dgm:cxn modelId="{70BC83F0-0862-4580-B536-4A0BC86E13E8}" type="presParOf" srcId="{92B23B4A-2A6F-45C9-B3D0-23D60BE712C0}" destId="{FD5FB1D0-4882-4130-802A-2F18BE07FC21}" srcOrd="3" destOrd="0" presId="urn:microsoft.com/office/officeart/2018/5/layout/IconCircleLabelList"/>
    <dgm:cxn modelId="{B403244B-D438-4316-9486-DC7647D71B6A}" type="presParOf" srcId="{D6D3011C-16BF-44E7-B861-296FA538DD59}" destId="{BBC23DEF-5820-42F1-9384-6E85C9812095}" srcOrd="3" destOrd="0" presId="urn:microsoft.com/office/officeart/2018/5/layout/IconCircleLabelList"/>
    <dgm:cxn modelId="{989BDE54-DD16-45FC-B56F-3387C5D8E777}" type="presParOf" srcId="{D6D3011C-16BF-44E7-B861-296FA538DD59}" destId="{773418A3-D860-4702-BE9E-DE6F9DF3682C}" srcOrd="4" destOrd="0" presId="urn:microsoft.com/office/officeart/2018/5/layout/IconCircleLabelList"/>
    <dgm:cxn modelId="{8148E2C4-5E91-4216-A5A4-3BF66F7C752A}" type="presParOf" srcId="{773418A3-D860-4702-BE9E-DE6F9DF3682C}" destId="{9CDF2CC2-A601-47D3-84E4-77DF35637277}" srcOrd="0" destOrd="0" presId="urn:microsoft.com/office/officeart/2018/5/layout/IconCircleLabelList"/>
    <dgm:cxn modelId="{4A044D78-359C-4F7D-9D8E-FF3067990CD0}" type="presParOf" srcId="{773418A3-D860-4702-BE9E-DE6F9DF3682C}" destId="{BB41B997-CF9C-49E2-9E02-7FF2D61D826A}" srcOrd="1" destOrd="0" presId="urn:microsoft.com/office/officeart/2018/5/layout/IconCircleLabelList"/>
    <dgm:cxn modelId="{1A9951F7-620B-4A2B-BBBE-801173581A3A}" type="presParOf" srcId="{773418A3-D860-4702-BE9E-DE6F9DF3682C}" destId="{F5C00428-8117-4E2C-80C6-DE77CDED4755}" srcOrd="2" destOrd="0" presId="urn:microsoft.com/office/officeart/2018/5/layout/IconCircleLabelList"/>
    <dgm:cxn modelId="{9EB7294A-92BC-40B1-A87E-4C204820861A}" type="presParOf" srcId="{773418A3-D860-4702-BE9E-DE6F9DF3682C}" destId="{33DD4B03-6B80-49FE-9E8E-A605C707C8A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0C6E-F1D8-4549-A952-E9EB8044A7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1DDF6A-AD30-42EC-8F42-40E2AC5C3B9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Used </a:t>
          </a:r>
          <a:r>
            <a:rPr lang="en-GB" dirty="0" err="1"/>
            <a:t>CodeCarbon</a:t>
          </a:r>
          <a:r>
            <a:rPr lang="en-GB" dirty="0"/>
            <a:t> to embed energy usage tracking into FitBenchmarking – initially reported carbon emissions, but this is not a consistent metric</a:t>
          </a:r>
          <a:endParaRPr lang="en-US" dirty="0"/>
        </a:p>
      </dgm:t>
    </dgm:pt>
    <dgm:pt modelId="{7E3FD1F2-CC73-4FE0-9A18-62EE0234AA24}" type="parTrans" cxnId="{5CA9CAA7-7794-4C7B-AB7C-1B469DFDB806}">
      <dgm:prSet/>
      <dgm:spPr/>
      <dgm:t>
        <a:bodyPr/>
        <a:lstStyle/>
        <a:p>
          <a:endParaRPr lang="en-US"/>
        </a:p>
      </dgm:t>
    </dgm:pt>
    <dgm:pt modelId="{29F8EBAB-DE55-48B7-815E-EC6549E0B40D}" type="sibTrans" cxnId="{5CA9CAA7-7794-4C7B-AB7C-1B469DFDB806}">
      <dgm:prSet/>
      <dgm:spPr/>
      <dgm:t>
        <a:bodyPr/>
        <a:lstStyle/>
        <a:p>
          <a:endParaRPr lang="en-US"/>
        </a:p>
      </dgm:t>
    </dgm:pt>
    <dgm:pt modelId="{F3F01A72-E662-4C9D-AEBD-54E2FBAE7D3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Only tracking energy usage for call to fitting function – explicit object used but was slow initially…</a:t>
          </a:r>
          <a:endParaRPr lang="en-US" dirty="0"/>
        </a:p>
      </dgm:t>
    </dgm:pt>
    <dgm:pt modelId="{BD44BCAE-AC1F-4982-89FA-C4E9962487C6}" type="parTrans" cxnId="{64AF9B69-E96C-4153-832F-6D19BA722A58}">
      <dgm:prSet/>
      <dgm:spPr/>
      <dgm:t>
        <a:bodyPr/>
        <a:lstStyle/>
        <a:p>
          <a:endParaRPr lang="en-US"/>
        </a:p>
      </dgm:t>
    </dgm:pt>
    <dgm:pt modelId="{305C02D6-3751-4918-B90C-93884619EDA2}" type="sibTrans" cxnId="{64AF9B69-E96C-4153-832F-6D19BA722A58}">
      <dgm:prSet/>
      <dgm:spPr/>
      <dgm:t>
        <a:bodyPr/>
        <a:lstStyle/>
        <a:p>
          <a:endParaRPr lang="en-US"/>
        </a:p>
      </dgm:t>
    </dgm:pt>
    <dgm:pt modelId="{037A3F4F-29A5-4FF9-A8AF-C7B22C559699}" type="pres">
      <dgm:prSet presAssocID="{CB590C6E-F1D8-4549-A952-E9EB8044A759}" presName="root" presStyleCnt="0">
        <dgm:presLayoutVars>
          <dgm:dir/>
          <dgm:resizeHandles val="exact"/>
        </dgm:presLayoutVars>
      </dgm:prSet>
      <dgm:spPr/>
    </dgm:pt>
    <dgm:pt modelId="{6F79DC55-6253-4D9F-B3DB-3D4089D61755}" type="pres">
      <dgm:prSet presAssocID="{471DDF6A-AD30-42EC-8F42-40E2AC5C3B9C}" presName="compNode" presStyleCnt="0"/>
      <dgm:spPr/>
    </dgm:pt>
    <dgm:pt modelId="{E3C7A3B3-E169-462A-8CB4-7C3F9B3260A5}" type="pres">
      <dgm:prSet presAssocID="{471DDF6A-AD30-42EC-8F42-40E2AC5C3B9C}" presName="bgRect" presStyleLbl="bgShp" presStyleIdx="0" presStyleCnt="2"/>
      <dgm:spPr/>
    </dgm:pt>
    <dgm:pt modelId="{035DD707-0693-4192-A85B-CAF73E64C054}" type="pres">
      <dgm:prSet presAssocID="{471DDF6A-AD30-42EC-8F42-40E2AC5C3B9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EC37351-DB35-4655-BA07-A5C784D5CD07}" type="pres">
      <dgm:prSet presAssocID="{471DDF6A-AD30-42EC-8F42-40E2AC5C3B9C}" presName="spaceRect" presStyleCnt="0"/>
      <dgm:spPr/>
    </dgm:pt>
    <dgm:pt modelId="{05FB5A09-8BBA-4850-B721-1021989D4396}" type="pres">
      <dgm:prSet presAssocID="{471DDF6A-AD30-42EC-8F42-40E2AC5C3B9C}" presName="parTx" presStyleLbl="revTx" presStyleIdx="0" presStyleCnt="2">
        <dgm:presLayoutVars>
          <dgm:chMax val="0"/>
          <dgm:chPref val="0"/>
        </dgm:presLayoutVars>
      </dgm:prSet>
      <dgm:spPr/>
    </dgm:pt>
    <dgm:pt modelId="{9E14A6A1-07BC-42F7-B788-C6E4B78BE9F0}" type="pres">
      <dgm:prSet presAssocID="{29F8EBAB-DE55-48B7-815E-EC6549E0B40D}" presName="sibTrans" presStyleCnt="0"/>
      <dgm:spPr/>
    </dgm:pt>
    <dgm:pt modelId="{76BB3747-700B-4AE4-A149-FFBA8DC9FAD9}" type="pres">
      <dgm:prSet presAssocID="{F3F01A72-E662-4C9D-AEBD-54E2FBAE7D3F}" presName="compNode" presStyleCnt="0"/>
      <dgm:spPr/>
    </dgm:pt>
    <dgm:pt modelId="{D8F717F3-3110-4D43-B3BC-7CB8EFDC07C4}" type="pres">
      <dgm:prSet presAssocID="{F3F01A72-E662-4C9D-AEBD-54E2FBAE7D3F}" presName="bgRect" presStyleLbl="bgShp" presStyleIdx="1" presStyleCnt="2"/>
      <dgm:spPr/>
    </dgm:pt>
    <dgm:pt modelId="{C57D2DE6-4948-4D37-9C65-D79CFCFB9270}" type="pres">
      <dgm:prSet presAssocID="{F3F01A72-E662-4C9D-AEBD-54E2FBAE7D3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18FBAD1-E5FD-4CC0-9564-795583524F04}" type="pres">
      <dgm:prSet presAssocID="{F3F01A72-E662-4C9D-AEBD-54E2FBAE7D3F}" presName="spaceRect" presStyleCnt="0"/>
      <dgm:spPr/>
    </dgm:pt>
    <dgm:pt modelId="{1C73BF4E-8746-4136-A3CC-D427D8428D99}" type="pres">
      <dgm:prSet presAssocID="{F3F01A72-E662-4C9D-AEBD-54E2FBAE7D3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2C5F31B-F71B-45D9-BF92-AF15A6C02B97}" type="presOf" srcId="{CB590C6E-F1D8-4549-A952-E9EB8044A759}" destId="{037A3F4F-29A5-4FF9-A8AF-C7B22C559699}" srcOrd="0" destOrd="0" presId="urn:microsoft.com/office/officeart/2018/2/layout/IconVerticalSolidList"/>
    <dgm:cxn modelId="{64AF9B69-E96C-4153-832F-6D19BA722A58}" srcId="{CB590C6E-F1D8-4549-A952-E9EB8044A759}" destId="{F3F01A72-E662-4C9D-AEBD-54E2FBAE7D3F}" srcOrd="1" destOrd="0" parTransId="{BD44BCAE-AC1F-4982-89FA-C4E9962487C6}" sibTransId="{305C02D6-3751-4918-B90C-93884619EDA2}"/>
    <dgm:cxn modelId="{F16B3274-C999-4987-9DEF-0632161C1A8D}" type="presOf" srcId="{471DDF6A-AD30-42EC-8F42-40E2AC5C3B9C}" destId="{05FB5A09-8BBA-4850-B721-1021989D4396}" srcOrd="0" destOrd="0" presId="urn:microsoft.com/office/officeart/2018/2/layout/IconVerticalSolidList"/>
    <dgm:cxn modelId="{5CA9CAA7-7794-4C7B-AB7C-1B469DFDB806}" srcId="{CB590C6E-F1D8-4549-A952-E9EB8044A759}" destId="{471DDF6A-AD30-42EC-8F42-40E2AC5C3B9C}" srcOrd="0" destOrd="0" parTransId="{7E3FD1F2-CC73-4FE0-9A18-62EE0234AA24}" sibTransId="{29F8EBAB-DE55-48B7-815E-EC6549E0B40D}"/>
    <dgm:cxn modelId="{842D24D2-EB6D-4303-92C6-3E6B42234025}" type="presOf" srcId="{F3F01A72-E662-4C9D-AEBD-54E2FBAE7D3F}" destId="{1C73BF4E-8746-4136-A3CC-D427D8428D99}" srcOrd="0" destOrd="0" presId="urn:microsoft.com/office/officeart/2018/2/layout/IconVerticalSolidList"/>
    <dgm:cxn modelId="{9E1CF8B6-B946-461C-95BC-2AD76DBE7BAD}" type="presParOf" srcId="{037A3F4F-29A5-4FF9-A8AF-C7B22C559699}" destId="{6F79DC55-6253-4D9F-B3DB-3D4089D61755}" srcOrd="0" destOrd="0" presId="urn:microsoft.com/office/officeart/2018/2/layout/IconVerticalSolidList"/>
    <dgm:cxn modelId="{B6E0729D-AB06-4885-8813-C5FAEE353794}" type="presParOf" srcId="{6F79DC55-6253-4D9F-B3DB-3D4089D61755}" destId="{E3C7A3B3-E169-462A-8CB4-7C3F9B3260A5}" srcOrd="0" destOrd="0" presId="urn:microsoft.com/office/officeart/2018/2/layout/IconVerticalSolidList"/>
    <dgm:cxn modelId="{285EA496-3626-4A98-95F8-0FE143C7BE72}" type="presParOf" srcId="{6F79DC55-6253-4D9F-B3DB-3D4089D61755}" destId="{035DD707-0693-4192-A85B-CAF73E64C054}" srcOrd="1" destOrd="0" presId="urn:microsoft.com/office/officeart/2018/2/layout/IconVerticalSolidList"/>
    <dgm:cxn modelId="{2069A0C8-C373-4D52-A38D-F571F09A82FD}" type="presParOf" srcId="{6F79DC55-6253-4D9F-B3DB-3D4089D61755}" destId="{2EC37351-DB35-4655-BA07-A5C784D5CD07}" srcOrd="2" destOrd="0" presId="urn:microsoft.com/office/officeart/2018/2/layout/IconVerticalSolidList"/>
    <dgm:cxn modelId="{A7336918-67F7-4BA4-BB1C-15EF77E3FE7D}" type="presParOf" srcId="{6F79DC55-6253-4D9F-B3DB-3D4089D61755}" destId="{05FB5A09-8BBA-4850-B721-1021989D4396}" srcOrd="3" destOrd="0" presId="urn:microsoft.com/office/officeart/2018/2/layout/IconVerticalSolidList"/>
    <dgm:cxn modelId="{852CA021-BEBD-4632-A4A0-EC3B37136B51}" type="presParOf" srcId="{037A3F4F-29A5-4FF9-A8AF-C7B22C559699}" destId="{9E14A6A1-07BC-42F7-B788-C6E4B78BE9F0}" srcOrd="1" destOrd="0" presId="urn:microsoft.com/office/officeart/2018/2/layout/IconVerticalSolidList"/>
    <dgm:cxn modelId="{11188935-F5E7-42E1-B233-C7C27337A4AF}" type="presParOf" srcId="{037A3F4F-29A5-4FF9-A8AF-C7B22C559699}" destId="{76BB3747-700B-4AE4-A149-FFBA8DC9FAD9}" srcOrd="2" destOrd="0" presId="urn:microsoft.com/office/officeart/2018/2/layout/IconVerticalSolidList"/>
    <dgm:cxn modelId="{85CD2E08-6106-4FF8-B516-9441E24EA31D}" type="presParOf" srcId="{76BB3747-700B-4AE4-A149-FFBA8DC9FAD9}" destId="{D8F717F3-3110-4D43-B3BC-7CB8EFDC07C4}" srcOrd="0" destOrd="0" presId="urn:microsoft.com/office/officeart/2018/2/layout/IconVerticalSolidList"/>
    <dgm:cxn modelId="{062FF306-1508-4663-8C46-FEA5D95AB6CB}" type="presParOf" srcId="{76BB3747-700B-4AE4-A149-FFBA8DC9FAD9}" destId="{C57D2DE6-4948-4D37-9C65-D79CFCFB9270}" srcOrd="1" destOrd="0" presId="urn:microsoft.com/office/officeart/2018/2/layout/IconVerticalSolidList"/>
    <dgm:cxn modelId="{0427A7DC-ABAC-44C5-8E64-CBF80F758593}" type="presParOf" srcId="{76BB3747-700B-4AE4-A149-FFBA8DC9FAD9}" destId="{218FBAD1-E5FD-4CC0-9564-795583524F04}" srcOrd="2" destOrd="0" presId="urn:microsoft.com/office/officeart/2018/2/layout/IconVerticalSolidList"/>
    <dgm:cxn modelId="{4C00325E-4F3A-4997-A32B-913D160F9919}" type="presParOf" srcId="{76BB3747-700B-4AE4-A149-FFBA8DC9FAD9}" destId="{1C73BF4E-8746-4136-A3CC-D427D8428D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279CD-35AB-4957-8AF0-04837B320C3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B3D8208-6779-41DB-8C39-76784A0FA96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000" dirty="0"/>
            <a:t>Carbon budgeting</a:t>
          </a:r>
          <a:endParaRPr lang="en-US" sz="2000" dirty="0"/>
        </a:p>
      </dgm:t>
    </dgm:pt>
    <dgm:pt modelId="{E2A76341-6A99-4C08-A1D9-20B38EC2D995}" type="parTrans" cxnId="{DEFAA534-C7D5-45BB-9B2E-4E5BBA2A2E8F}">
      <dgm:prSet/>
      <dgm:spPr/>
      <dgm:t>
        <a:bodyPr/>
        <a:lstStyle/>
        <a:p>
          <a:endParaRPr lang="en-US"/>
        </a:p>
      </dgm:t>
    </dgm:pt>
    <dgm:pt modelId="{790D31BF-3122-43E0-8ED0-F81299116D87}" type="sibTrans" cxnId="{DEFAA534-C7D5-45BB-9B2E-4E5BBA2A2E8F}">
      <dgm:prSet/>
      <dgm:spPr/>
      <dgm:t>
        <a:bodyPr/>
        <a:lstStyle/>
        <a:p>
          <a:endParaRPr lang="en-US"/>
        </a:p>
      </dgm:t>
    </dgm:pt>
    <dgm:pt modelId="{A4EFC9F5-449C-4696-A83F-F91F7806C5F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000" dirty="0"/>
            <a:t>Raise awareness</a:t>
          </a:r>
          <a:endParaRPr lang="en-US" sz="2000" dirty="0"/>
        </a:p>
      </dgm:t>
    </dgm:pt>
    <dgm:pt modelId="{46EE4468-67EC-478C-9DE8-EB84F40DA38C}" type="parTrans" cxnId="{88C6B468-F844-4F47-A0A4-4AC8A80517F3}">
      <dgm:prSet/>
      <dgm:spPr/>
      <dgm:t>
        <a:bodyPr/>
        <a:lstStyle/>
        <a:p>
          <a:endParaRPr lang="en-US"/>
        </a:p>
      </dgm:t>
    </dgm:pt>
    <dgm:pt modelId="{682AFDBA-F91E-43C9-ABBD-3156EB2CD4D9}" type="sibTrans" cxnId="{88C6B468-F844-4F47-A0A4-4AC8A80517F3}">
      <dgm:prSet/>
      <dgm:spPr/>
      <dgm:t>
        <a:bodyPr/>
        <a:lstStyle/>
        <a:p>
          <a:endParaRPr lang="en-US"/>
        </a:p>
      </dgm:t>
    </dgm:pt>
    <dgm:pt modelId="{0CA93248-AC2E-4191-84C8-0B096E7E18D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000" dirty="0"/>
            <a:t>Motivation for developers to produce more carbon efficient solvers</a:t>
          </a:r>
          <a:endParaRPr lang="en-US" sz="2000" dirty="0"/>
        </a:p>
      </dgm:t>
    </dgm:pt>
    <dgm:pt modelId="{C68C7FF7-C91B-45E2-BA66-54BF5C8387C7}" type="parTrans" cxnId="{DDAE1160-1773-44E2-929B-EFEEC962E088}">
      <dgm:prSet/>
      <dgm:spPr/>
      <dgm:t>
        <a:bodyPr/>
        <a:lstStyle/>
        <a:p>
          <a:endParaRPr lang="en-US"/>
        </a:p>
      </dgm:t>
    </dgm:pt>
    <dgm:pt modelId="{0D2C53FF-E9D0-4374-9453-517616CD86CD}" type="sibTrans" cxnId="{DDAE1160-1773-44E2-929B-EFEEC962E088}">
      <dgm:prSet/>
      <dgm:spPr/>
      <dgm:t>
        <a:bodyPr/>
        <a:lstStyle/>
        <a:p>
          <a:endParaRPr lang="en-US"/>
        </a:p>
      </dgm:t>
    </dgm:pt>
    <dgm:pt modelId="{EA2DC05C-4373-466E-A997-D9C7FD80B043}" type="pres">
      <dgm:prSet presAssocID="{1B3279CD-35AB-4957-8AF0-04837B320C38}" presName="root" presStyleCnt="0">
        <dgm:presLayoutVars>
          <dgm:dir/>
          <dgm:resizeHandles val="exact"/>
        </dgm:presLayoutVars>
      </dgm:prSet>
      <dgm:spPr/>
    </dgm:pt>
    <dgm:pt modelId="{A5592365-2639-4A11-8FDD-73C45B8A39D6}" type="pres">
      <dgm:prSet presAssocID="{FB3D8208-6779-41DB-8C39-76784A0FA968}" presName="compNode" presStyleCnt="0"/>
      <dgm:spPr/>
    </dgm:pt>
    <dgm:pt modelId="{8FE1F4FB-13EA-4187-8175-4A0CB957ED52}" type="pres">
      <dgm:prSet presAssocID="{FB3D8208-6779-41DB-8C39-76784A0FA96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CB23FB9-A245-48CB-AB15-8A72815E6A1A}" type="pres">
      <dgm:prSet presAssocID="{FB3D8208-6779-41DB-8C39-76784A0FA968}" presName="iconSpace" presStyleCnt="0"/>
      <dgm:spPr/>
    </dgm:pt>
    <dgm:pt modelId="{AACFA877-69DD-433B-A3EA-55C00467BD2C}" type="pres">
      <dgm:prSet presAssocID="{FB3D8208-6779-41DB-8C39-76784A0FA968}" presName="parTx" presStyleLbl="revTx" presStyleIdx="0" presStyleCnt="6">
        <dgm:presLayoutVars>
          <dgm:chMax val="0"/>
          <dgm:chPref val="0"/>
        </dgm:presLayoutVars>
      </dgm:prSet>
      <dgm:spPr/>
    </dgm:pt>
    <dgm:pt modelId="{DDF96AE7-6532-43AF-BB0C-84EF48AD7974}" type="pres">
      <dgm:prSet presAssocID="{FB3D8208-6779-41DB-8C39-76784A0FA968}" presName="txSpace" presStyleCnt="0"/>
      <dgm:spPr/>
    </dgm:pt>
    <dgm:pt modelId="{7CC565A5-E349-486C-9E4A-965A815BC372}" type="pres">
      <dgm:prSet presAssocID="{FB3D8208-6779-41DB-8C39-76784A0FA968}" presName="desTx" presStyleLbl="revTx" presStyleIdx="1" presStyleCnt="6">
        <dgm:presLayoutVars/>
      </dgm:prSet>
      <dgm:spPr/>
    </dgm:pt>
    <dgm:pt modelId="{A44C3DB9-911E-47E9-8B7A-1751E123EEF4}" type="pres">
      <dgm:prSet presAssocID="{790D31BF-3122-43E0-8ED0-F81299116D87}" presName="sibTrans" presStyleCnt="0"/>
      <dgm:spPr/>
    </dgm:pt>
    <dgm:pt modelId="{3721FCBA-67FF-4F1E-BBF6-06FA0AA19DF7}" type="pres">
      <dgm:prSet presAssocID="{A4EFC9F5-449C-4696-A83F-F91F7806C5F4}" presName="compNode" presStyleCnt="0"/>
      <dgm:spPr/>
    </dgm:pt>
    <dgm:pt modelId="{D6F9037F-42D9-4978-B722-55FFA25B4367}" type="pres">
      <dgm:prSet presAssocID="{A4EFC9F5-449C-4696-A83F-F91F7806C5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DA55875B-DDA8-4E23-862D-FF9BF3B2FB54}" type="pres">
      <dgm:prSet presAssocID="{A4EFC9F5-449C-4696-A83F-F91F7806C5F4}" presName="iconSpace" presStyleCnt="0"/>
      <dgm:spPr/>
    </dgm:pt>
    <dgm:pt modelId="{00822898-7FD2-4A41-AFD9-9A7E7D78EDF5}" type="pres">
      <dgm:prSet presAssocID="{A4EFC9F5-449C-4696-A83F-F91F7806C5F4}" presName="parTx" presStyleLbl="revTx" presStyleIdx="2" presStyleCnt="6">
        <dgm:presLayoutVars>
          <dgm:chMax val="0"/>
          <dgm:chPref val="0"/>
        </dgm:presLayoutVars>
      </dgm:prSet>
      <dgm:spPr/>
    </dgm:pt>
    <dgm:pt modelId="{4968B496-7401-4ECA-8932-188388E480BB}" type="pres">
      <dgm:prSet presAssocID="{A4EFC9F5-449C-4696-A83F-F91F7806C5F4}" presName="txSpace" presStyleCnt="0"/>
      <dgm:spPr/>
    </dgm:pt>
    <dgm:pt modelId="{88699323-589A-4E80-99BE-11B02A0A8070}" type="pres">
      <dgm:prSet presAssocID="{A4EFC9F5-449C-4696-A83F-F91F7806C5F4}" presName="desTx" presStyleLbl="revTx" presStyleIdx="3" presStyleCnt="6">
        <dgm:presLayoutVars/>
      </dgm:prSet>
      <dgm:spPr/>
    </dgm:pt>
    <dgm:pt modelId="{752AB628-4512-4C0A-88CB-2F003BB55A74}" type="pres">
      <dgm:prSet presAssocID="{682AFDBA-F91E-43C9-ABBD-3156EB2CD4D9}" presName="sibTrans" presStyleCnt="0"/>
      <dgm:spPr/>
    </dgm:pt>
    <dgm:pt modelId="{FF704B7D-32B6-475B-A8EE-942A3C2713D4}" type="pres">
      <dgm:prSet presAssocID="{0CA93248-AC2E-4191-84C8-0B096E7E18DE}" presName="compNode" presStyleCnt="0"/>
      <dgm:spPr/>
    </dgm:pt>
    <dgm:pt modelId="{7DC75F3B-5D98-4F0A-B78C-23ACC5703A8E}" type="pres">
      <dgm:prSet presAssocID="{0CA93248-AC2E-4191-84C8-0B096E7E18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1FC14F9-8A3C-4E21-891A-4365F7BE05AB}" type="pres">
      <dgm:prSet presAssocID="{0CA93248-AC2E-4191-84C8-0B096E7E18DE}" presName="iconSpace" presStyleCnt="0"/>
      <dgm:spPr/>
    </dgm:pt>
    <dgm:pt modelId="{641E9B37-47BE-447C-A064-530DBC09ACE8}" type="pres">
      <dgm:prSet presAssocID="{0CA93248-AC2E-4191-84C8-0B096E7E18DE}" presName="parTx" presStyleLbl="revTx" presStyleIdx="4" presStyleCnt="6">
        <dgm:presLayoutVars>
          <dgm:chMax val="0"/>
          <dgm:chPref val="0"/>
        </dgm:presLayoutVars>
      </dgm:prSet>
      <dgm:spPr/>
    </dgm:pt>
    <dgm:pt modelId="{86AA50BB-6E99-4B0E-A98F-DA17A3DEFC72}" type="pres">
      <dgm:prSet presAssocID="{0CA93248-AC2E-4191-84C8-0B096E7E18DE}" presName="txSpace" presStyleCnt="0"/>
      <dgm:spPr/>
    </dgm:pt>
    <dgm:pt modelId="{6F79ED14-F55D-4AB1-A905-D0C054224974}" type="pres">
      <dgm:prSet presAssocID="{0CA93248-AC2E-4191-84C8-0B096E7E18DE}" presName="desTx" presStyleLbl="revTx" presStyleIdx="5" presStyleCnt="6">
        <dgm:presLayoutVars/>
      </dgm:prSet>
      <dgm:spPr/>
    </dgm:pt>
  </dgm:ptLst>
  <dgm:cxnLst>
    <dgm:cxn modelId="{EDB30D0B-D531-470D-B72E-EF9293AC345F}" type="presOf" srcId="{FB3D8208-6779-41DB-8C39-76784A0FA968}" destId="{AACFA877-69DD-433B-A3EA-55C00467BD2C}" srcOrd="0" destOrd="0" presId="urn:microsoft.com/office/officeart/2018/2/layout/IconLabelDescriptionList"/>
    <dgm:cxn modelId="{DEFAA534-C7D5-45BB-9B2E-4E5BBA2A2E8F}" srcId="{1B3279CD-35AB-4957-8AF0-04837B320C38}" destId="{FB3D8208-6779-41DB-8C39-76784A0FA968}" srcOrd="0" destOrd="0" parTransId="{E2A76341-6A99-4C08-A1D9-20B38EC2D995}" sibTransId="{790D31BF-3122-43E0-8ED0-F81299116D87}"/>
    <dgm:cxn modelId="{DDAE1160-1773-44E2-929B-EFEEC962E088}" srcId="{1B3279CD-35AB-4957-8AF0-04837B320C38}" destId="{0CA93248-AC2E-4191-84C8-0B096E7E18DE}" srcOrd="2" destOrd="0" parTransId="{C68C7FF7-C91B-45E2-BA66-54BF5C8387C7}" sibTransId="{0D2C53FF-E9D0-4374-9453-517616CD86CD}"/>
    <dgm:cxn modelId="{EAEB2948-2F29-4143-84A3-556B5420BF4B}" type="presOf" srcId="{A4EFC9F5-449C-4696-A83F-F91F7806C5F4}" destId="{00822898-7FD2-4A41-AFD9-9A7E7D78EDF5}" srcOrd="0" destOrd="0" presId="urn:microsoft.com/office/officeart/2018/2/layout/IconLabelDescriptionList"/>
    <dgm:cxn modelId="{88C6B468-F844-4F47-A0A4-4AC8A80517F3}" srcId="{1B3279CD-35AB-4957-8AF0-04837B320C38}" destId="{A4EFC9F5-449C-4696-A83F-F91F7806C5F4}" srcOrd="1" destOrd="0" parTransId="{46EE4468-67EC-478C-9DE8-EB84F40DA38C}" sibTransId="{682AFDBA-F91E-43C9-ABBD-3156EB2CD4D9}"/>
    <dgm:cxn modelId="{94ADC2AC-5929-4862-8809-FE02702EF66C}" type="presOf" srcId="{0CA93248-AC2E-4191-84C8-0B096E7E18DE}" destId="{641E9B37-47BE-447C-A064-530DBC09ACE8}" srcOrd="0" destOrd="0" presId="urn:microsoft.com/office/officeart/2018/2/layout/IconLabelDescriptionList"/>
    <dgm:cxn modelId="{30BA96BC-AFED-4E55-AC7A-6D5B331A4DD5}" type="presOf" srcId="{1B3279CD-35AB-4957-8AF0-04837B320C38}" destId="{EA2DC05C-4373-466E-A997-D9C7FD80B043}" srcOrd="0" destOrd="0" presId="urn:microsoft.com/office/officeart/2018/2/layout/IconLabelDescriptionList"/>
    <dgm:cxn modelId="{5CD24E61-B987-4A72-BDAA-AC1A9E7C94C6}" type="presParOf" srcId="{EA2DC05C-4373-466E-A997-D9C7FD80B043}" destId="{A5592365-2639-4A11-8FDD-73C45B8A39D6}" srcOrd="0" destOrd="0" presId="urn:microsoft.com/office/officeart/2018/2/layout/IconLabelDescriptionList"/>
    <dgm:cxn modelId="{8FE0E3B6-C71C-4B1B-AFF2-0333DEF8B47F}" type="presParOf" srcId="{A5592365-2639-4A11-8FDD-73C45B8A39D6}" destId="{8FE1F4FB-13EA-4187-8175-4A0CB957ED52}" srcOrd="0" destOrd="0" presId="urn:microsoft.com/office/officeart/2018/2/layout/IconLabelDescriptionList"/>
    <dgm:cxn modelId="{5BB7D1FA-893E-49B7-A665-912B46BD29F0}" type="presParOf" srcId="{A5592365-2639-4A11-8FDD-73C45B8A39D6}" destId="{9CB23FB9-A245-48CB-AB15-8A72815E6A1A}" srcOrd="1" destOrd="0" presId="urn:microsoft.com/office/officeart/2018/2/layout/IconLabelDescriptionList"/>
    <dgm:cxn modelId="{69FC4F02-F6B7-4C60-A533-A337CC583CB4}" type="presParOf" srcId="{A5592365-2639-4A11-8FDD-73C45B8A39D6}" destId="{AACFA877-69DD-433B-A3EA-55C00467BD2C}" srcOrd="2" destOrd="0" presId="urn:microsoft.com/office/officeart/2018/2/layout/IconLabelDescriptionList"/>
    <dgm:cxn modelId="{8BDEA6C1-CE0B-4297-BCAA-616D8A17A887}" type="presParOf" srcId="{A5592365-2639-4A11-8FDD-73C45B8A39D6}" destId="{DDF96AE7-6532-43AF-BB0C-84EF48AD7974}" srcOrd="3" destOrd="0" presId="urn:microsoft.com/office/officeart/2018/2/layout/IconLabelDescriptionList"/>
    <dgm:cxn modelId="{CBF9ADFC-C1C4-4C2C-B29D-D7A21D1DFA90}" type="presParOf" srcId="{A5592365-2639-4A11-8FDD-73C45B8A39D6}" destId="{7CC565A5-E349-486C-9E4A-965A815BC372}" srcOrd="4" destOrd="0" presId="urn:microsoft.com/office/officeart/2018/2/layout/IconLabelDescriptionList"/>
    <dgm:cxn modelId="{656B54F5-91A1-4A72-8561-A92E8AD060EA}" type="presParOf" srcId="{EA2DC05C-4373-466E-A997-D9C7FD80B043}" destId="{A44C3DB9-911E-47E9-8B7A-1751E123EEF4}" srcOrd="1" destOrd="0" presId="urn:microsoft.com/office/officeart/2018/2/layout/IconLabelDescriptionList"/>
    <dgm:cxn modelId="{63CDF47A-9C40-4A5D-AB18-B601FDE9CAC6}" type="presParOf" srcId="{EA2DC05C-4373-466E-A997-D9C7FD80B043}" destId="{3721FCBA-67FF-4F1E-BBF6-06FA0AA19DF7}" srcOrd="2" destOrd="0" presId="urn:microsoft.com/office/officeart/2018/2/layout/IconLabelDescriptionList"/>
    <dgm:cxn modelId="{E2EFC046-D9F5-4B5D-A56B-253CF0BEC8E8}" type="presParOf" srcId="{3721FCBA-67FF-4F1E-BBF6-06FA0AA19DF7}" destId="{D6F9037F-42D9-4978-B722-55FFA25B4367}" srcOrd="0" destOrd="0" presId="urn:microsoft.com/office/officeart/2018/2/layout/IconLabelDescriptionList"/>
    <dgm:cxn modelId="{C5846EB8-B67D-4A03-BD0A-DC6E1C5D2616}" type="presParOf" srcId="{3721FCBA-67FF-4F1E-BBF6-06FA0AA19DF7}" destId="{DA55875B-DDA8-4E23-862D-FF9BF3B2FB54}" srcOrd="1" destOrd="0" presId="urn:microsoft.com/office/officeart/2018/2/layout/IconLabelDescriptionList"/>
    <dgm:cxn modelId="{F89BB18F-6BD5-4087-B73F-EAAF0C1ADB8C}" type="presParOf" srcId="{3721FCBA-67FF-4F1E-BBF6-06FA0AA19DF7}" destId="{00822898-7FD2-4A41-AFD9-9A7E7D78EDF5}" srcOrd="2" destOrd="0" presId="urn:microsoft.com/office/officeart/2018/2/layout/IconLabelDescriptionList"/>
    <dgm:cxn modelId="{BBEB4E2D-FE69-4367-B56A-517EFF1EA043}" type="presParOf" srcId="{3721FCBA-67FF-4F1E-BBF6-06FA0AA19DF7}" destId="{4968B496-7401-4ECA-8932-188388E480BB}" srcOrd="3" destOrd="0" presId="urn:microsoft.com/office/officeart/2018/2/layout/IconLabelDescriptionList"/>
    <dgm:cxn modelId="{D7197504-4A8F-4693-A8C7-2E7E14990A78}" type="presParOf" srcId="{3721FCBA-67FF-4F1E-BBF6-06FA0AA19DF7}" destId="{88699323-589A-4E80-99BE-11B02A0A8070}" srcOrd="4" destOrd="0" presId="urn:microsoft.com/office/officeart/2018/2/layout/IconLabelDescriptionList"/>
    <dgm:cxn modelId="{A24DF1B4-AFCE-4D77-BB19-E70468F5C119}" type="presParOf" srcId="{EA2DC05C-4373-466E-A997-D9C7FD80B043}" destId="{752AB628-4512-4C0A-88CB-2F003BB55A74}" srcOrd="3" destOrd="0" presId="urn:microsoft.com/office/officeart/2018/2/layout/IconLabelDescriptionList"/>
    <dgm:cxn modelId="{8D8B8D5C-E5FD-49C6-92A0-11D2FD7C7D06}" type="presParOf" srcId="{EA2DC05C-4373-466E-A997-D9C7FD80B043}" destId="{FF704B7D-32B6-475B-A8EE-942A3C2713D4}" srcOrd="4" destOrd="0" presId="urn:microsoft.com/office/officeart/2018/2/layout/IconLabelDescriptionList"/>
    <dgm:cxn modelId="{6AF16180-B3BC-4F58-B274-CAA24BA502D6}" type="presParOf" srcId="{FF704B7D-32B6-475B-A8EE-942A3C2713D4}" destId="{7DC75F3B-5D98-4F0A-B78C-23ACC5703A8E}" srcOrd="0" destOrd="0" presId="urn:microsoft.com/office/officeart/2018/2/layout/IconLabelDescriptionList"/>
    <dgm:cxn modelId="{AEB9CC57-92E6-4B0B-8F01-81D651600737}" type="presParOf" srcId="{FF704B7D-32B6-475B-A8EE-942A3C2713D4}" destId="{81FC14F9-8A3C-4E21-891A-4365F7BE05AB}" srcOrd="1" destOrd="0" presId="urn:microsoft.com/office/officeart/2018/2/layout/IconLabelDescriptionList"/>
    <dgm:cxn modelId="{33420C69-CCFC-4A82-AA2D-9A7F23EDEF93}" type="presParOf" srcId="{FF704B7D-32B6-475B-A8EE-942A3C2713D4}" destId="{641E9B37-47BE-447C-A064-530DBC09ACE8}" srcOrd="2" destOrd="0" presId="urn:microsoft.com/office/officeart/2018/2/layout/IconLabelDescriptionList"/>
    <dgm:cxn modelId="{46969EA9-015F-4399-AF4C-C32138840015}" type="presParOf" srcId="{FF704B7D-32B6-475B-A8EE-942A3C2713D4}" destId="{86AA50BB-6E99-4B0E-A98F-DA17A3DEFC72}" srcOrd="3" destOrd="0" presId="urn:microsoft.com/office/officeart/2018/2/layout/IconLabelDescriptionList"/>
    <dgm:cxn modelId="{50C241BB-3F7E-4E36-9A1F-BD1D7E4166D8}" type="presParOf" srcId="{FF704B7D-32B6-475B-A8EE-942A3C2713D4}" destId="{6F79ED14-F55D-4AB1-A905-D0C05422497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5439D-7568-4FC0-9866-E4DAEE82448E}">
      <dsp:nvSpPr>
        <dsp:cNvPr id="0" name=""/>
        <dsp:cNvSpPr/>
      </dsp:nvSpPr>
      <dsp:spPr>
        <a:xfrm>
          <a:off x="679050" y="27441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6AEA6-B57D-4B1B-8754-FB0E676022CA}">
      <dsp:nvSpPr>
        <dsp:cNvPr id="0" name=""/>
        <dsp:cNvSpPr/>
      </dsp:nvSpPr>
      <dsp:spPr>
        <a:xfrm>
          <a:off x="1090571" y="674007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8B67C-9A8C-4BDB-8EF2-536BDA954D84}">
      <dsp:nvSpPr>
        <dsp:cNvPr id="0" name=""/>
        <dsp:cNvSpPr/>
      </dsp:nvSpPr>
      <dsp:spPr>
        <a:xfrm>
          <a:off x="75768" y="2749419"/>
          <a:ext cx="309375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/>
            <a:t>We are facing a climate </a:t>
          </a:r>
          <a:r>
            <a:rPr lang="en-GB" sz="2000" kern="1200" cap="none" baseline="0" dirty="0">
              <a:latin typeface="+mn-lt"/>
            </a:rPr>
            <a:t>emergency</a:t>
          </a:r>
          <a:endParaRPr lang="en-US" sz="2000" kern="1200" cap="none" baseline="0" dirty="0">
            <a:latin typeface="+mn-lt"/>
          </a:endParaRPr>
        </a:p>
      </dsp:txBody>
      <dsp:txXfrm>
        <a:off x="75768" y="2749419"/>
        <a:ext cx="3093750" cy="1327500"/>
      </dsp:txXfrm>
    </dsp:sp>
    <dsp:sp modelId="{A42D8DC9-25BB-4E1A-8F1D-99E75461070E}">
      <dsp:nvSpPr>
        <dsp:cNvPr id="0" name=""/>
        <dsp:cNvSpPr/>
      </dsp:nvSpPr>
      <dsp:spPr>
        <a:xfrm>
          <a:off x="4314206" y="27441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BF162-3860-4F51-AD1D-64884D61B608}">
      <dsp:nvSpPr>
        <dsp:cNvPr id="0" name=""/>
        <dsp:cNvSpPr/>
      </dsp:nvSpPr>
      <dsp:spPr>
        <a:xfrm>
          <a:off x="4716393" y="758218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FB1D0-4882-4130-802A-2F18BE07FC21}">
      <dsp:nvSpPr>
        <dsp:cNvPr id="0" name=""/>
        <dsp:cNvSpPr/>
      </dsp:nvSpPr>
      <dsp:spPr>
        <a:xfrm>
          <a:off x="3710925" y="2749419"/>
          <a:ext cx="309375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/>
            <a:t>IT sector was estimated to account for 2-6% of global carbon emissions in 2020, could increase to 20% by 2030 [1].</a:t>
          </a:r>
          <a:endParaRPr lang="en-US" sz="2000" kern="1200" cap="none" baseline="0" dirty="0"/>
        </a:p>
      </dsp:txBody>
      <dsp:txXfrm>
        <a:off x="3710925" y="2749419"/>
        <a:ext cx="3093750" cy="1327500"/>
      </dsp:txXfrm>
    </dsp:sp>
    <dsp:sp modelId="{9CDF2CC2-A601-47D3-84E4-77DF35637277}">
      <dsp:nvSpPr>
        <dsp:cNvPr id="0" name=""/>
        <dsp:cNvSpPr/>
      </dsp:nvSpPr>
      <dsp:spPr>
        <a:xfrm>
          <a:off x="7949362" y="27441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1B997-CF9C-49E2-9E02-7FF2D61D826A}">
      <dsp:nvSpPr>
        <dsp:cNvPr id="0" name=""/>
        <dsp:cNvSpPr/>
      </dsp:nvSpPr>
      <dsp:spPr>
        <a:xfrm>
          <a:off x="8351550" y="67660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D4B03-6B80-49FE-9E8E-A605C707C8A1}">
      <dsp:nvSpPr>
        <dsp:cNvPr id="0" name=""/>
        <dsp:cNvSpPr/>
      </dsp:nvSpPr>
      <dsp:spPr>
        <a:xfrm>
          <a:off x="7346081" y="2749419"/>
          <a:ext cx="309375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/>
            <a:t>Currently limited information on the carbon cost of computational research</a:t>
          </a:r>
          <a:endParaRPr lang="en-US" sz="2000" kern="1200" cap="none" baseline="0" dirty="0"/>
        </a:p>
      </dsp:txBody>
      <dsp:txXfrm>
        <a:off x="7346081" y="2749419"/>
        <a:ext cx="3093750" cy="132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7A3B3-E169-462A-8CB4-7C3F9B3260A5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DD707-0693-4192-A85B-CAF73E64C054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B5A09-8BBA-4850-B721-1021989D4396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Used </a:t>
          </a:r>
          <a:r>
            <a:rPr lang="en-GB" sz="2300" kern="1200" dirty="0" err="1"/>
            <a:t>CodeCarbon</a:t>
          </a:r>
          <a:r>
            <a:rPr lang="en-GB" sz="2300" kern="1200" dirty="0"/>
            <a:t> to embed energy usage tracking into FitBenchmarking – initially reported carbon emissions, but this is not a consistent metric</a:t>
          </a:r>
          <a:endParaRPr lang="en-US" sz="2300" kern="1200" dirty="0"/>
        </a:p>
      </dsp:txBody>
      <dsp:txXfrm>
        <a:off x="1507738" y="707092"/>
        <a:ext cx="9007861" cy="1305401"/>
      </dsp:txXfrm>
    </dsp:sp>
    <dsp:sp modelId="{D8F717F3-3110-4D43-B3BC-7CB8EFDC07C4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D2DE6-4948-4D37-9C65-D79CFCFB9270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3BF4E-8746-4136-A3CC-D427D8428D99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Only tracking energy usage for call to fitting function – explicit object used but was slow initially…</a:t>
          </a:r>
          <a:endParaRPr lang="en-US" sz="2300" kern="1200" dirty="0"/>
        </a:p>
      </dsp:txBody>
      <dsp:txXfrm>
        <a:off x="1507738" y="2338844"/>
        <a:ext cx="9007861" cy="1305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1F4FB-13EA-4187-8175-4A0CB957ED52}">
      <dsp:nvSpPr>
        <dsp:cNvPr id="0" name=""/>
        <dsp:cNvSpPr/>
      </dsp:nvSpPr>
      <dsp:spPr>
        <a:xfrm>
          <a:off x="393" y="1039816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A877-69DD-433B-A3EA-55C00467BD2C}">
      <dsp:nvSpPr>
        <dsp:cNvPr id="0" name=""/>
        <dsp:cNvSpPr/>
      </dsp:nvSpPr>
      <dsp:spPr>
        <a:xfrm>
          <a:off x="393" y="2236062"/>
          <a:ext cx="3138750" cy="882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Carbon budgeting</a:t>
          </a:r>
          <a:endParaRPr lang="en-US" sz="2000" kern="1200" dirty="0"/>
        </a:p>
      </dsp:txBody>
      <dsp:txXfrm>
        <a:off x="393" y="2236062"/>
        <a:ext cx="3138750" cy="882773"/>
      </dsp:txXfrm>
    </dsp:sp>
    <dsp:sp modelId="{7CC565A5-E349-486C-9E4A-965A815BC372}">
      <dsp:nvSpPr>
        <dsp:cNvPr id="0" name=""/>
        <dsp:cNvSpPr/>
      </dsp:nvSpPr>
      <dsp:spPr>
        <a:xfrm>
          <a:off x="393" y="3164270"/>
          <a:ext cx="3138750" cy="14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9037F-42D9-4978-B722-55FFA25B4367}">
      <dsp:nvSpPr>
        <dsp:cNvPr id="0" name=""/>
        <dsp:cNvSpPr/>
      </dsp:nvSpPr>
      <dsp:spPr>
        <a:xfrm>
          <a:off x="3688425" y="1039816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22898-7FD2-4A41-AFD9-9A7E7D78EDF5}">
      <dsp:nvSpPr>
        <dsp:cNvPr id="0" name=""/>
        <dsp:cNvSpPr/>
      </dsp:nvSpPr>
      <dsp:spPr>
        <a:xfrm>
          <a:off x="3688425" y="2236062"/>
          <a:ext cx="3138750" cy="882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Raise awareness</a:t>
          </a:r>
          <a:endParaRPr lang="en-US" sz="2000" kern="1200" dirty="0"/>
        </a:p>
      </dsp:txBody>
      <dsp:txXfrm>
        <a:off x="3688425" y="2236062"/>
        <a:ext cx="3138750" cy="882773"/>
      </dsp:txXfrm>
    </dsp:sp>
    <dsp:sp modelId="{88699323-589A-4E80-99BE-11B02A0A8070}">
      <dsp:nvSpPr>
        <dsp:cNvPr id="0" name=""/>
        <dsp:cNvSpPr/>
      </dsp:nvSpPr>
      <dsp:spPr>
        <a:xfrm>
          <a:off x="3688425" y="3164270"/>
          <a:ext cx="3138750" cy="14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75F3B-5D98-4F0A-B78C-23ACC5703A8E}">
      <dsp:nvSpPr>
        <dsp:cNvPr id="0" name=""/>
        <dsp:cNvSpPr/>
      </dsp:nvSpPr>
      <dsp:spPr>
        <a:xfrm>
          <a:off x="7376456" y="1039816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E9B37-47BE-447C-A064-530DBC09ACE8}">
      <dsp:nvSpPr>
        <dsp:cNvPr id="0" name=""/>
        <dsp:cNvSpPr/>
      </dsp:nvSpPr>
      <dsp:spPr>
        <a:xfrm>
          <a:off x="7376456" y="2236062"/>
          <a:ext cx="3138750" cy="882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Motivation for developers to produce more carbon efficient solvers</a:t>
          </a:r>
          <a:endParaRPr lang="en-US" sz="2000" kern="1200" dirty="0"/>
        </a:p>
      </dsp:txBody>
      <dsp:txXfrm>
        <a:off x="7376456" y="2236062"/>
        <a:ext cx="3138750" cy="882773"/>
      </dsp:txXfrm>
    </dsp:sp>
    <dsp:sp modelId="{6F79ED14-F55D-4AB1-A905-D0C054224974}">
      <dsp:nvSpPr>
        <dsp:cNvPr id="0" name=""/>
        <dsp:cNvSpPr/>
      </dsp:nvSpPr>
      <dsp:spPr>
        <a:xfrm>
          <a:off x="7376456" y="3164270"/>
          <a:ext cx="3138750" cy="14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0891A3-B3BF-EE4A-B72F-9DC5677D83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CA953-6AA9-784D-AA53-0836BF688D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19C7E-7B24-274E-8CB7-52C4522250E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7EFAB-CFCF-A74D-B725-295B520F7A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AB5E6-26B5-1D41-A451-AE363F4C6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1029-40F4-D847-893E-D265EE59D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7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0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A27-3A46-6548-A658-AF078FEDC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235BA-4644-F742-B68A-58857ABFA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58F6-501F-DF4D-BC61-AD3F27C1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1A04B-89FD-BB4A-BE38-11423AD0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2FEF-A672-D74A-818C-FD7E25F8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BE78-2DAE-784C-8BDD-1ACFE932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6CBD-752B-C54A-9472-47601230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EB16F-2AF7-AF4F-BAC0-66A9F203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7A28-8E57-8849-B304-4BD747CD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34E1A-BF2D-3F43-B5E9-97AA6F77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472D-C6B8-F544-BCBA-6D34B6B8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73B32-686A-E649-86AB-3479FB66E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A8D1-9377-1742-BBD6-21C94A27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9E8E3-692C-EB47-AE32-1D59637A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299E9-66F9-CC49-AF60-86ECA79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6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006E-3602-3240-801F-364000B4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57B7-EF2C-3044-B58B-175EDDFE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75FEF-E26D-7D4C-9207-D0510ACF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407D9-439C-464B-B83C-AD392B6C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BC8E8-C96E-A644-AFCF-9A484B2E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BDBDA-2F87-E140-8669-57B9B712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97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6AA6-F7E1-E941-BB92-88330D63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13033-E229-2848-A214-6BD8D631D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6FF0D-44BC-1845-ADBF-A1BDA30F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3DBC9-6028-9A46-8CF4-7F90F03B2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0AFFD-F8E0-FA48-8C05-C1EA3B817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EF13E-80AE-2F4B-99DD-2E1E85D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D6405-91B4-B742-BE0F-74FC8409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7248F-EB72-3A40-8C00-44A631D3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9E50-BA89-B14D-B9B0-2C2D4142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3D20A-A613-5C4C-A2D9-3F3716F2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34657-A7D5-C94F-8190-795F9A70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68932-BF18-6D41-AAA1-AA62712F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3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4FA24-B38B-8E42-AD9A-46A8FE74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B9E2C-DF1C-3348-A7D0-868403EF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3B7E-3AE4-3248-816B-42AEABE3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9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6E7B-2B21-4349-A5E8-F51BDA4F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0EC2-20B6-564C-B497-8BC94D18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D7AB7-03F9-CB44-8B65-1FA651581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43C11-7DE1-A040-A366-66CFE077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8A39E-CEDC-5D45-B7A7-427E12AD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3EE87-F227-0641-991C-BC2504CB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0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6682-8C5D-5446-8420-6965F374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59B58-CA83-2541-BFBB-72A596B18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9452C-75B1-A440-9A3E-16096BEA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ABED3-0D2E-C24F-AB08-D6551BC9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2E6C-CD2C-CD47-A952-D2C835A6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FB704-2EF3-024E-A7B5-B19083B6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4499-2F4D-F54B-B034-112AA6F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2BD32-AEFC-9C43-9EC4-4770BA5A5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193B-4C5C-8349-A401-B84C817E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25579-668C-6E4A-9506-5AD2E00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3645-915D-A945-A086-86CD1350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9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6932E-B973-1440-8C8A-A20FC31CE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55602-66E9-6A44-8E3B-7944447C1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233EE-C4AC-3944-8F41-167DE075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DC9E0-7443-FC45-B98E-6EEECFAD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99EE-E38E-C842-82B0-22CAA11B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177F7-A449-9A4A-A435-C2D7910F8B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600" y="5760000"/>
            <a:ext cx="2352675" cy="1010412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69590650-9B4E-3E38-0206-AAABF5FDABD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529467" y="5760000"/>
            <a:ext cx="1415541" cy="10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700E1-8806-684B-92DD-38F427D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E7C5-4BAD-EE4F-97FA-4ABC35C1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891B-020E-3848-8F43-83411742E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35C3-6F52-0E4C-9B18-32A0FD1E7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5824-A379-764C-93C6-08FD5AE0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E8E88D-0124-334D-9A62-B379BDAB51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200" y="5760000"/>
            <a:ext cx="2338676" cy="1004400"/>
          </a:xfrm>
          <a:prstGeom prst="rect">
            <a:avLst/>
          </a:prstGeom>
        </p:spPr>
      </p:pic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6A6366F9-7B69-1BCD-997E-CB64299F69A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529467" y="5760000"/>
            <a:ext cx="1415541" cy="10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2e2.unepdtu.org/wp-content/uploads/sites/3/2020/03/greenhouse-gas-emissions-in-the-ict-sector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410.05460" TargetMode="External"/><Relationship Id="rId5" Type="http://schemas.openxmlformats.org/officeDocument/2006/relationships/hyperlink" Target="https://www.green-algorithms.org/GA4HPC/" TargetMode="External"/><Relationship Id="rId4" Type="http://schemas.openxmlformats.org/officeDocument/2006/relationships/hyperlink" Target="https://doi.org/10.1002/advs.20210070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CF5DAF-3795-FB27-298F-7BCE3EB14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3" t="44946" r="19707" b="27096"/>
          <a:stretch/>
        </p:blipFill>
        <p:spPr>
          <a:xfrm rot="10800000">
            <a:off x="5154052" y="0"/>
            <a:ext cx="65448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493148" y="2447574"/>
            <a:ext cx="565945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the carbon cost of numerical optimization algorithms</a:t>
            </a:r>
            <a:endParaRPr lang="en-US" sz="40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493148" y="4731531"/>
            <a:ext cx="6964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 Huntley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Research Software Engineer, STFC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jessica.huntley@stfc.ac.uk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05EFB-B6F4-434F-8144-48C5D9C4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" y="141004"/>
            <a:ext cx="2383243" cy="1023540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BC9DC333-63D0-9E3E-9AC1-CC643A4F0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293" y="141004"/>
            <a:ext cx="1447813" cy="1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5CF7-0BFF-D146-FF11-7DF74582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Adding the energy usage table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BD6CC2-8228-0930-D60B-F83DB77A0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6475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9A091-B2D6-33D9-5B15-186ACCF4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9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B5F3-18C2-2464-6892-CF558612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5D513-793B-F6CF-0275-54976437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Windows, obtaining an accurate measurement relies on using a deprecated tool</a:t>
            </a:r>
          </a:p>
          <a:p>
            <a:r>
              <a:rPr lang="en-GB" dirty="0"/>
              <a:t>On Linux, root access required to change permissions of Intel RAPL files</a:t>
            </a:r>
          </a:p>
          <a:p>
            <a:r>
              <a:rPr lang="en-GB" dirty="0"/>
              <a:t>Fallback mode estimates energy usage based on runtime, so not very useful for FitBenchmarking users!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53E6D-88CF-1580-137D-F417ADBF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4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E32B8D3-D305-B1D1-D8C5-B994B3053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69" y="1042032"/>
            <a:ext cx="10299862" cy="40910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CCB58-F253-0CC2-7DC5-F0F3D59B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6EBA5-7822-A663-D42B-770A550503E9}"/>
              </a:ext>
            </a:extLst>
          </p:cNvPr>
          <p:cNvSpPr txBox="1"/>
          <p:nvPr/>
        </p:nvSpPr>
        <p:spPr>
          <a:xfrm>
            <a:off x="645641" y="1736257"/>
            <a:ext cx="1523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388783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3323D3D9-3C43-73E4-05EC-CDA8BAB17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57" y="856398"/>
            <a:ext cx="10955285" cy="44712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66F0-8167-D8AA-C5C1-EE398B16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8B9DE-6B49-BA4E-B24F-CDACB9C7E505}"/>
              </a:ext>
            </a:extLst>
          </p:cNvPr>
          <p:cNvSpPr txBox="1"/>
          <p:nvPr/>
        </p:nvSpPr>
        <p:spPr>
          <a:xfrm>
            <a:off x="533410" y="1712223"/>
            <a:ext cx="154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Runtime</a:t>
            </a:r>
          </a:p>
        </p:txBody>
      </p:sp>
    </p:spTree>
    <p:extLst>
      <p:ext uri="{BB962C8B-B14F-4D97-AF65-F5344CB8AC3E}">
        <p14:creationId xmlns:p14="http://schemas.microsoft.com/office/powerpoint/2010/main" val="239711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C28B9B74-34DF-CE2A-3CC5-B6231A8D0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4" y="1057596"/>
            <a:ext cx="10713152" cy="42464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578CD-86DA-E3A1-9E08-C5C6BFEC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4BADC-B484-08A1-6742-B96F40543E7B}"/>
              </a:ext>
            </a:extLst>
          </p:cNvPr>
          <p:cNvSpPr txBox="1"/>
          <p:nvPr/>
        </p:nvSpPr>
        <p:spPr>
          <a:xfrm>
            <a:off x="149289" y="1703289"/>
            <a:ext cx="225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Energy usage</a:t>
            </a:r>
          </a:p>
        </p:txBody>
      </p:sp>
    </p:spTree>
    <p:extLst>
      <p:ext uri="{BB962C8B-B14F-4D97-AF65-F5344CB8AC3E}">
        <p14:creationId xmlns:p14="http://schemas.microsoft.com/office/powerpoint/2010/main" val="163738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05E8-1923-E059-0078-788AA278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Relationship between energy and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9CB80-A761-D7DC-192A-14416A7CD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Van </a:t>
            </a:r>
            <a:r>
              <a:rPr lang="en-GB" dirty="0" err="1"/>
              <a:t>Kempen</a:t>
            </a:r>
            <a:r>
              <a:rPr lang="en-GB" dirty="0"/>
              <a:t> et al [5] claim that energy and runtime are directly proportional – independent of choice of programming language.</a:t>
            </a:r>
          </a:p>
          <a:p>
            <a:r>
              <a:rPr lang="en-GB" dirty="0"/>
              <a:t>One of the contributors to power draw is the number of active cores</a:t>
            </a:r>
          </a:p>
          <a:p>
            <a:pPr lvl="1"/>
            <a:r>
              <a:rPr lang="en-GB" dirty="0"/>
              <a:t>In their experiments, aggressively parallelizing programs was almost always an energy efficient choice.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6281D-F035-A45F-9F58-BFAB1717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5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graph&#10;&#10;Description automatically generated">
            <a:extLst>
              <a:ext uri="{FF2B5EF4-FFF2-40B4-BE49-F238E27FC236}">
                <a16:creationId xmlns:a16="http://schemas.microsoft.com/office/drawing/2014/main" id="{81C29D49-04F1-938B-8ECE-B0CB0102AE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217"/>
          <a:stretch/>
        </p:blipFill>
        <p:spPr>
          <a:xfrm>
            <a:off x="5970703" y="2120524"/>
            <a:ext cx="5891536" cy="2788118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4CE1FBD8-34E3-A7B0-7A27-E80AB50C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230"/>
          <a:stretch/>
        </p:blipFill>
        <p:spPr>
          <a:xfrm>
            <a:off x="31331" y="2120524"/>
            <a:ext cx="6453577" cy="2788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AD4958-C073-BE70-F14D-DA6C6496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 running in parallel more efficient?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6D583B-3503-8EB3-792B-D07411C9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109E1-377B-D027-3961-1EB22419AF1E}"/>
              </a:ext>
            </a:extLst>
          </p:cNvPr>
          <p:cNvSpPr txBox="1"/>
          <p:nvPr/>
        </p:nvSpPr>
        <p:spPr>
          <a:xfrm>
            <a:off x="1586204" y="2383371"/>
            <a:ext cx="136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Runtime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E060B-5F7E-82E7-C8E4-60B0CD786B90}"/>
              </a:ext>
            </a:extLst>
          </p:cNvPr>
          <p:cNvSpPr txBox="1"/>
          <p:nvPr/>
        </p:nvSpPr>
        <p:spPr>
          <a:xfrm>
            <a:off x="6997527" y="2383370"/>
            <a:ext cx="136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Energy</a:t>
            </a:r>
          </a:p>
        </p:txBody>
      </p:sp>
      <p:pic>
        <p:nvPicPr>
          <p:cNvPr id="15" name="Content Placeholder 4" descr="A colorful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B67B1D65-AE7D-A52A-D710-FF00991A05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17" t="11103" r="30355" b="81746"/>
          <a:stretch/>
        </p:blipFill>
        <p:spPr>
          <a:xfrm>
            <a:off x="4076403" y="5570219"/>
            <a:ext cx="3603766" cy="522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6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5F0C-4A63-787C-4589-C95816E7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How does an emissions table help users?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205BAA-7518-D6EC-00FB-8F83E8824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4258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6687FF-724E-CBAE-C2FD-D88A9B49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EFD6-00EB-8D77-6ABB-B3C5A592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14AA8-29AF-5690-0B17-FF8A506CD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examples section to documentation to include case studies</a:t>
            </a:r>
          </a:p>
          <a:p>
            <a:r>
              <a:rPr lang="en-GB" dirty="0"/>
              <a:t>Improve results table outputs so energy usage can be directly compared to other metrics</a:t>
            </a:r>
          </a:p>
          <a:p>
            <a:r>
              <a:rPr lang="en-GB" dirty="0"/>
              <a:t>Investigate trade-off between energy usage and number of cores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45557-E651-DC50-D3A3-CC1CF2CD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52F047-B258-DA96-7471-2B9F8793C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92" t="18723" r="24695" b="36333"/>
          <a:stretch/>
        </p:blipFill>
        <p:spPr>
          <a:xfrm rot="10800000">
            <a:off x="6825653" y="910499"/>
            <a:ext cx="5366345" cy="5947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00" y="2813050"/>
            <a:ext cx="7442200" cy="1231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273127-A4C8-B643-890C-2DC4FD2D6A30}"/>
              </a:ext>
            </a:extLst>
          </p:cNvPr>
          <p:cNvSpPr/>
          <p:nvPr/>
        </p:nvSpPr>
        <p:spPr>
          <a:xfrm>
            <a:off x="2525654" y="6111890"/>
            <a:ext cx="1931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SciComp_STFC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ADC1DB-59A1-C947-A1DF-E1F6257963DC}"/>
              </a:ext>
            </a:extLst>
          </p:cNvPr>
          <p:cNvSpPr/>
          <p:nvPr/>
        </p:nvSpPr>
        <p:spPr>
          <a:xfrm>
            <a:off x="275082" y="6111890"/>
            <a:ext cx="1708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scd.stfc.ac.uk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313CC-F7A7-EE54-8373-1710B45B4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0" y="141003"/>
            <a:ext cx="3619500" cy="1554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4F6B7-D848-AB7E-A6D3-556882535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868" y="6201634"/>
            <a:ext cx="238951" cy="19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E43637-AEAF-E7C3-6ED3-116EF3581BC5}"/>
              </a:ext>
            </a:extLst>
          </p:cNvPr>
          <p:cNvSpPr txBox="1"/>
          <p:nvPr/>
        </p:nvSpPr>
        <p:spPr>
          <a:xfrm>
            <a:off x="275082" y="5663499"/>
            <a:ext cx="432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jessica.huntley@stfc.ac.uk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36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ED85-6686-35F1-5B62-0A03DCA1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05A19-2A06-F3B0-B418-29F714B0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should we track carbon cost of software?</a:t>
            </a:r>
          </a:p>
          <a:p>
            <a:r>
              <a:rPr lang="en-GB" dirty="0"/>
              <a:t>How can we track carbon?</a:t>
            </a:r>
          </a:p>
          <a:p>
            <a:r>
              <a:rPr lang="en-GB" dirty="0"/>
              <a:t>Adding an energy usage table to FitBenchmarking</a:t>
            </a:r>
          </a:p>
          <a:p>
            <a:r>
              <a:rPr lang="en-GB" dirty="0"/>
              <a:t>Insights and next steps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C6173-AEB8-DA59-7913-CAAB1DF8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8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4807-680A-C69F-3FBE-3B955062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44EB9-7440-AF68-6A26-A8FA62FAB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42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[1] Copenhagen Centre on Energy Efficiency. Greenhouse gas emissions in the ICT sector: Trends and methodologies [Internet]. 2020. Available from: </a:t>
            </a:r>
            <a:r>
              <a:rPr lang="en-GB" dirty="0">
                <a:hlinkClick r:id="rId3"/>
              </a:rPr>
              <a:t>https://c2e2.unepdtu.org/wp-content/uploads/sites/3/2020/03/greenhouse-gas-emissions-in-the-ict-sector.pdf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[2] </a:t>
            </a:r>
            <a:r>
              <a:rPr lang="en-GB" dirty="0" err="1"/>
              <a:t>Lannelongue</a:t>
            </a:r>
            <a:r>
              <a:rPr lang="en-GB" dirty="0"/>
              <a:t>, L., </a:t>
            </a:r>
            <a:r>
              <a:rPr lang="en-GB" dirty="0" err="1"/>
              <a:t>Grealey</a:t>
            </a:r>
            <a:r>
              <a:rPr lang="en-GB" dirty="0"/>
              <a:t>, J., Inouye, M., Green Algorithms: Quantifying the Carbon Footprint of Computation. Adv. Sci. 2021, 2100707. </a:t>
            </a:r>
            <a:r>
              <a:rPr lang="en-GB" dirty="0">
                <a:hlinkClick r:id="rId4"/>
              </a:rPr>
              <a:t>https://doi.org/10.1002/advs.202100707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[3] Benoit </a:t>
            </a:r>
            <a:r>
              <a:rPr lang="en-GB" dirty="0" err="1"/>
              <a:t>Courty</a:t>
            </a:r>
            <a:r>
              <a:rPr lang="en-GB" dirty="0"/>
              <a:t>, ‘mlco2/</a:t>
            </a:r>
            <a:r>
              <a:rPr lang="en-GB" dirty="0" err="1"/>
              <a:t>codecarbon</a:t>
            </a:r>
            <a:r>
              <a:rPr lang="en-GB" dirty="0"/>
              <a:t>: v2.6.0’. </a:t>
            </a:r>
            <a:r>
              <a:rPr lang="en-GB" dirty="0" err="1"/>
              <a:t>Zenodo</a:t>
            </a:r>
            <a:r>
              <a:rPr lang="en-GB" dirty="0"/>
              <a:t>, Aug. 09, 2024. </a:t>
            </a:r>
            <a:r>
              <a:rPr lang="en-GB" dirty="0" err="1"/>
              <a:t>doi</a:t>
            </a:r>
            <a:r>
              <a:rPr lang="en-GB" dirty="0"/>
              <a:t>: 10.5281/zenodo.13286710.</a:t>
            </a:r>
          </a:p>
          <a:p>
            <a:pPr marL="0" indent="0">
              <a:buNone/>
            </a:pPr>
            <a:r>
              <a:rPr lang="en-GB" dirty="0"/>
              <a:t>[4] </a:t>
            </a:r>
            <a:r>
              <a:rPr lang="en-GB" dirty="0">
                <a:hlinkClick r:id="rId5"/>
              </a:rPr>
              <a:t>https://www.green-algorithms.org/GA4HPC/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[5] Van </a:t>
            </a:r>
            <a:r>
              <a:rPr lang="en-GB" dirty="0" err="1"/>
              <a:t>Kempen</a:t>
            </a:r>
            <a:r>
              <a:rPr lang="en-GB" dirty="0"/>
              <a:t>, N. et al. It’s Not Easy Being Green: On the Energy Efficiency of Programming Languages, </a:t>
            </a:r>
            <a:r>
              <a:rPr lang="en-GB" dirty="0">
                <a:hlinkClick r:id="rId6"/>
              </a:rPr>
              <a:t>https://arxiv.org/abs/2410.05460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A542F-20A1-C5A9-0F10-E0FEF8CA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7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2819-3813-377A-3884-22F6586F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Why track software carbon emissions?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63DB3C-D940-968C-8EB9-3D096613D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9370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AF483-A1E5-3E00-7F37-F7888240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6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FF27-CA18-CE95-8ED2-58D26E87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60" dirty="0">
                <a:solidFill>
                  <a:srgbClr val="2E2D62"/>
                </a:solidFill>
              </a:rPr>
              <a:t>How to track carbon emissions?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5DD40-AEF2-AC99-D572-E84FA6C55D11}"/>
              </a:ext>
            </a:extLst>
          </p:cNvPr>
          <p:cNvSpPr txBox="1"/>
          <p:nvPr/>
        </p:nvSpPr>
        <p:spPr>
          <a:xfrm>
            <a:off x="3972560" y="5248259"/>
            <a:ext cx="69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</a:rPr>
              <a:t>[2]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460560-0300-56DB-C326-4293E3F1E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74"/>
          <a:stretch/>
        </p:blipFill>
        <p:spPr>
          <a:xfrm>
            <a:off x="838200" y="1535748"/>
            <a:ext cx="3134360" cy="4174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0F0B21-AAE0-FEFB-66B6-CD643A8CF26D}"/>
              </a:ext>
            </a:extLst>
          </p:cNvPr>
          <p:cNvSpPr txBox="1"/>
          <p:nvPr/>
        </p:nvSpPr>
        <p:spPr>
          <a:xfrm>
            <a:off x="11005203" y="2751114"/>
            <a:ext cx="69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</a:rPr>
              <a:t>[3]</a:t>
            </a:r>
          </a:p>
        </p:txBody>
      </p:sp>
      <p:pic>
        <p:nvPicPr>
          <p:cNvPr id="12" name="Picture 11" descr="A logo with white text and green circles&#10;&#10;Description automatically generated">
            <a:extLst>
              <a:ext uri="{FF2B5EF4-FFF2-40B4-BE49-F238E27FC236}">
                <a16:creationId xmlns:a16="http://schemas.microsoft.com/office/drawing/2014/main" id="{C9D9969F-E969-3006-91CF-6371A4E0C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662" y="1684340"/>
            <a:ext cx="6113757" cy="1528439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130159C7-E102-E83B-0992-8585BCEF0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62" y="3974428"/>
            <a:ext cx="6324925" cy="14288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929F45-9176-2D3A-C48B-55E1D5B94CDD}"/>
              </a:ext>
            </a:extLst>
          </p:cNvPr>
          <p:cNvSpPr txBox="1"/>
          <p:nvPr/>
        </p:nvSpPr>
        <p:spPr>
          <a:xfrm>
            <a:off x="11153587" y="4941586"/>
            <a:ext cx="69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</a:rPr>
              <a:t>[4]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A0865-F1AD-5C91-D058-966F69BC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5F43-659A-4939-B133-443E2E46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FitBenchmarking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E915-ABE2-C8A8-D80E-1720996BB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6030433" cy="4351338"/>
          </a:xfrm>
        </p:spPr>
        <p:txBody>
          <a:bodyPr>
            <a:normAutofit/>
          </a:bodyPr>
          <a:lstStyle/>
          <a:p>
            <a:r>
              <a:rPr lang="en-GB" dirty="0">
                <a:highlight>
                  <a:srgbClr val="FFFFFF"/>
                </a:highlight>
              </a:rPr>
              <a:t>Open-source</a:t>
            </a:r>
            <a:r>
              <a:rPr lang="en-GB" b="0" i="0" dirty="0">
                <a:effectLst/>
                <a:highlight>
                  <a:srgbClr val="FFFFFF"/>
                </a:highlight>
              </a:rPr>
              <a:t> Python package</a:t>
            </a:r>
          </a:p>
          <a:p>
            <a:r>
              <a:rPr lang="en-GB" dirty="0">
                <a:highlight>
                  <a:srgbClr val="FFFFFF"/>
                </a:highlight>
              </a:rPr>
              <a:t>C</a:t>
            </a:r>
            <a:r>
              <a:rPr lang="en-GB" b="0" i="0" dirty="0">
                <a:effectLst/>
                <a:highlight>
                  <a:srgbClr val="FFFFFF"/>
                </a:highlight>
              </a:rPr>
              <a:t>ompares how different nonlinear least squares solvers perform on various fitting problems.</a:t>
            </a:r>
          </a:p>
          <a:p>
            <a:r>
              <a:rPr lang="en-GB" dirty="0">
                <a:highlight>
                  <a:srgbClr val="FFFFFF"/>
                </a:highlight>
              </a:rPr>
              <a:t>Supported by ALC funding</a:t>
            </a:r>
          </a:p>
          <a:p>
            <a:pPr lvl="1"/>
            <a:r>
              <a:rPr lang="en-GB" dirty="0">
                <a:highlight>
                  <a:srgbClr val="FFFFFF"/>
                </a:highlight>
              </a:rPr>
              <a:t>Centre of expertise in scientific software with primary objective of maximising the scientific impact of STFC’s facilities.</a:t>
            </a:r>
            <a:endParaRPr lang="en-GB" dirty="0"/>
          </a:p>
        </p:txBody>
      </p:sp>
      <p:pic>
        <p:nvPicPr>
          <p:cNvPr id="27" name="Picture 26" descr="A diagram with a clock and a target&#10;&#10;Description automatically generated">
            <a:extLst>
              <a:ext uri="{FF2B5EF4-FFF2-40B4-BE49-F238E27FC236}">
                <a16:creationId xmlns:a16="http://schemas.microsoft.com/office/drawing/2014/main" id="{4C646D69-4E9F-D882-EB49-D0C324AAB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546" y="365125"/>
            <a:ext cx="2743200" cy="31496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731D0-427C-CD02-96D8-FB0EBD73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E8A38C5C-7094-4E74-49C0-E2CDDE858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632" y="3692779"/>
            <a:ext cx="3331027" cy="23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4111-7BDF-5D9D-6A07-ECFC747E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workflow</a:t>
            </a:r>
          </a:p>
        </p:txBody>
      </p:sp>
      <p:pic>
        <p:nvPicPr>
          <p:cNvPr id="5" name="Content Placeholder 4" descr="A graph of a graph&#10;&#10;Description automatically generated">
            <a:extLst>
              <a:ext uri="{FF2B5EF4-FFF2-40B4-BE49-F238E27FC236}">
                <a16:creationId xmlns:a16="http://schemas.microsoft.com/office/drawing/2014/main" id="{5AD9A139-1462-A2FC-41E6-7A333482E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993" y="1861134"/>
            <a:ext cx="4722009" cy="345659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832C78-CF36-1067-D3E0-E43A0D71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0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45A3F3C-6D70-84DB-6A0B-2E7A618F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Example workflow</a:t>
            </a:r>
          </a:p>
        </p:txBody>
      </p:sp>
      <p:pic>
        <p:nvPicPr>
          <p:cNvPr id="13" name="Content Placeholder 4" descr="A graph of a graph&#10;&#10;Description automatically generated">
            <a:extLst>
              <a:ext uri="{FF2B5EF4-FFF2-40B4-BE49-F238E27FC236}">
                <a16:creationId xmlns:a16="http://schemas.microsoft.com/office/drawing/2014/main" id="{22E0BCA6-7F9D-54B7-993F-32FFDAF59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2993" y="1861134"/>
            <a:ext cx="4722009" cy="3456591"/>
          </a:xfrm>
        </p:spPr>
      </p:pic>
      <p:pic>
        <p:nvPicPr>
          <p:cNvPr id="14" name="Picture 13" descr="A graph of a graph&#10;&#10;Description automatically generated">
            <a:extLst>
              <a:ext uri="{FF2B5EF4-FFF2-40B4-BE49-F238E27FC236}">
                <a16:creationId xmlns:a16="http://schemas.microsoft.com/office/drawing/2014/main" id="{26D3B85A-8821-C06D-1C33-571A5A9D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000" y="127647"/>
            <a:ext cx="4376532" cy="330135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06F695-BDF8-934B-D651-AACA6257CD4C}"/>
              </a:ext>
            </a:extLst>
          </p:cNvPr>
          <p:cNvCxnSpPr>
            <a:cxnSpLocks/>
          </p:cNvCxnSpPr>
          <p:nvPr/>
        </p:nvCxnSpPr>
        <p:spPr>
          <a:xfrm flipV="1">
            <a:off x="5285001" y="2077375"/>
            <a:ext cx="1231209" cy="8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6B271A7-2051-54E6-38D8-2332F612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3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E86442-588A-2694-FD65-1F2433CA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Example workflow</a:t>
            </a:r>
          </a:p>
        </p:txBody>
      </p:sp>
      <p:pic>
        <p:nvPicPr>
          <p:cNvPr id="6" name="Content Placeholder 4" descr="A graph of a graph&#10;&#10;Description automatically generated">
            <a:extLst>
              <a:ext uri="{FF2B5EF4-FFF2-40B4-BE49-F238E27FC236}">
                <a16:creationId xmlns:a16="http://schemas.microsoft.com/office/drawing/2014/main" id="{7F760BA1-824A-3171-B736-70567FD08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993" y="1861134"/>
            <a:ext cx="4722009" cy="3456591"/>
          </a:xfrm>
        </p:spPr>
      </p:pic>
      <p:pic>
        <p:nvPicPr>
          <p:cNvPr id="7" name="Picture 6" descr="A graph of a graph&#10;&#10;Description automatically generated">
            <a:extLst>
              <a:ext uri="{FF2B5EF4-FFF2-40B4-BE49-F238E27FC236}">
                <a16:creationId xmlns:a16="http://schemas.microsoft.com/office/drawing/2014/main" id="{8AAE0492-398F-C101-0337-5EFA5651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000" y="127647"/>
            <a:ext cx="4376532" cy="3301353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513E1888-1F3D-289E-9F02-65A48276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000" y="3528136"/>
            <a:ext cx="4446800" cy="33298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87B4A2-B08F-423A-420A-27A75D19666C}"/>
              </a:ext>
            </a:extLst>
          </p:cNvPr>
          <p:cNvCxnSpPr>
            <a:cxnSpLocks/>
          </p:cNvCxnSpPr>
          <p:nvPr/>
        </p:nvCxnSpPr>
        <p:spPr>
          <a:xfrm flipV="1">
            <a:off x="5285001" y="2077375"/>
            <a:ext cx="1231209" cy="8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A74F63-AC38-E19C-1C5E-C8B7603F6A5E}"/>
              </a:ext>
            </a:extLst>
          </p:cNvPr>
          <p:cNvCxnSpPr>
            <a:cxnSpLocks/>
          </p:cNvCxnSpPr>
          <p:nvPr/>
        </p:nvCxnSpPr>
        <p:spPr>
          <a:xfrm>
            <a:off x="5285001" y="4092606"/>
            <a:ext cx="1391006" cy="772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399F0BF-C7E0-D4FB-C4DC-5E47A157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8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297C-F591-EAD0-AFBA-93D31A8E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Existing results table metrics</a:t>
            </a:r>
          </a:p>
        </p:txBody>
      </p:sp>
      <p:pic>
        <p:nvPicPr>
          <p:cNvPr id="6" name="Content Placeholder 4" descr="A colorful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A0FE8230-A929-5DB5-8296-7E6FD4DBF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57" t="24733" r="54277" b="39457"/>
          <a:stretch/>
        </p:blipFill>
        <p:spPr>
          <a:xfrm>
            <a:off x="3485524" y="2984229"/>
            <a:ext cx="4412359" cy="2729130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11578-9DEA-D9E5-22B7-84F63089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/>
          </a:p>
        </p:txBody>
      </p:sp>
      <p:pic>
        <p:nvPicPr>
          <p:cNvPr id="4" name="Content Placeholder 4" descr="A colorful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8947547F-FAEB-1E84-AEA5-E6457FD36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17" t="7293" r="30355" b="80056"/>
          <a:stretch/>
        </p:blipFill>
        <p:spPr>
          <a:xfrm>
            <a:off x="4294117" y="1912062"/>
            <a:ext cx="3603766" cy="92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2369142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19D85083640C458DB225BC1B6B112F" ma:contentTypeVersion="16" ma:contentTypeDescription="Create a new document." ma:contentTypeScope="" ma:versionID="ecb6fdbc95b7128ae6c855aead06ca3b">
  <xsd:schema xmlns:xsd="http://www.w3.org/2001/XMLSchema" xmlns:xs="http://www.w3.org/2001/XMLSchema" xmlns:p="http://schemas.microsoft.com/office/2006/metadata/properties" xmlns:ns2="3e32309d-f48d-4471-8991-55b065ac2ec9" xmlns:ns3="5d2a7bdf-96b0-4308-940e-3e68c236cfe2" targetNamespace="http://schemas.microsoft.com/office/2006/metadata/properties" ma:root="true" ma:fieldsID="e3228109375aff0327da3a13bdda0be5" ns2:_="" ns3:_="">
    <xsd:import namespace="3e32309d-f48d-4471-8991-55b065ac2ec9"/>
    <xsd:import namespace="5d2a7bdf-96b0-4308-940e-3e68c236c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2309d-f48d-4471-8991-55b065ac2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a7bdf-96b0-4308-940e-3e68c236cfe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5a07ff4-85b6-4698-9293-e5256f19a7d9}" ma:internalName="TaxCatchAll" ma:showField="CatchAllData" ma:web="5d2a7bdf-96b0-4308-940e-3e68c236c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32309d-f48d-4471-8991-55b065ac2ec9">
      <Terms xmlns="http://schemas.microsoft.com/office/infopath/2007/PartnerControls"/>
    </lcf76f155ced4ddcb4097134ff3c332f>
    <TaxCatchAll xmlns="5d2a7bdf-96b0-4308-940e-3e68c236cfe2" xsi:nil="true"/>
  </documentManagement>
</p:properties>
</file>

<file path=customXml/itemProps1.xml><?xml version="1.0" encoding="utf-8"?>
<ds:datastoreItem xmlns:ds="http://schemas.openxmlformats.org/officeDocument/2006/customXml" ds:itemID="{B60A03AA-C9AC-447B-B6A9-A64B71A06482}">
  <ds:schemaRefs>
    <ds:schemaRef ds:uri="3e32309d-f48d-4471-8991-55b065ac2ec9"/>
    <ds:schemaRef ds:uri="5d2a7bdf-96b0-4308-940e-3e68c236cf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D5D5B8-BF10-44EC-A741-7A15D8CEA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F1C4F4-B514-46B5-BA53-F3136A038A55}">
  <ds:schemaRefs>
    <ds:schemaRef ds:uri="http://schemas.microsoft.com/office/2006/metadata/properties"/>
    <ds:schemaRef ds:uri="http://www.w3.org/XML/1998/namespace"/>
    <ds:schemaRef ds:uri="3e32309d-f48d-4471-8991-55b065ac2ec9"/>
    <ds:schemaRef ds:uri="5d2a7bdf-96b0-4308-940e-3e68c236cfe2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19650</TotalTime>
  <Words>593</Words>
  <Application>Microsoft Office PowerPoint</Application>
  <PresentationFormat>Widescreen</PresentationFormat>
  <Paragraphs>86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Regular</vt:lpstr>
      <vt:lpstr>Calibri</vt:lpstr>
      <vt:lpstr>Calibri Light</vt:lpstr>
      <vt:lpstr>Wingdings</vt:lpstr>
      <vt:lpstr>Font and logo master</vt:lpstr>
      <vt:lpstr>Custom Design</vt:lpstr>
      <vt:lpstr>Font WITHOUT logo master</vt:lpstr>
      <vt:lpstr>PowerPoint Presentation</vt:lpstr>
      <vt:lpstr>Session Outline</vt:lpstr>
      <vt:lpstr>Why track software carbon emissions?</vt:lpstr>
      <vt:lpstr>How to track carbon emissions?</vt:lpstr>
      <vt:lpstr>FitBenchmarking</vt:lpstr>
      <vt:lpstr>Example workflow</vt:lpstr>
      <vt:lpstr>Example workflow</vt:lpstr>
      <vt:lpstr>Example workflow</vt:lpstr>
      <vt:lpstr>Existing results table metrics</vt:lpstr>
      <vt:lpstr>Adding the energy usage table</vt:lpstr>
      <vt:lpstr>Implementation Pitfalls</vt:lpstr>
      <vt:lpstr>PowerPoint Presentation</vt:lpstr>
      <vt:lpstr>PowerPoint Presentation</vt:lpstr>
      <vt:lpstr>PowerPoint Presentation</vt:lpstr>
      <vt:lpstr>Relationship between energy and runtime</vt:lpstr>
      <vt:lpstr>Is running in parallel more efficient?</vt:lpstr>
      <vt:lpstr>How does an emissions table help users?</vt:lpstr>
      <vt:lpstr>Next steps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Huntley, Jessica (STFC,RAL,SC)</cp:lastModifiedBy>
  <cp:revision>14</cp:revision>
  <cp:lastPrinted>2019-10-02T08:27:37Z</cp:lastPrinted>
  <dcterms:created xsi:type="dcterms:W3CDTF">2019-09-17T08:04:08Z</dcterms:created>
  <dcterms:modified xsi:type="dcterms:W3CDTF">2025-02-25T13:18:44Z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0x0101000419D85083640C458DB225BC1B6B112F</vt:lpwstr>
  </property>
  <property fmtid="{D5CDD505-2E9C-101B-9397-08002B2CF9AE}" pid="3" name="_dlc_DocIdItemGuid">
    <vt:lpwstr>7d6dd9f8-2757-4d2f-b6c5-c8fdb553a0d1</vt:lpwstr>
  </property>
  <property fmtid="{D5CDD505-2E9C-101B-9397-08002B2CF9AE}" pid="4" name="MediaServiceImageTags">
    <vt:lpwstr/>
  </property>
</Properties>
</file>