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83F0-8445-CCF1-B28E-5338D96DE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E5FBFE-5571-915B-7514-AEBCC5D7A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530C7-F458-CB01-DB2B-D09D7080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2298-F013-1642-8613-8D27344B3C65}" type="datetimeFigureOut">
              <a:rPr lang="en-US" smtClean="0"/>
              <a:t>3/4/25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11081-208D-2210-FA03-3BB587AFD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6A3B6-295C-5A48-D2A8-055B2B615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220-DA75-9E4D-AEA4-C9F1127D9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19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EB2CB-187B-1AC8-EA9F-C76496CC3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B5C16B-1A94-F2A5-906B-0C17E2977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0A6A6-E8C3-DFEF-CECA-7D02AD7C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2298-F013-1642-8613-8D27344B3C65}" type="datetimeFigureOut">
              <a:rPr lang="en-US" smtClean="0"/>
              <a:t>3/4/25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D721F-0CAE-1491-88A1-5792C6932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781C2-E5E7-811B-1744-0B0AAF8B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220-DA75-9E4D-AEA4-C9F1127D9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1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28B4E4-AC15-F4C3-51C7-85DBB0AE84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14AD1E-B9A3-44FD-A7E7-E0422385C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19F94-6C97-9B74-C57D-9D7E9BBC0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2298-F013-1642-8613-8D27344B3C65}" type="datetimeFigureOut">
              <a:rPr lang="en-US" smtClean="0"/>
              <a:t>3/4/25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2ED25-F536-9AEA-6C56-156789703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DB580-24FD-C7A9-A9D1-877A5BE19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220-DA75-9E4D-AEA4-C9F1127D9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5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D953A-8E73-D04B-8297-B4D71C36F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F12E6-9C32-1C9F-8B4F-A3B1229FD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1AAAF-0469-D26A-956A-EB1BA6990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2298-F013-1642-8613-8D27344B3C65}" type="datetimeFigureOut">
              <a:rPr lang="en-US" smtClean="0"/>
              <a:t>3/4/25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7DE2D-6EC3-9FF4-4CE6-8C50D33F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E7584-3E01-024B-E8BF-D39400F40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220-DA75-9E4D-AEA4-C9F1127D9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7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368CE-845F-1195-2402-2A2A6DCF4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4F2F4-AFFE-D56B-6E44-6FFCFD99A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8B79C-59BF-D019-1577-1826B1819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2298-F013-1642-8613-8D27344B3C65}" type="datetimeFigureOut">
              <a:rPr lang="en-US" smtClean="0"/>
              <a:t>3/4/25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2118C-BBA1-3FB5-20CD-2AEE9908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248D1-F838-E3C0-FBEF-67C9A324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220-DA75-9E4D-AEA4-C9F1127D9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2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92EF7-BBD2-406A-323A-1EF40B54B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16D5D-B12C-E882-9890-FC2C1E5D81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FCF4FE-E082-AF52-CF5C-4B79AA25A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2E27B5-600D-004E-5D08-BA29AB74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2298-F013-1642-8613-8D27344B3C65}" type="datetimeFigureOut">
              <a:rPr lang="en-US" smtClean="0"/>
              <a:t>3/4/25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085DA-961F-89A2-8DE3-E793050C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C24F5C-E4D8-F990-B236-1BCA7F91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220-DA75-9E4D-AEA4-C9F1127D9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3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AD9F0-4C73-F30C-4D8B-9DCDB4E60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C1107B-3F7D-5EB5-8824-76384A69E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BE55BD-3406-6B8D-9578-01BBE84FE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D7BDFD-21F2-F010-6B68-727BF1170E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EC8E87-E068-E710-1585-8712CD68BD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85270F-A712-3918-DF5E-D3368166E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2298-F013-1642-8613-8D27344B3C65}" type="datetimeFigureOut">
              <a:rPr lang="en-US" smtClean="0"/>
              <a:t>3/4/25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2AA6C9-4336-69FE-CC75-12291EA90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E496DF-A9D9-5887-0A82-8208C7B69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220-DA75-9E4D-AEA4-C9F1127D9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5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6E075-68B9-E3E2-F045-5F14D28CD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D9510B-36B7-6516-35BE-A44C3C693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2298-F013-1642-8613-8D27344B3C65}" type="datetimeFigureOut">
              <a:rPr lang="en-US" smtClean="0"/>
              <a:t>3/4/25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A802BA-F572-738A-6C4F-B131F494D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696B73-A7E3-9A98-9AF3-6CE3D8B4E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220-DA75-9E4D-AEA4-C9F1127D9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3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02B9E9-2186-BEFD-1C63-BF63B7EE1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2298-F013-1642-8613-8D27344B3C65}" type="datetimeFigureOut">
              <a:rPr lang="en-US" smtClean="0"/>
              <a:t>3/4/25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C58342-BB11-3543-43A5-936FC47F8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DE179-EC8B-B96D-D912-9FF8F87B4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220-DA75-9E4D-AEA4-C9F1127D9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4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59B65-2CE0-8447-1931-6A81C1E85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FF85B-B501-369D-71E3-70DC1FE21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96D316-2DBE-54FA-D710-2345B4C20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42C97-FF45-B4A1-5B0A-D41230E16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2298-F013-1642-8613-8D27344B3C65}" type="datetimeFigureOut">
              <a:rPr lang="en-US" smtClean="0"/>
              <a:t>3/4/25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324EA-6599-55E2-0BE0-D75339F1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4183E-F4C6-87EE-38DB-9A01ED0BF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220-DA75-9E4D-AEA4-C9F1127D9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2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E202A-8320-20AD-2A01-BF24AF688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E997AF-4D03-F33E-2DFE-0799EC672F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4F41D-4A2D-150A-F530-D38CE5F3F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B8229-D955-6659-6FFD-9AA7008A8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2298-F013-1642-8613-8D27344B3C65}" type="datetimeFigureOut">
              <a:rPr lang="en-US" smtClean="0"/>
              <a:t>3/4/25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78B71-918C-389A-83AF-2F40C12FA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24DBF-EF5B-989E-B096-9633B89BD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220-DA75-9E4D-AEA4-C9F1127D9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5AFE9-D0E4-76F0-A659-31B45E8A7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C5FC6-5A1F-1443-02A3-1625AEEA1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313CF-CBEA-47BC-8549-C61072B111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E72298-F013-1642-8613-8D27344B3C65}" type="datetimeFigureOut">
              <a:rPr lang="en-US" smtClean="0"/>
              <a:t>3/4/25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107CE-5D2C-1F0C-EC7C-666F0F9F8C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AFC5C-54D4-D606-40AB-606CCAD9A2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D66220-DA75-9E4D-AEA4-C9F1127D9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6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5E9836A-4435-1E13-0D46-06D5C8555260}"/>
              </a:ext>
            </a:extLst>
          </p:cNvPr>
          <p:cNvSpPr txBox="1"/>
          <p:nvPr/>
        </p:nvSpPr>
        <p:spPr>
          <a:xfrm>
            <a:off x="971550" y="271463"/>
            <a:ext cx="2170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S&amp;E academic staff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5123047-C6E5-8363-BB1B-3DCF90CAE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800100"/>
            <a:ext cx="5014913" cy="36639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9190072-D17F-C6D9-79CB-E881A07903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1339" y="751527"/>
            <a:ext cx="4805364" cy="36639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AE8CD23-FB31-46A6-45AD-742BE7E6A9D7}"/>
              </a:ext>
            </a:extLst>
          </p:cNvPr>
          <p:cNvSpPr txBox="1"/>
          <p:nvPr/>
        </p:nvSpPr>
        <p:spPr>
          <a:xfrm>
            <a:off x="7600951" y="271463"/>
            <a:ext cx="2491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Female Academic Staff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3180B1-C869-C20D-FCCC-3478D9F19382}"/>
              </a:ext>
            </a:extLst>
          </p:cNvPr>
          <p:cNvSpPr txBox="1"/>
          <p:nvPr/>
        </p:nvSpPr>
        <p:spPr>
          <a:xfrm flipH="1">
            <a:off x="7600951" y="4526209"/>
            <a:ext cx="24910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EECS: 23.8%</a:t>
            </a:r>
          </a:p>
          <a:p>
            <a:r>
              <a:rPr lang="en-US" sz="2400" dirty="0"/>
              <a:t>SMS: 19.7%</a:t>
            </a:r>
          </a:p>
          <a:p>
            <a:r>
              <a:rPr lang="en-US" sz="2400" dirty="0"/>
              <a:t>SBBS: 40.9%</a:t>
            </a:r>
          </a:p>
          <a:p>
            <a:r>
              <a:rPr lang="en-US" sz="2400" dirty="0"/>
              <a:t>SEMS: 18.6%</a:t>
            </a:r>
          </a:p>
          <a:p>
            <a:r>
              <a:rPr lang="en-US" sz="2400" dirty="0"/>
              <a:t>SPCS: 13%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8CBB07-8BF9-C8F8-B616-B5BB63513286}"/>
              </a:ext>
            </a:extLst>
          </p:cNvPr>
          <p:cNvSpPr txBox="1"/>
          <p:nvPr/>
        </p:nvSpPr>
        <p:spPr>
          <a:xfrm>
            <a:off x="434378" y="4622223"/>
            <a:ext cx="54151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S&amp;E female PS:  68%</a:t>
            </a:r>
          </a:p>
          <a:p>
            <a:r>
              <a:rPr lang="en-US" sz="2400" dirty="0"/>
              <a:t>S&amp;E female professors: 12.5%</a:t>
            </a:r>
          </a:p>
          <a:p>
            <a:r>
              <a:rPr lang="en-US" sz="2400" dirty="0"/>
              <a:t>S&amp;E female academics:   24.5%</a:t>
            </a:r>
          </a:p>
          <a:p>
            <a:r>
              <a:rPr lang="en-US" sz="2400" dirty="0"/>
              <a:t>S&amp;E female PGR: 36%</a:t>
            </a:r>
          </a:p>
          <a:p>
            <a:r>
              <a:rPr lang="en-US" sz="2400" dirty="0"/>
              <a:t>S&amp;E female UG: 42%</a:t>
            </a:r>
          </a:p>
        </p:txBody>
      </p:sp>
    </p:spTree>
    <p:extLst>
      <p:ext uri="{BB962C8B-B14F-4D97-AF65-F5344CB8AC3E}">
        <p14:creationId xmlns:p14="http://schemas.microsoft.com/office/powerpoint/2010/main" val="3867265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68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Claudia Garetto</dc:creator>
  <cp:lastModifiedBy>Claudia Garetto</cp:lastModifiedBy>
  <cp:revision>1</cp:revision>
  <dcterms:created xsi:type="dcterms:W3CDTF">2025-03-04T21:45:50Z</dcterms:created>
  <dcterms:modified xsi:type="dcterms:W3CDTF">2025-03-04T22:25:19Z</dcterms:modified>
</cp:coreProperties>
</file>