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70" r:id="rId14"/>
    <p:sldId id="271" r:id="rId15"/>
    <p:sldId id="273" r:id="rId16"/>
    <p:sldId id="272" r:id="rId17"/>
    <p:sldId id="268"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12277-7E0D-4420-82BE-2B3954D03A26}" v="51" dt="2025-06-30T14:38:44.701"/>
    <p1510:client id="{F927B39A-3329-47EE-B638-31305C212915}" v="4" dt="2025-07-01T09:42:14.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Hays" userId="a1e9f81e-b235-4760-81d4-2c468d0bc273" providerId="ADAL" clId="{5D312277-7E0D-4420-82BE-2B3954D03A26}"/>
    <pc:docChg chg="undo custSel addSld delSld modSld">
      <pc:chgData name="Jonathan Hays" userId="a1e9f81e-b235-4760-81d4-2c468d0bc273" providerId="ADAL" clId="{5D312277-7E0D-4420-82BE-2B3954D03A26}" dt="2025-06-30T14:38:44.701" v="3580"/>
      <pc:docMkLst>
        <pc:docMk/>
      </pc:docMkLst>
      <pc:sldChg chg="modSp mod">
        <pc:chgData name="Jonathan Hays" userId="a1e9f81e-b235-4760-81d4-2c468d0bc273" providerId="ADAL" clId="{5D312277-7E0D-4420-82BE-2B3954D03A26}" dt="2025-06-30T13:15:01.946" v="140" actId="20577"/>
        <pc:sldMkLst>
          <pc:docMk/>
          <pc:sldMk cId="3638673962" sldId="256"/>
        </pc:sldMkLst>
        <pc:spChg chg="mod">
          <ac:chgData name="Jonathan Hays" userId="a1e9f81e-b235-4760-81d4-2c468d0bc273" providerId="ADAL" clId="{5D312277-7E0D-4420-82BE-2B3954D03A26}" dt="2025-06-30T13:14:26.332" v="21" actId="20577"/>
          <ac:spMkLst>
            <pc:docMk/>
            <pc:sldMk cId="3638673962" sldId="256"/>
            <ac:spMk id="2" creationId="{BD856DDA-01E4-9E1A-2180-AE3483CFD157}"/>
          </ac:spMkLst>
        </pc:spChg>
        <pc:spChg chg="mod">
          <ac:chgData name="Jonathan Hays" userId="a1e9f81e-b235-4760-81d4-2c468d0bc273" providerId="ADAL" clId="{5D312277-7E0D-4420-82BE-2B3954D03A26}" dt="2025-06-30T13:15:01.946" v="140" actId="20577"/>
          <ac:spMkLst>
            <pc:docMk/>
            <pc:sldMk cId="3638673962" sldId="256"/>
            <ac:spMk id="3" creationId="{77F15349-144A-9931-6C76-D99F93C55482}"/>
          </ac:spMkLst>
        </pc:spChg>
      </pc:sldChg>
      <pc:sldChg chg="addSp delSp modSp new mod">
        <pc:chgData name="Jonathan Hays" userId="a1e9f81e-b235-4760-81d4-2c468d0bc273" providerId="ADAL" clId="{5D312277-7E0D-4420-82BE-2B3954D03A26}" dt="2025-06-30T13:21:01.104" v="198" actId="1076"/>
        <pc:sldMkLst>
          <pc:docMk/>
          <pc:sldMk cId="2581521123" sldId="257"/>
        </pc:sldMkLst>
        <pc:spChg chg="mod">
          <ac:chgData name="Jonathan Hays" userId="a1e9f81e-b235-4760-81d4-2c468d0bc273" providerId="ADAL" clId="{5D312277-7E0D-4420-82BE-2B3954D03A26}" dt="2025-06-30T13:15:20.777" v="142"/>
          <ac:spMkLst>
            <pc:docMk/>
            <pc:sldMk cId="2581521123" sldId="257"/>
            <ac:spMk id="2" creationId="{BBDA9801-A1B3-B8B9-2D4A-E00868D36769}"/>
          </ac:spMkLst>
        </pc:spChg>
        <pc:spChg chg="del mod">
          <ac:chgData name="Jonathan Hays" userId="a1e9f81e-b235-4760-81d4-2c468d0bc273" providerId="ADAL" clId="{5D312277-7E0D-4420-82BE-2B3954D03A26}" dt="2025-06-30T13:15:27.515" v="144" actId="478"/>
          <ac:spMkLst>
            <pc:docMk/>
            <pc:sldMk cId="2581521123" sldId="257"/>
            <ac:spMk id="3" creationId="{83B26573-AC74-6E1F-6C22-904DE9D23F11}"/>
          </ac:spMkLst>
        </pc:spChg>
        <pc:spChg chg="add mod">
          <ac:chgData name="Jonathan Hays" userId="a1e9f81e-b235-4760-81d4-2c468d0bc273" providerId="ADAL" clId="{5D312277-7E0D-4420-82BE-2B3954D03A26}" dt="2025-06-30T13:15:41.578" v="147"/>
          <ac:spMkLst>
            <pc:docMk/>
            <pc:sldMk cId="2581521123" sldId="257"/>
            <ac:spMk id="5" creationId="{9D3E959D-F427-B20C-432B-6B4D18DDDB76}"/>
          </ac:spMkLst>
        </pc:spChg>
        <pc:spChg chg="add mod">
          <ac:chgData name="Jonathan Hays" userId="a1e9f81e-b235-4760-81d4-2c468d0bc273" providerId="ADAL" clId="{5D312277-7E0D-4420-82BE-2B3954D03A26}" dt="2025-06-30T13:15:41.578" v="147"/>
          <ac:spMkLst>
            <pc:docMk/>
            <pc:sldMk cId="2581521123" sldId="257"/>
            <ac:spMk id="6" creationId="{96511051-40A6-22FF-454C-74E8324177D8}"/>
          </ac:spMkLst>
        </pc:spChg>
        <pc:spChg chg="add mod">
          <ac:chgData name="Jonathan Hays" userId="a1e9f81e-b235-4760-81d4-2c468d0bc273" providerId="ADAL" clId="{5D312277-7E0D-4420-82BE-2B3954D03A26}" dt="2025-06-30T13:15:41.578" v="147"/>
          <ac:spMkLst>
            <pc:docMk/>
            <pc:sldMk cId="2581521123" sldId="257"/>
            <ac:spMk id="7" creationId="{EBF80160-2080-B37E-CACD-EB11412287A7}"/>
          </ac:spMkLst>
        </pc:spChg>
        <pc:spChg chg="mod">
          <ac:chgData name="Jonathan Hays" userId="a1e9f81e-b235-4760-81d4-2c468d0bc273" providerId="ADAL" clId="{5D312277-7E0D-4420-82BE-2B3954D03A26}" dt="2025-06-30T13:20:58.517" v="197"/>
          <ac:spMkLst>
            <pc:docMk/>
            <pc:sldMk cId="2581521123" sldId="257"/>
            <ac:spMk id="9" creationId="{74E6C05D-E547-435D-AAFA-2A41A9A1CA96}"/>
          </ac:spMkLst>
        </pc:spChg>
        <pc:spChg chg="mod">
          <ac:chgData name="Jonathan Hays" userId="a1e9f81e-b235-4760-81d4-2c468d0bc273" providerId="ADAL" clId="{5D312277-7E0D-4420-82BE-2B3954D03A26}" dt="2025-06-30T13:20:58.517" v="197"/>
          <ac:spMkLst>
            <pc:docMk/>
            <pc:sldMk cId="2581521123" sldId="257"/>
            <ac:spMk id="10" creationId="{FC900F29-861F-C5D1-C19A-B6445D5252C8}"/>
          </ac:spMkLst>
        </pc:spChg>
        <pc:grpChg chg="add mod">
          <ac:chgData name="Jonathan Hays" userId="a1e9f81e-b235-4760-81d4-2c468d0bc273" providerId="ADAL" clId="{5D312277-7E0D-4420-82BE-2B3954D03A26}" dt="2025-06-30T13:21:01.104" v="198" actId="1076"/>
          <ac:grpSpMkLst>
            <pc:docMk/>
            <pc:sldMk cId="2581521123" sldId="257"/>
            <ac:grpSpMk id="8" creationId="{AAD15F8C-517A-AD63-9878-A4E8A5F6CF11}"/>
          </ac:grpSpMkLst>
        </pc:grpChg>
        <pc:picChg chg="add del mod">
          <ac:chgData name="Jonathan Hays" userId="a1e9f81e-b235-4760-81d4-2c468d0bc273" providerId="ADAL" clId="{5D312277-7E0D-4420-82BE-2B3954D03A26}" dt="2025-06-30T13:20:54.463" v="196" actId="478"/>
          <ac:picMkLst>
            <pc:docMk/>
            <pc:sldMk cId="2581521123" sldId="257"/>
            <ac:picMk id="4" creationId="{52834C9E-E4E6-046C-B691-A7913913782B}"/>
          </ac:picMkLst>
        </pc:picChg>
      </pc:sldChg>
      <pc:sldChg chg="addSp delSp modSp new mod">
        <pc:chgData name="Jonathan Hays" userId="a1e9f81e-b235-4760-81d4-2c468d0bc273" providerId="ADAL" clId="{5D312277-7E0D-4420-82BE-2B3954D03A26}" dt="2025-06-30T13:21:30.845" v="206" actId="1076"/>
        <pc:sldMkLst>
          <pc:docMk/>
          <pc:sldMk cId="2647110550" sldId="258"/>
        </pc:sldMkLst>
        <pc:spChg chg="mod">
          <ac:chgData name="Jonathan Hays" userId="a1e9f81e-b235-4760-81d4-2c468d0bc273" providerId="ADAL" clId="{5D312277-7E0D-4420-82BE-2B3954D03A26}" dt="2025-06-30T13:15:57.210" v="163" actId="20577"/>
          <ac:spMkLst>
            <pc:docMk/>
            <pc:sldMk cId="2647110550" sldId="258"/>
            <ac:spMk id="2" creationId="{C7872F93-D841-0BA0-47C6-0035DD899605}"/>
          </ac:spMkLst>
        </pc:spChg>
        <pc:spChg chg="del">
          <ac:chgData name="Jonathan Hays" userId="a1e9f81e-b235-4760-81d4-2c468d0bc273" providerId="ADAL" clId="{5D312277-7E0D-4420-82BE-2B3954D03A26}" dt="2025-06-30T13:16:09.443" v="165" actId="478"/>
          <ac:spMkLst>
            <pc:docMk/>
            <pc:sldMk cId="2647110550" sldId="258"/>
            <ac:spMk id="3" creationId="{737C4FFA-7DD7-3757-FE14-F9A09F7867D2}"/>
          </ac:spMkLst>
        </pc:spChg>
        <pc:spChg chg="add mod">
          <ac:chgData name="Jonathan Hays" userId="a1e9f81e-b235-4760-81d4-2c468d0bc273" providerId="ADAL" clId="{5D312277-7E0D-4420-82BE-2B3954D03A26}" dt="2025-06-30T13:16:37.540" v="170" actId="404"/>
          <ac:spMkLst>
            <pc:docMk/>
            <pc:sldMk cId="2647110550" sldId="258"/>
            <ac:spMk id="5" creationId="{B20C96B5-CCC2-9215-56AA-9A9E3EC42701}"/>
          </ac:spMkLst>
        </pc:spChg>
        <pc:spChg chg="add mod">
          <ac:chgData name="Jonathan Hays" userId="a1e9f81e-b235-4760-81d4-2c468d0bc273" providerId="ADAL" clId="{5D312277-7E0D-4420-82BE-2B3954D03A26}" dt="2025-06-30T13:16:49.731" v="174" actId="404"/>
          <ac:spMkLst>
            <pc:docMk/>
            <pc:sldMk cId="2647110550" sldId="258"/>
            <ac:spMk id="6" creationId="{C7FD5520-2F1D-650D-8CEA-995FD1765CF4}"/>
          </ac:spMkLst>
        </pc:spChg>
        <pc:spChg chg="add mod">
          <ac:chgData name="Jonathan Hays" userId="a1e9f81e-b235-4760-81d4-2c468d0bc273" providerId="ADAL" clId="{5D312277-7E0D-4420-82BE-2B3954D03A26}" dt="2025-06-30T13:16:46.628" v="173" actId="404"/>
          <ac:spMkLst>
            <pc:docMk/>
            <pc:sldMk cId="2647110550" sldId="258"/>
            <ac:spMk id="7" creationId="{CA9622D3-4F28-0707-1F5A-182D6FB8FCDB}"/>
          </ac:spMkLst>
        </pc:spChg>
        <pc:spChg chg="add mod">
          <ac:chgData name="Jonathan Hays" userId="a1e9f81e-b235-4760-81d4-2c468d0bc273" providerId="ADAL" clId="{5D312277-7E0D-4420-82BE-2B3954D03A26}" dt="2025-06-30T13:21:30.845" v="206" actId="1076"/>
          <ac:spMkLst>
            <pc:docMk/>
            <pc:sldMk cId="2647110550" sldId="258"/>
            <ac:spMk id="8" creationId="{DC2AFF7C-5637-F03E-0D46-84C9817C89D9}"/>
          </ac:spMkLst>
        </pc:spChg>
        <pc:spChg chg="add mod">
          <ac:chgData name="Jonathan Hays" userId="a1e9f81e-b235-4760-81d4-2c468d0bc273" providerId="ADAL" clId="{5D312277-7E0D-4420-82BE-2B3954D03A26}" dt="2025-06-30T13:16:53.082" v="175" actId="404"/>
          <ac:spMkLst>
            <pc:docMk/>
            <pc:sldMk cId="2647110550" sldId="258"/>
            <ac:spMk id="9" creationId="{B930AE1D-462F-97EF-2B18-DFC064A74B96}"/>
          </ac:spMkLst>
        </pc:spChg>
        <pc:spChg chg="add mod">
          <ac:chgData name="Jonathan Hays" userId="a1e9f81e-b235-4760-81d4-2c468d0bc273" providerId="ADAL" clId="{5D312277-7E0D-4420-82BE-2B3954D03A26}" dt="2025-06-30T13:16:42.707" v="172" actId="404"/>
          <ac:spMkLst>
            <pc:docMk/>
            <pc:sldMk cId="2647110550" sldId="258"/>
            <ac:spMk id="10" creationId="{117F2D3E-24F6-068B-436E-44F2B7570D21}"/>
          </ac:spMkLst>
        </pc:spChg>
        <pc:spChg chg="add mod">
          <ac:chgData name="Jonathan Hays" userId="a1e9f81e-b235-4760-81d4-2c468d0bc273" providerId="ADAL" clId="{5D312277-7E0D-4420-82BE-2B3954D03A26}" dt="2025-06-30T13:16:40.093" v="171" actId="404"/>
          <ac:spMkLst>
            <pc:docMk/>
            <pc:sldMk cId="2647110550" sldId="258"/>
            <ac:spMk id="11" creationId="{DB13BD04-5FB6-4319-5712-1DB3EE838A72}"/>
          </ac:spMkLst>
        </pc:spChg>
        <pc:spChg chg="mod">
          <ac:chgData name="Jonathan Hays" userId="a1e9f81e-b235-4760-81d4-2c468d0bc273" providerId="ADAL" clId="{5D312277-7E0D-4420-82BE-2B3954D03A26}" dt="2025-06-30T13:21:04.662" v="200"/>
          <ac:spMkLst>
            <pc:docMk/>
            <pc:sldMk cId="2647110550" sldId="258"/>
            <ac:spMk id="13" creationId="{D2345AF7-00E1-BBF2-120D-B952D0E52E6C}"/>
          </ac:spMkLst>
        </pc:spChg>
        <pc:spChg chg="mod">
          <ac:chgData name="Jonathan Hays" userId="a1e9f81e-b235-4760-81d4-2c468d0bc273" providerId="ADAL" clId="{5D312277-7E0D-4420-82BE-2B3954D03A26}" dt="2025-06-30T13:21:04.662" v="200"/>
          <ac:spMkLst>
            <pc:docMk/>
            <pc:sldMk cId="2647110550" sldId="258"/>
            <ac:spMk id="14" creationId="{1C1E4C22-CD6D-909E-AA92-3CA33204E126}"/>
          </ac:spMkLst>
        </pc:spChg>
        <pc:grpChg chg="add mod ord">
          <ac:chgData name="Jonathan Hays" userId="a1e9f81e-b235-4760-81d4-2c468d0bc273" providerId="ADAL" clId="{5D312277-7E0D-4420-82BE-2B3954D03A26}" dt="2025-06-30T13:21:28.112" v="205" actId="1076"/>
          <ac:grpSpMkLst>
            <pc:docMk/>
            <pc:sldMk cId="2647110550" sldId="258"/>
            <ac:grpSpMk id="12" creationId="{B4B1053D-549E-AB70-899B-8F03663A6952}"/>
          </ac:grpSpMkLst>
        </pc:grpChg>
        <pc:picChg chg="add del mod ord">
          <ac:chgData name="Jonathan Hays" userId="a1e9f81e-b235-4760-81d4-2c468d0bc273" providerId="ADAL" clId="{5D312277-7E0D-4420-82BE-2B3954D03A26}" dt="2025-06-30T13:21:03.719" v="199" actId="478"/>
          <ac:picMkLst>
            <pc:docMk/>
            <pc:sldMk cId="2647110550" sldId="258"/>
            <ac:picMk id="4" creationId="{0385F24B-4A64-F17C-422C-D021EB14D2B2}"/>
          </ac:picMkLst>
        </pc:picChg>
      </pc:sldChg>
      <pc:sldChg chg="addSp delSp modSp new mod">
        <pc:chgData name="Jonathan Hays" userId="a1e9f81e-b235-4760-81d4-2c468d0bc273" providerId="ADAL" clId="{5D312277-7E0D-4420-82BE-2B3954D03A26}" dt="2025-06-30T13:22:56.664" v="239" actId="404"/>
        <pc:sldMkLst>
          <pc:docMk/>
          <pc:sldMk cId="2332846319" sldId="259"/>
        </pc:sldMkLst>
        <pc:spChg chg="mod">
          <ac:chgData name="Jonathan Hays" userId="a1e9f81e-b235-4760-81d4-2c468d0bc273" providerId="ADAL" clId="{5D312277-7E0D-4420-82BE-2B3954D03A26}" dt="2025-06-30T13:22:01.612" v="226" actId="20577"/>
          <ac:spMkLst>
            <pc:docMk/>
            <pc:sldMk cId="2332846319" sldId="259"/>
            <ac:spMk id="2" creationId="{B479A2D9-E5DA-2EB7-8B01-AB4AE3DF594C}"/>
          </ac:spMkLst>
        </pc:spChg>
        <pc:spChg chg="del">
          <ac:chgData name="Jonathan Hays" userId="a1e9f81e-b235-4760-81d4-2c468d0bc273" providerId="ADAL" clId="{5D312277-7E0D-4420-82BE-2B3954D03A26}" dt="2025-06-30T13:22:07.590" v="227" actId="478"/>
          <ac:spMkLst>
            <pc:docMk/>
            <pc:sldMk cId="2332846319" sldId="259"/>
            <ac:spMk id="3" creationId="{89D290D7-4966-3D13-6DD0-DA9D082E213C}"/>
          </ac:spMkLst>
        </pc:spChg>
        <pc:spChg chg="add mod">
          <ac:chgData name="Jonathan Hays" userId="a1e9f81e-b235-4760-81d4-2c468d0bc273" providerId="ADAL" clId="{5D312277-7E0D-4420-82BE-2B3954D03A26}" dt="2025-06-30T13:22:56.664" v="239" actId="404"/>
          <ac:spMkLst>
            <pc:docMk/>
            <pc:sldMk cId="2332846319" sldId="259"/>
            <ac:spMk id="5" creationId="{84E78259-7CE6-D5B8-F0C3-B95193DA8080}"/>
          </ac:spMkLst>
        </pc:spChg>
        <pc:spChg chg="add mod">
          <ac:chgData name="Jonathan Hays" userId="a1e9f81e-b235-4760-81d4-2c468d0bc273" providerId="ADAL" clId="{5D312277-7E0D-4420-82BE-2B3954D03A26}" dt="2025-06-30T13:22:53.574" v="238" actId="404"/>
          <ac:spMkLst>
            <pc:docMk/>
            <pc:sldMk cId="2332846319" sldId="259"/>
            <ac:spMk id="6" creationId="{F5EE8712-FE8E-D880-589A-0D66709D2FDF}"/>
          </ac:spMkLst>
        </pc:spChg>
        <pc:spChg chg="add mod">
          <ac:chgData name="Jonathan Hays" userId="a1e9f81e-b235-4760-81d4-2c468d0bc273" providerId="ADAL" clId="{5D312277-7E0D-4420-82BE-2B3954D03A26}" dt="2025-06-30T13:22:49.673" v="237" actId="404"/>
          <ac:spMkLst>
            <pc:docMk/>
            <pc:sldMk cId="2332846319" sldId="259"/>
            <ac:spMk id="7" creationId="{CBDD8B64-AE98-BB0B-E47F-9D2B2B7FE325}"/>
          </ac:spMkLst>
        </pc:spChg>
        <pc:spChg chg="add mod">
          <ac:chgData name="Jonathan Hays" userId="a1e9f81e-b235-4760-81d4-2c468d0bc273" providerId="ADAL" clId="{5D312277-7E0D-4420-82BE-2B3954D03A26}" dt="2025-06-30T13:22:45.200" v="236" actId="404"/>
          <ac:spMkLst>
            <pc:docMk/>
            <pc:sldMk cId="2332846319" sldId="259"/>
            <ac:spMk id="8" creationId="{4AA87791-4C0A-9A3D-FE93-CFFEA2FFDEC3}"/>
          </ac:spMkLst>
        </pc:spChg>
        <pc:spChg chg="add mod">
          <ac:chgData name="Jonathan Hays" userId="a1e9f81e-b235-4760-81d4-2c468d0bc273" providerId="ADAL" clId="{5D312277-7E0D-4420-82BE-2B3954D03A26}" dt="2025-06-30T13:22:42.655" v="235" actId="404"/>
          <ac:spMkLst>
            <pc:docMk/>
            <pc:sldMk cId="2332846319" sldId="259"/>
            <ac:spMk id="9" creationId="{E9887F0A-9E49-3CD8-D769-80460BC4C1FB}"/>
          </ac:spMkLst>
        </pc:spChg>
        <pc:spChg chg="add mod">
          <ac:chgData name="Jonathan Hays" userId="a1e9f81e-b235-4760-81d4-2c468d0bc273" providerId="ADAL" clId="{5D312277-7E0D-4420-82BE-2B3954D03A26}" dt="2025-06-30T13:22:38.208" v="234" actId="404"/>
          <ac:spMkLst>
            <pc:docMk/>
            <pc:sldMk cId="2332846319" sldId="259"/>
            <ac:spMk id="10" creationId="{863DCBE0-28BA-C30E-78B8-055B288C1BD9}"/>
          </ac:spMkLst>
        </pc:spChg>
        <pc:spChg chg="add mod">
          <ac:chgData name="Jonathan Hays" userId="a1e9f81e-b235-4760-81d4-2c468d0bc273" providerId="ADAL" clId="{5D312277-7E0D-4420-82BE-2B3954D03A26}" dt="2025-06-30T13:22:18.419" v="229" actId="1076"/>
          <ac:spMkLst>
            <pc:docMk/>
            <pc:sldMk cId="2332846319" sldId="259"/>
            <ac:spMk id="11" creationId="{A8BB59CA-876A-F0CF-26F6-B7A6DA14E265}"/>
          </ac:spMkLst>
        </pc:spChg>
        <pc:spChg chg="add mod">
          <ac:chgData name="Jonathan Hays" userId="a1e9f81e-b235-4760-81d4-2c468d0bc273" providerId="ADAL" clId="{5D312277-7E0D-4420-82BE-2B3954D03A26}" dt="2025-06-30T13:22:27.761" v="231" actId="404"/>
          <ac:spMkLst>
            <pc:docMk/>
            <pc:sldMk cId="2332846319" sldId="259"/>
            <ac:spMk id="12" creationId="{8E43DF9D-726F-51E7-BEA7-15A80FCA6EDB}"/>
          </ac:spMkLst>
        </pc:spChg>
        <pc:spChg chg="add mod">
          <ac:chgData name="Jonathan Hays" userId="a1e9f81e-b235-4760-81d4-2c468d0bc273" providerId="ADAL" clId="{5D312277-7E0D-4420-82BE-2B3954D03A26}" dt="2025-06-30T13:22:30.943" v="232" actId="404"/>
          <ac:spMkLst>
            <pc:docMk/>
            <pc:sldMk cId="2332846319" sldId="259"/>
            <ac:spMk id="13" creationId="{6C6B5B9A-806D-A556-7EAF-98AFD536A9A6}"/>
          </ac:spMkLst>
        </pc:spChg>
        <pc:spChg chg="add mod">
          <ac:chgData name="Jonathan Hays" userId="a1e9f81e-b235-4760-81d4-2c468d0bc273" providerId="ADAL" clId="{5D312277-7E0D-4420-82BE-2B3954D03A26}" dt="2025-06-30T13:22:33.697" v="233" actId="404"/>
          <ac:spMkLst>
            <pc:docMk/>
            <pc:sldMk cId="2332846319" sldId="259"/>
            <ac:spMk id="14" creationId="{DFE38B26-899F-05F9-C946-D6C6CE9E75E7}"/>
          </ac:spMkLst>
        </pc:spChg>
        <pc:picChg chg="add del mod">
          <ac:chgData name="Jonathan Hays" userId="a1e9f81e-b235-4760-81d4-2c468d0bc273" providerId="ADAL" clId="{5D312277-7E0D-4420-82BE-2B3954D03A26}" dt="2025-06-30T13:22:23.702" v="230" actId="478"/>
          <ac:picMkLst>
            <pc:docMk/>
            <pc:sldMk cId="2332846319" sldId="259"/>
            <ac:picMk id="4" creationId="{8F9BC41E-CA71-96EC-90CF-886532AF6A31}"/>
          </ac:picMkLst>
        </pc:picChg>
      </pc:sldChg>
      <pc:sldChg chg="addSp delSp modSp new del mod">
        <pc:chgData name="Jonathan Hays" userId="a1e9f81e-b235-4760-81d4-2c468d0bc273" providerId="ADAL" clId="{5D312277-7E0D-4420-82BE-2B3954D03A26}" dt="2025-06-30T13:21:42.968" v="207" actId="47"/>
        <pc:sldMkLst>
          <pc:docMk/>
          <pc:sldMk cId="4161827892" sldId="259"/>
        </pc:sldMkLst>
        <pc:spChg chg="del">
          <ac:chgData name="Jonathan Hays" userId="a1e9f81e-b235-4760-81d4-2c468d0bc273" providerId="ADAL" clId="{5D312277-7E0D-4420-82BE-2B3954D03A26}" dt="2025-06-30T13:17:27.624" v="177" actId="478"/>
          <ac:spMkLst>
            <pc:docMk/>
            <pc:sldMk cId="4161827892" sldId="259"/>
            <ac:spMk id="3" creationId="{90399CF4-AE45-02A3-E571-0FFEBDA5B07C}"/>
          </ac:spMkLst>
        </pc:spChg>
        <pc:spChg chg="add del mod topLvl">
          <ac:chgData name="Jonathan Hays" userId="a1e9f81e-b235-4760-81d4-2c468d0bc273" providerId="ADAL" clId="{5D312277-7E0D-4420-82BE-2B3954D03A26}" dt="2025-06-30T13:20:23.411" v="185" actId="478"/>
          <ac:spMkLst>
            <pc:docMk/>
            <pc:sldMk cId="4161827892" sldId="259"/>
            <ac:spMk id="5" creationId="{647F2956-DEA9-D00D-CC73-ADD827EA89BD}"/>
          </ac:spMkLst>
        </pc:spChg>
        <pc:spChg chg="add del mod topLvl">
          <ac:chgData name="Jonathan Hays" userId="a1e9f81e-b235-4760-81d4-2c468d0bc273" providerId="ADAL" clId="{5D312277-7E0D-4420-82BE-2B3954D03A26}" dt="2025-06-30T13:20:22.688" v="184" actId="478"/>
          <ac:spMkLst>
            <pc:docMk/>
            <pc:sldMk cId="4161827892" sldId="259"/>
            <ac:spMk id="6" creationId="{CECE53CC-347D-B8C4-AC4D-1F139DD3862F}"/>
          </ac:spMkLst>
        </pc:spChg>
        <pc:spChg chg="add del mod ord">
          <ac:chgData name="Jonathan Hays" userId="a1e9f81e-b235-4760-81d4-2c468d0bc273" providerId="ADAL" clId="{5D312277-7E0D-4420-82BE-2B3954D03A26}" dt="2025-06-30T13:20:24.158" v="186" actId="478"/>
          <ac:spMkLst>
            <pc:docMk/>
            <pc:sldMk cId="4161827892" sldId="259"/>
            <ac:spMk id="7" creationId="{89835F63-3F65-6DDC-0472-044795E7B2AC}"/>
          </ac:spMkLst>
        </pc:spChg>
        <pc:spChg chg="add mod">
          <ac:chgData name="Jonathan Hays" userId="a1e9f81e-b235-4760-81d4-2c468d0bc273" providerId="ADAL" clId="{5D312277-7E0D-4420-82BE-2B3954D03A26}" dt="2025-06-30T13:20:30.928" v="187"/>
          <ac:spMkLst>
            <pc:docMk/>
            <pc:sldMk cId="4161827892" sldId="259"/>
            <ac:spMk id="9" creationId="{104F3E66-A922-AA36-83BC-7E5F987FAF74}"/>
          </ac:spMkLst>
        </pc:spChg>
        <pc:spChg chg="add mod">
          <ac:chgData name="Jonathan Hays" userId="a1e9f81e-b235-4760-81d4-2c468d0bc273" providerId="ADAL" clId="{5D312277-7E0D-4420-82BE-2B3954D03A26}" dt="2025-06-30T13:20:30.928" v="187"/>
          <ac:spMkLst>
            <pc:docMk/>
            <pc:sldMk cId="4161827892" sldId="259"/>
            <ac:spMk id="10" creationId="{14DE828F-5077-7F8F-E1B8-54DA2F65C228}"/>
          </ac:spMkLst>
        </pc:spChg>
        <pc:grpChg chg="add del mod">
          <ac:chgData name="Jonathan Hays" userId="a1e9f81e-b235-4760-81d4-2c468d0bc273" providerId="ADAL" clId="{5D312277-7E0D-4420-82BE-2B3954D03A26}" dt="2025-06-30T13:20:22.688" v="184" actId="478"/>
          <ac:grpSpMkLst>
            <pc:docMk/>
            <pc:sldMk cId="4161827892" sldId="259"/>
            <ac:grpSpMk id="4" creationId="{4247DFBD-F093-6973-CAFB-206E028FF54C}"/>
          </ac:grpSpMkLst>
        </pc:grpChg>
        <pc:grpChg chg="add mod">
          <ac:chgData name="Jonathan Hays" userId="a1e9f81e-b235-4760-81d4-2c468d0bc273" providerId="ADAL" clId="{5D312277-7E0D-4420-82BE-2B3954D03A26}" dt="2025-06-30T13:20:52.286" v="195" actId="14100"/>
          <ac:grpSpMkLst>
            <pc:docMk/>
            <pc:sldMk cId="4161827892" sldId="259"/>
            <ac:grpSpMk id="8" creationId="{4DBF498C-7FAA-CE95-A59C-E9A8A1093D4A}"/>
          </ac:grpSpMkLst>
        </pc:grpChg>
      </pc:sldChg>
      <pc:sldChg chg="addSp delSp modSp add del mod">
        <pc:chgData name="Jonathan Hays" userId="a1e9f81e-b235-4760-81d4-2c468d0bc273" providerId="ADAL" clId="{5D312277-7E0D-4420-82BE-2B3954D03A26}" dt="2025-06-30T13:40:50.312" v="634" actId="47"/>
        <pc:sldMkLst>
          <pc:docMk/>
          <pc:sldMk cId="3193467610" sldId="260"/>
        </pc:sldMkLst>
        <pc:spChg chg="add mod">
          <ac:chgData name="Jonathan Hays" userId="a1e9f81e-b235-4760-81d4-2c468d0bc273" providerId="ADAL" clId="{5D312277-7E0D-4420-82BE-2B3954D03A26}" dt="2025-06-30T13:31:43.984" v="443" actId="1076"/>
          <ac:spMkLst>
            <pc:docMk/>
            <pc:sldMk cId="3193467610" sldId="260"/>
            <ac:spMk id="3" creationId="{6B68E998-D56D-FCEB-6307-80802849C954}"/>
          </ac:spMkLst>
        </pc:spChg>
        <pc:spChg chg="add mod">
          <ac:chgData name="Jonathan Hays" userId="a1e9f81e-b235-4760-81d4-2c468d0bc273" providerId="ADAL" clId="{5D312277-7E0D-4420-82BE-2B3954D03A26}" dt="2025-06-30T13:31:47.088" v="444" actId="1076"/>
          <ac:spMkLst>
            <pc:docMk/>
            <pc:sldMk cId="3193467610" sldId="260"/>
            <ac:spMk id="4" creationId="{91E35C80-B31F-1214-8057-0000768BF1C8}"/>
          </ac:spMkLst>
        </pc:spChg>
        <pc:spChg chg="mod">
          <ac:chgData name="Jonathan Hays" userId="a1e9f81e-b235-4760-81d4-2c468d0bc273" providerId="ADAL" clId="{5D312277-7E0D-4420-82BE-2B3954D03A26}" dt="2025-06-30T13:25:24.204" v="286" actId="1076"/>
          <ac:spMkLst>
            <pc:docMk/>
            <pc:sldMk cId="3193467610" sldId="260"/>
            <ac:spMk id="5" creationId="{84E78259-7CE6-D5B8-F0C3-B95193DA8080}"/>
          </ac:spMkLst>
        </pc:spChg>
        <pc:spChg chg="mod">
          <ac:chgData name="Jonathan Hays" userId="a1e9f81e-b235-4760-81d4-2c468d0bc273" providerId="ADAL" clId="{5D312277-7E0D-4420-82BE-2B3954D03A26}" dt="2025-06-30T13:25:24.204" v="286" actId="1076"/>
          <ac:spMkLst>
            <pc:docMk/>
            <pc:sldMk cId="3193467610" sldId="260"/>
            <ac:spMk id="6" creationId="{F5EE8712-FE8E-D880-589A-0D66709D2FDF}"/>
          </ac:spMkLst>
        </pc:spChg>
        <pc:spChg chg="mod">
          <ac:chgData name="Jonathan Hays" userId="a1e9f81e-b235-4760-81d4-2c468d0bc273" providerId="ADAL" clId="{5D312277-7E0D-4420-82BE-2B3954D03A26}" dt="2025-06-30T13:25:24.204" v="286" actId="1076"/>
          <ac:spMkLst>
            <pc:docMk/>
            <pc:sldMk cId="3193467610" sldId="260"/>
            <ac:spMk id="7" creationId="{CBDD8B64-AE98-BB0B-E47F-9D2B2B7FE325}"/>
          </ac:spMkLst>
        </pc:spChg>
        <pc:spChg chg="mod">
          <ac:chgData name="Jonathan Hays" userId="a1e9f81e-b235-4760-81d4-2c468d0bc273" providerId="ADAL" clId="{5D312277-7E0D-4420-82BE-2B3954D03A26}" dt="2025-06-30T13:32:47.342" v="456" actId="1076"/>
          <ac:spMkLst>
            <pc:docMk/>
            <pc:sldMk cId="3193467610" sldId="260"/>
            <ac:spMk id="8" creationId="{4AA87791-4C0A-9A3D-FE93-CFFEA2FFDEC3}"/>
          </ac:spMkLst>
        </pc:spChg>
        <pc:spChg chg="mod">
          <ac:chgData name="Jonathan Hays" userId="a1e9f81e-b235-4760-81d4-2c468d0bc273" providerId="ADAL" clId="{5D312277-7E0D-4420-82BE-2B3954D03A26}" dt="2025-06-30T13:32:32.743" v="453" actId="1076"/>
          <ac:spMkLst>
            <pc:docMk/>
            <pc:sldMk cId="3193467610" sldId="260"/>
            <ac:spMk id="9" creationId="{E9887F0A-9E49-3CD8-D769-80460BC4C1FB}"/>
          </ac:spMkLst>
        </pc:spChg>
        <pc:spChg chg="mod">
          <ac:chgData name="Jonathan Hays" userId="a1e9f81e-b235-4760-81d4-2c468d0bc273" providerId="ADAL" clId="{5D312277-7E0D-4420-82BE-2B3954D03A26}" dt="2025-06-30T13:32:25.030" v="451" actId="1076"/>
          <ac:spMkLst>
            <pc:docMk/>
            <pc:sldMk cId="3193467610" sldId="260"/>
            <ac:spMk id="10" creationId="{863DCBE0-28BA-C30E-78B8-055B288C1BD9}"/>
          </ac:spMkLst>
        </pc:spChg>
        <pc:spChg chg="del">
          <ac:chgData name="Jonathan Hays" userId="a1e9f81e-b235-4760-81d4-2c468d0bc273" providerId="ADAL" clId="{5D312277-7E0D-4420-82BE-2B3954D03A26}" dt="2025-06-30T13:23:19.382" v="243" actId="478"/>
          <ac:spMkLst>
            <pc:docMk/>
            <pc:sldMk cId="3193467610" sldId="260"/>
            <ac:spMk id="11" creationId="{A8BB59CA-876A-F0CF-26F6-B7A6DA14E265}"/>
          </ac:spMkLst>
        </pc:spChg>
        <pc:spChg chg="mod">
          <ac:chgData name="Jonathan Hays" userId="a1e9f81e-b235-4760-81d4-2c468d0bc273" providerId="ADAL" clId="{5D312277-7E0D-4420-82BE-2B3954D03A26}" dt="2025-06-30T13:32:50.598" v="457" actId="1076"/>
          <ac:spMkLst>
            <pc:docMk/>
            <pc:sldMk cId="3193467610" sldId="260"/>
            <ac:spMk id="12" creationId="{8E43DF9D-726F-51E7-BEA7-15A80FCA6EDB}"/>
          </ac:spMkLst>
        </pc:spChg>
        <pc:spChg chg="mod">
          <ac:chgData name="Jonathan Hays" userId="a1e9f81e-b235-4760-81d4-2c468d0bc273" providerId="ADAL" clId="{5D312277-7E0D-4420-82BE-2B3954D03A26}" dt="2025-06-30T13:32:38.159" v="454" actId="1076"/>
          <ac:spMkLst>
            <pc:docMk/>
            <pc:sldMk cId="3193467610" sldId="260"/>
            <ac:spMk id="13" creationId="{6C6B5B9A-806D-A556-7EAF-98AFD536A9A6}"/>
          </ac:spMkLst>
        </pc:spChg>
        <pc:spChg chg="mod">
          <ac:chgData name="Jonathan Hays" userId="a1e9f81e-b235-4760-81d4-2c468d0bc273" providerId="ADAL" clId="{5D312277-7E0D-4420-82BE-2B3954D03A26}" dt="2025-06-30T13:32:41.006" v="455" actId="1076"/>
          <ac:spMkLst>
            <pc:docMk/>
            <pc:sldMk cId="3193467610" sldId="260"/>
            <ac:spMk id="14" creationId="{DFE38B26-899F-05F9-C946-D6C6CE9E75E7}"/>
          </ac:spMkLst>
        </pc:spChg>
        <pc:spChg chg="add mod">
          <ac:chgData name="Jonathan Hays" userId="a1e9f81e-b235-4760-81d4-2c468d0bc273" providerId="ADAL" clId="{5D312277-7E0D-4420-82BE-2B3954D03A26}" dt="2025-06-30T13:30:54.224" v="401" actId="1076"/>
          <ac:spMkLst>
            <pc:docMk/>
            <pc:sldMk cId="3193467610" sldId="260"/>
            <ac:spMk id="17" creationId="{45AC98CD-837E-1BA7-5663-4838E9DA7ECF}"/>
          </ac:spMkLst>
        </pc:spChg>
        <pc:spChg chg="add mod">
          <ac:chgData name="Jonathan Hays" userId="a1e9f81e-b235-4760-81d4-2c468d0bc273" providerId="ADAL" clId="{5D312277-7E0D-4420-82BE-2B3954D03A26}" dt="2025-06-30T13:31:51.624" v="445" actId="1076"/>
          <ac:spMkLst>
            <pc:docMk/>
            <pc:sldMk cId="3193467610" sldId="260"/>
            <ac:spMk id="24" creationId="{7AA52518-F0CD-E28A-643F-D8C5D0EA448C}"/>
          </ac:spMkLst>
        </pc:spChg>
        <pc:spChg chg="add mod">
          <ac:chgData name="Jonathan Hays" userId="a1e9f81e-b235-4760-81d4-2c468d0bc273" providerId="ADAL" clId="{5D312277-7E0D-4420-82BE-2B3954D03A26}" dt="2025-06-30T13:31:53.998" v="446" actId="1076"/>
          <ac:spMkLst>
            <pc:docMk/>
            <pc:sldMk cId="3193467610" sldId="260"/>
            <ac:spMk id="27" creationId="{6A286412-6CF7-796B-C8EF-016C2C1B4B8B}"/>
          </ac:spMkLst>
        </pc:spChg>
        <pc:picChg chg="add mod">
          <ac:chgData name="Jonathan Hays" userId="a1e9f81e-b235-4760-81d4-2c468d0bc273" providerId="ADAL" clId="{5D312277-7E0D-4420-82BE-2B3954D03A26}" dt="2025-06-30T13:30:58.392" v="402" actId="1076"/>
          <ac:picMkLst>
            <pc:docMk/>
            <pc:sldMk cId="3193467610" sldId="260"/>
            <ac:picMk id="16" creationId="{13AF3730-DE04-EC5B-FC67-29D0ABA8BD11}"/>
          </ac:picMkLst>
        </pc:picChg>
        <pc:cxnChg chg="add mod">
          <ac:chgData name="Jonathan Hays" userId="a1e9f81e-b235-4760-81d4-2c468d0bc273" providerId="ADAL" clId="{5D312277-7E0D-4420-82BE-2B3954D03A26}" dt="2025-06-30T13:30:58.392" v="402" actId="1076"/>
          <ac:cxnSpMkLst>
            <pc:docMk/>
            <pc:sldMk cId="3193467610" sldId="260"/>
            <ac:cxnSpMk id="19" creationId="{5CE372C2-BD2A-952C-DCE4-45EC5A3F3E26}"/>
          </ac:cxnSpMkLst>
        </pc:cxnChg>
        <pc:cxnChg chg="add del mod">
          <ac:chgData name="Jonathan Hays" userId="a1e9f81e-b235-4760-81d4-2c468d0bc273" providerId="ADAL" clId="{5D312277-7E0D-4420-82BE-2B3954D03A26}" dt="2025-06-30T13:30:59.892" v="403" actId="478"/>
          <ac:cxnSpMkLst>
            <pc:docMk/>
            <pc:sldMk cId="3193467610" sldId="260"/>
            <ac:cxnSpMk id="20" creationId="{E04C27AE-31D0-B2F8-1DE8-646DC7F6E5F7}"/>
          </ac:cxnSpMkLst>
        </pc:cxnChg>
        <pc:cxnChg chg="add del mod">
          <ac:chgData name="Jonathan Hays" userId="a1e9f81e-b235-4760-81d4-2c468d0bc273" providerId="ADAL" clId="{5D312277-7E0D-4420-82BE-2B3954D03A26}" dt="2025-06-30T13:31:00.912" v="404" actId="478"/>
          <ac:cxnSpMkLst>
            <pc:docMk/>
            <pc:sldMk cId="3193467610" sldId="260"/>
            <ac:cxnSpMk id="23" creationId="{604E9646-CD9F-3F9D-4C13-B2FC849FC659}"/>
          </ac:cxnSpMkLst>
        </pc:cxnChg>
        <pc:cxnChg chg="add mod">
          <ac:chgData name="Jonathan Hays" userId="a1e9f81e-b235-4760-81d4-2c468d0bc273" providerId="ADAL" clId="{5D312277-7E0D-4420-82BE-2B3954D03A26}" dt="2025-06-30T13:32:47.342" v="456" actId="1076"/>
          <ac:cxnSpMkLst>
            <pc:docMk/>
            <pc:sldMk cId="3193467610" sldId="260"/>
            <ac:cxnSpMk id="28" creationId="{0F6DBAA2-1BBB-459D-C41B-53AB50D7769C}"/>
          </ac:cxnSpMkLst>
        </pc:cxnChg>
        <pc:cxnChg chg="add mod">
          <ac:chgData name="Jonathan Hays" userId="a1e9f81e-b235-4760-81d4-2c468d0bc273" providerId="ADAL" clId="{5D312277-7E0D-4420-82BE-2B3954D03A26}" dt="2025-06-30T13:33:04.495" v="460" actId="14100"/>
          <ac:cxnSpMkLst>
            <pc:docMk/>
            <pc:sldMk cId="3193467610" sldId="260"/>
            <ac:cxnSpMk id="32" creationId="{5BE4CB46-A9D8-1DA5-AD93-6B5B04FABC4F}"/>
          </ac:cxnSpMkLst>
        </pc:cxnChg>
        <pc:cxnChg chg="add mod">
          <ac:chgData name="Jonathan Hays" userId="a1e9f81e-b235-4760-81d4-2c468d0bc273" providerId="ADAL" clId="{5D312277-7E0D-4420-82BE-2B3954D03A26}" dt="2025-06-30T13:33:15.365" v="463" actId="14100"/>
          <ac:cxnSpMkLst>
            <pc:docMk/>
            <pc:sldMk cId="3193467610" sldId="260"/>
            <ac:cxnSpMk id="35" creationId="{44AC6125-CCDF-7D7D-89D4-0C5CAF8949A0}"/>
          </ac:cxnSpMkLst>
        </pc:cxnChg>
      </pc:sldChg>
      <pc:sldChg chg="add del">
        <pc:chgData name="Jonathan Hays" userId="a1e9f81e-b235-4760-81d4-2c468d0bc273" providerId="ADAL" clId="{5D312277-7E0D-4420-82BE-2B3954D03A26}" dt="2025-06-30T13:24:21.259" v="256" actId="47"/>
        <pc:sldMkLst>
          <pc:docMk/>
          <pc:sldMk cId="1108881407" sldId="261"/>
        </pc:sldMkLst>
      </pc:sldChg>
      <pc:sldChg chg="add del">
        <pc:chgData name="Jonathan Hays" userId="a1e9f81e-b235-4760-81d4-2c468d0bc273" providerId="ADAL" clId="{5D312277-7E0D-4420-82BE-2B3954D03A26}" dt="2025-06-30T13:24:35.638" v="258" actId="47"/>
        <pc:sldMkLst>
          <pc:docMk/>
          <pc:sldMk cId="1495523302" sldId="261"/>
        </pc:sldMkLst>
      </pc:sldChg>
      <pc:sldChg chg="addSp modSp add mod">
        <pc:chgData name="Jonathan Hays" userId="a1e9f81e-b235-4760-81d4-2c468d0bc273" providerId="ADAL" clId="{5D312277-7E0D-4420-82BE-2B3954D03A26}" dt="2025-06-30T13:41:24.152" v="646" actId="20577"/>
        <pc:sldMkLst>
          <pc:docMk/>
          <pc:sldMk cId="4018890313" sldId="261"/>
        </pc:sldMkLst>
        <pc:spChg chg="mod">
          <ac:chgData name="Jonathan Hays" userId="a1e9f81e-b235-4760-81d4-2c468d0bc273" providerId="ADAL" clId="{5D312277-7E0D-4420-82BE-2B3954D03A26}" dt="2025-06-30T13:41:24.152" v="646" actId="20577"/>
          <ac:spMkLst>
            <pc:docMk/>
            <pc:sldMk cId="4018890313" sldId="261"/>
            <ac:spMk id="2" creationId="{B479A2D9-E5DA-2EB7-8B01-AB4AE3DF594C}"/>
          </ac:spMkLst>
        </pc:spChg>
        <pc:spChg chg="mod">
          <ac:chgData name="Jonathan Hays" userId="a1e9f81e-b235-4760-81d4-2c468d0bc273" providerId="ADAL" clId="{5D312277-7E0D-4420-82BE-2B3954D03A26}" dt="2025-06-30T13:40:01.243" v="627" actId="1076"/>
          <ac:spMkLst>
            <pc:docMk/>
            <pc:sldMk cId="4018890313" sldId="261"/>
            <ac:spMk id="3" creationId="{6B68E998-D56D-FCEB-6307-80802849C954}"/>
          </ac:spMkLst>
        </pc:spChg>
        <pc:spChg chg="mod">
          <ac:chgData name="Jonathan Hays" userId="a1e9f81e-b235-4760-81d4-2c468d0bc273" providerId="ADAL" clId="{5D312277-7E0D-4420-82BE-2B3954D03A26}" dt="2025-06-30T13:36:18.132" v="528" actId="1076"/>
          <ac:spMkLst>
            <pc:docMk/>
            <pc:sldMk cId="4018890313" sldId="261"/>
            <ac:spMk id="4" creationId="{91E35C80-B31F-1214-8057-0000768BF1C8}"/>
          </ac:spMkLst>
        </pc:spChg>
        <pc:spChg chg="mod">
          <ac:chgData name="Jonathan Hays" userId="a1e9f81e-b235-4760-81d4-2c468d0bc273" providerId="ADAL" clId="{5D312277-7E0D-4420-82BE-2B3954D03A26}" dt="2025-06-30T13:37:32.410" v="588" actId="1037"/>
          <ac:spMkLst>
            <pc:docMk/>
            <pc:sldMk cId="4018890313" sldId="261"/>
            <ac:spMk id="5" creationId="{84E78259-7CE6-D5B8-F0C3-B95193DA8080}"/>
          </ac:spMkLst>
        </pc:spChg>
        <pc:spChg chg="mod">
          <ac:chgData name="Jonathan Hays" userId="a1e9f81e-b235-4760-81d4-2c468d0bc273" providerId="ADAL" clId="{5D312277-7E0D-4420-82BE-2B3954D03A26}" dt="2025-06-30T13:37:32.410" v="588" actId="1037"/>
          <ac:spMkLst>
            <pc:docMk/>
            <pc:sldMk cId="4018890313" sldId="261"/>
            <ac:spMk id="6" creationId="{F5EE8712-FE8E-D880-589A-0D66709D2FDF}"/>
          </ac:spMkLst>
        </pc:spChg>
        <pc:spChg chg="mod">
          <ac:chgData name="Jonathan Hays" userId="a1e9f81e-b235-4760-81d4-2c468d0bc273" providerId="ADAL" clId="{5D312277-7E0D-4420-82BE-2B3954D03A26}" dt="2025-06-30T13:37:32.410" v="588" actId="1037"/>
          <ac:spMkLst>
            <pc:docMk/>
            <pc:sldMk cId="4018890313" sldId="261"/>
            <ac:spMk id="7" creationId="{CBDD8B64-AE98-BB0B-E47F-9D2B2B7FE325}"/>
          </ac:spMkLst>
        </pc:spChg>
        <pc:spChg chg="mod">
          <ac:chgData name="Jonathan Hays" userId="a1e9f81e-b235-4760-81d4-2c468d0bc273" providerId="ADAL" clId="{5D312277-7E0D-4420-82BE-2B3954D03A26}" dt="2025-06-30T13:33:36.701" v="465" actId="1076"/>
          <ac:spMkLst>
            <pc:docMk/>
            <pc:sldMk cId="4018890313" sldId="261"/>
            <ac:spMk id="8" creationId="{4AA87791-4C0A-9A3D-FE93-CFFEA2FFDEC3}"/>
          </ac:spMkLst>
        </pc:spChg>
        <pc:spChg chg="mod">
          <ac:chgData name="Jonathan Hays" userId="a1e9f81e-b235-4760-81d4-2c468d0bc273" providerId="ADAL" clId="{5D312277-7E0D-4420-82BE-2B3954D03A26}" dt="2025-06-30T13:36:52.482" v="536" actId="1035"/>
          <ac:spMkLst>
            <pc:docMk/>
            <pc:sldMk cId="4018890313" sldId="261"/>
            <ac:spMk id="10" creationId="{863DCBE0-28BA-C30E-78B8-055B288C1BD9}"/>
          </ac:spMkLst>
        </pc:spChg>
        <pc:spChg chg="mod">
          <ac:chgData name="Jonathan Hays" userId="a1e9f81e-b235-4760-81d4-2c468d0bc273" providerId="ADAL" clId="{5D312277-7E0D-4420-82BE-2B3954D03A26}" dt="2025-06-30T13:33:40.309" v="466" actId="1076"/>
          <ac:spMkLst>
            <pc:docMk/>
            <pc:sldMk cId="4018890313" sldId="261"/>
            <ac:spMk id="12" creationId="{8E43DF9D-726F-51E7-BEA7-15A80FCA6EDB}"/>
          </ac:spMkLst>
        </pc:spChg>
        <pc:spChg chg="mod">
          <ac:chgData name="Jonathan Hays" userId="a1e9f81e-b235-4760-81d4-2c468d0bc273" providerId="ADAL" clId="{5D312277-7E0D-4420-82BE-2B3954D03A26}" dt="2025-06-30T13:36:41.523" v="532" actId="1076"/>
          <ac:spMkLst>
            <pc:docMk/>
            <pc:sldMk cId="4018890313" sldId="261"/>
            <ac:spMk id="14" creationId="{DFE38B26-899F-05F9-C946-D6C6CE9E75E7}"/>
          </ac:spMkLst>
        </pc:spChg>
        <pc:spChg chg="mod">
          <ac:chgData name="Jonathan Hays" userId="a1e9f81e-b235-4760-81d4-2c468d0bc273" providerId="ADAL" clId="{5D312277-7E0D-4420-82BE-2B3954D03A26}" dt="2025-06-30T13:39:25.018" v="621" actId="1076"/>
          <ac:spMkLst>
            <pc:docMk/>
            <pc:sldMk cId="4018890313" sldId="261"/>
            <ac:spMk id="17" creationId="{45AC98CD-837E-1BA7-5663-4838E9DA7ECF}"/>
          </ac:spMkLst>
        </pc:spChg>
        <pc:picChg chg="mod">
          <ac:chgData name="Jonathan Hays" userId="a1e9f81e-b235-4760-81d4-2c468d0bc273" providerId="ADAL" clId="{5D312277-7E0D-4420-82BE-2B3954D03A26}" dt="2025-06-30T13:40:10.704" v="629" actId="1076"/>
          <ac:picMkLst>
            <pc:docMk/>
            <pc:sldMk cId="4018890313" sldId="261"/>
            <ac:picMk id="16" creationId="{13AF3730-DE04-EC5B-FC67-29D0ABA8BD11}"/>
          </ac:picMkLst>
        </pc:picChg>
        <pc:cxnChg chg="mod">
          <ac:chgData name="Jonathan Hays" userId="a1e9f81e-b235-4760-81d4-2c468d0bc273" providerId="ADAL" clId="{5D312277-7E0D-4420-82BE-2B3954D03A26}" dt="2025-06-30T13:40:10.704" v="629" actId="1076"/>
          <ac:cxnSpMkLst>
            <pc:docMk/>
            <pc:sldMk cId="4018890313" sldId="261"/>
            <ac:cxnSpMk id="19" creationId="{5CE372C2-BD2A-952C-DCE4-45EC5A3F3E26}"/>
          </ac:cxnSpMkLst>
        </pc:cxnChg>
        <pc:cxnChg chg="mod">
          <ac:chgData name="Jonathan Hays" userId="a1e9f81e-b235-4760-81d4-2c468d0bc273" providerId="ADAL" clId="{5D312277-7E0D-4420-82BE-2B3954D03A26}" dt="2025-06-30T13:34:27.261" v="477" actId="14100"/>
          <ac:cxnSpMkLst>
            <pc:docMk/>
            <pc:sldMk cId="4018890313" sldId="261"/>
            <ac:cxnSpMk id="28" creationId="{0F6DBAA2-1BBB-459D-C41B-53AB50D7769C}"/>
          </ac:cxnSpMkLst>
        </pc:cxnChg>
        <pc:cxnChg chg="add mod ord">
          <ac:chgData name="Jonathan Hays" userId="a1e9f81e-b235-4760-81d4-2c468d0bc273" providerId="ADAL" clId="{5D312277-7E0D-4420-82BE-2B3954D03A26}" dt="2025-06-30T13:37:42.634" v="590" actId="167"/>
          <ac:cxnSpMkLst>
            <pc:docMk/>
            <pc:sldMk cId="4018890313" sldId="261"/>
            <ac:cxnSpMk id="30" creationId="{DCE87335-5E54-4417-CBF3-FF54E7E69DB8}"/>
          </ac:cxnSpMkLst>
        </pc:cxnChg>
        <pc:cxnChg chg="mod ord">
          <ac:chgData name="Jonathan Hays" userId="a1e9f81e-b235-4760-81d4-2c468d0bc273" providerId="ADAL" clId="{5D312277-7E0D-4420-82BE-2B3954D03A26}" dt="2025-06-30T13:36:52.482" v="536" actId="1035"/>
          <ac:cxnSpMkLst>
            <pc:docMk/>
            <pc:sldMk cId="4018890313" sldId="261"/>
            <ac:cxnSpMk id="32" creationId="{5BE4CB46-A9D8-1DA5-AD93-6B5B04FABC4F}"/>
          </ac:cxnSpMkLst>
        </pc:cxnChg>
        <pc:cxnChg chg="ord">
          <ac:chgData name="Jonathan Hays" userId="a1e9f81e-b235-4760-81d4-2c468d0bc273" providerId="ADAL" clId="{5D312277-7E0D-4420-82BE-2B3954D03A26}" dt="2025-06-30T13:35:13.814" v="518" actId="167"/>
          <ac:cxnSpMkLst>
            <pc:docMk/>
            <pc:sldMk cId="4018890313" sldId="261"/>
            <ac:cxnSpMk id="35" creationId="{44AC6125-CCDF-7D7D-89D4-0C5CAF8949A0}"/>
          </ac:cxnSpMkLst>
        </pc:cxnChg>
        <pc:cxnChg chg="add mod">
          <ac:chgData name="Jonathan Hays" userId="a1e9f81e-b235-4760-81d4-2c468d0bc273" providerId="ADAL" clId="{5D312277-7E0D-4420-82BE-2B3954D03A26}" dt="2025-06-30T13:40:01.243" v="627" actId="1076"/>
          <ac:cxnSpMkLst>
            <pc:docMk/>
            <pc:sldMk cId="4018890313" sldId="261"/>
            <ac:cxnSpMk id="36" creationId="{F40548A7-8C90-982B-2BD0-53217A78E028}"/>
          </ac:cxnSpMkLst>
        </pc:cxnChg>
        <pc:cxnChg chg="add mod">
          <ac:chgData name="Jonathan Hays" userId="a1e9f81e-b235-4760-81d4-2c468d0bc273" providerId="ADAL" clId="{5D312277-7E0D-4420-82BE-2B3954D03A26}" dt="2025-06-30T13:40:10.704" v="629" actId="1076"/>
          <ac:cxnSpMkLst>
            <pc:docMk/>
            <pc:sldMk cId="4018890313" sldId="261"/>
            <ac:cxnSpMk id="40" creationId="{92E4A50F-21EF-4580-C372-7421B0BFFC8D}"/>
          </ac:cxnSpMkLst>
        </pc:cxnChg>
        <pc:cxnChg chg="add mod">
          <ac:chgData name="Jonathan Hays" userId="a1e9f81e-b235-4760-81d4-2c468d0bc273" providerId="ADAL" clId="{5D312277-7E0D-4420-82BE-2B3954D03A26}" dt="2025-06-30T13:40:18.240" v="630" actId="14100"/>
          <ac:cxnSpMkLst>
            <pc:docMk/>
            <pc:sldMk cId="4018890313" sldId="261"/>
            <ac:cxnSpMk id="43" creationId="{C0B43D97-37CA-A5AD-7C32-B28A19A19424}"/>
          </ac:cxnSpMkLst>
        </pc:cxnChg>
        <pc:cxnChg chg="add mod">
          <ac:chgData name="Jonathan Hays" userId="a1e9f81e-b235-4760-81d4-2c468d0bc273" providerId="ADAL" clId="{5D312277-7E0D-4420-82BE-2B3954D03A26}" dt="2025-06-30T13:41:11.378" v="636" actId="14100"/>
          <ac:cxnSpMkLst>
            <pc:docMk/>
            <pc:sldMk cId="4018890313" sldId="261"/>
            <ac:cxnSpMk id="60" creationId="{9ACA3C36-1EB2-6566-8492-CF5B4B7A87AB}"/>
          </ac:cxnSpMkLst>
        </pc:cxnChg>
        <pc:cxnChg chg="add mod">
          <ac:chgData name="Jonathan Hays" userId="a1e9f81e-b235-4760-81d4-2c468d0bc273" providerId="ADAL" clId="{5D312277-7E0D-4420-82BE-2B3954D03A26}" dt="2025-06-30T13:40:31.641" v="633" actId="14100"/>
          <ac:cxnSpMkLst>
            <pc:docMk/>
            <pc:sldMk cId="4018890313" sldId="261"/>
            <ac:cxnSpMk id="69" creationId="{E64333EE-B039-2545-69EA-C424FFDA7EAD}"/>
          </ac:cxnSpMkLst>
        </pc:cxnChg>
      </pc:sldChg>
      <pc:sldChg chg="addSp delSp modSp new mod">
        <pc:chgData name="Jonathan Hays" userId="a1e9f81e-b235-4760-81d4-2c468d0bc273" providerId="ADAL" clId="{5D312277-7E0D-4420-82BE-2B3954D03A26}" dt="2025-06-30T13:45:42.574" v="703" actId="1076"/>
        <pc:sldMkLst>
          <pc:docMk/>
          <pc:sldMk cId="1924283911" sldId="262"/>
        </pc:sldMkLst>
        <pc:spChg chg="add del">
          <ac:chgData name="Jonathan Hays" userId="a1e9f81e-b235-4760-81d4-2c468d0bc273" providerId="ADAL" clId="{5D312277-7E0D-4420-82BE-2B3954D03A26}" dt="2025-06-30T13:43:57.806" v="659" actId="478"/>
          <ac:spMkLst>
            <pc:docMk/>
            <pc:sldMk cId="1924283911" sldId="262"/>
            <ac:spMk id="2" creationId="{2D936DD9-34EA-FF05-6CB4-FD7DA556009D}"/>
          </ac:spMkLst>
        </pc:spChg>
        <pc:spChg chg="del">
          <ac:chgData name="Jonathan Hays" userId="a1e9f81e-b235-4760-81d4-2c468d0bc273" providerId="ADAL" clId="{5D312277-7E0D-4420-82BE-2B3954D03A26}" dt="2025-06-30T13:44:03.268" v="660" actId="478"/>
          <ac:spMkLst>
            <pc:docMk/>
            <pc:sldMk cId="1924283911" sldId="262"/>
            <ac:spMk id="3" creationId="{C9ADB171-E570-8C62-9131-7B6A3ECAE186}"/>
          </ac:spMkLst>
        </pc:spChg>
        <pc:spChg chg="add mod">
          <ac:chgData name="Jonathan Hays" userId="a1e9f81e-b235-4760-81d4-2c468d0bc273" providerId="ADAL" clId="{5D312277-7E0D-4420-82BE-2B3954D03A26}" dt="2025-06-30T13:43:21.065" v="648"/>
          <ac:spMkLst>
            <pc:docMk/>
            <pc:sldMk cId="1924283911" sldId="262"/>
            <ac:spMk id="6" creationId="{CF6A71D4-F202-7EAB-0436-443C9B801963}"/>
          </ac:spMkLst>
        </pc:spChg>
        <pc:spChg chg="add mod">
          <ac:chgData name="Jonathan Hays" userId="a1e9f81e-b235-4760-81d4-2c468d0bc273" providerId="ADAL" clId="{5D312277-7E0D-4420-82BE-2B3954D03A26}" dt="2025-06-30T13:43:21.065" v="648"/>
          <ac:spMkLst>
            <pc:docMk/>
            <pc:sldMk cId="1924283911" sldId="262"/>
            <ac:spMk id="7" creationId="{A15061D4-C3EC-F89B-7E5E-67084CBA68B4}"/>
          </ac:spMkLst>
        </pc:spChg>
        <pc:spChg chg="add mod">
          <ac:chgData name="Jonathan Hays" userId="a1e9f81e-b235-4760-81d4-2c468d0bc273" providerId="ADAL" clId="{5D312277-7E0D-4420-82BE-2B3954D03A26}" dt="2025-06-30T13:43:43.306" v="655" actId="207"/>
          <ac:spMkLst>
            <pc:docMk/>
            <pc:sldMk cId="1924283911" sldId="262"/>
            <ac:spMk id="8" creationId="{0BCDA782-B7CA-BBAD-8C37-D55790AD41E4}"/>
          </ac:spMkLst>
        </pc:spChg>
        <pc:spChg chg="add mod">
          <ac:chgData name="Jonathan Hays" userId="a1e9f81e-b235-4760-81d4-2c468d0bc273" providerId="ADAL" clId="{5D312277-7E0D-4420-82BE-2B3954D03A26}" dt="2025-06-30T13:43:42.767" v="654" actId="207"/>
          <ac:spMkLst>
            <pc:docMk/>
            <pc:sldMk cId="1924283911" sldId="262"/>
            <ac:spMk id="9" creationId="{3A77599D-21B6-35E8-8014-13D04A2DCC14}"/>
          </ac:spMkLst>
        </pc:spChg>
        <pc:spChg chg="add mod">
          <ac:chgData name="Jonathan Hays" userId="a1e9f81e-b235-4760-81d4-2c468d0bc273" providerId="ADAL" clId="{5D312277-7E0D-4420-82BE-2B3954D03A26}" dt="2025-06-30T13:43:42.024" v="653" actId="207"/>
          <ac:spMkLst>
            <pc:docMk/>
            <pc:sldMk cId="1924283911" sldId="262"/>
            <ac:spMk id="10" creationId="{49091710-C8D4-6B22-679C-C9F9598DE765}"/>
          </ac:spMkLst>
        </pc:spChg>
        <pc:spChg chg="add mod">
          <ac:chgData name="Jonathan Hays" userId="a1e9f81e-b235-4760-81d4-2c468d0bc273" providerId="ADAL" clId="{5D312277-7E0D-4420-82BE-2B3954D03A26}" dt="2025-06-30T13:43:46.122" v="657"/>
          <ac:spMkLst>
            <pc:docMk/>
            <pc:sldMk cId="1924283911" sldId="262"/>
            <ac:spMk id="19" creationId="{814A134D-B3F5-EE77-4616-F9E46A394119}"/>
          </ac:spMkLst>
        </pc:spChg>
        <pc:spChg chg="add mod">
          <ac:chgData name="Jonathan Hays" userId="a1e9f81e-b235-4760-81d4-2c468d0bc273" providerId="ADAL" clId="{5D312277-7E0D-4420-82BE-2B3954D03A26}" dt="2025-06-30T13:43:46.122" v="657"/>
          <ac:spMkLst>
            <pc:docMk/>
            <pc:sldMk cId="1924283911" sldId="262"/>
            <ac:spMk id="20" creationId="{1DA7966F-5DD9-EF5B-F485-528B622E8F9D}"/>
          </ac:spMkLst>
        </pc:spChg>
        <pc:spChg chg="add mod">
          <ac:chgData name="Jonathan Hays" userId="a1e9f81e-b235-4760-81d4-2c468d0bc273" providerId="ADAL" clId="{5D312277-7E0D-4420-82BE-2B3954D03A26}" dt="2025-06-30T13:43:46.122" v="657"/>
          <ac:spMkLst>
            <pc:docMk/>
            <pc:sldMk cId="1924283911" sldId="262"/>
            <ac:spMk id="21" creationId="{513EE283-D30C-39D2-0DDF-D3C704C8B1B3}"/>
          </ac:spMkLst>
        </pc:spChg>
        <pc:spChg chg="add mod">
          <ac:chgData name="Jonathan Hays" userId="a1e9f81e-b235-4760-81d4-2c468d0bc273" providerId="ADAL" clId="{5D312277-7E0D-4420-82BE-2B3954D03A26}" dt="2025-06-30T13:43:46.122" v="657"/>
          <ac:spMkLst>
            <pc:docMk/>
            <pc:sldMk cId="1924283911" sldId="262"/>
            <ac:spMk id="22" creationId="{540E3BED-45B3-81A9-D22C-D06BF8D310BB}"/>
          </ac:spMkLst>
        </pc:spChg>
        <pc:spChg chg="add mod">
          <ac:chgData name="Jonathan Hays" userId="a1e9f81e-b235-4760-81d4-2c468d0bc273" providerId="ADAL" clId="{5D312277-7E0D-4420-82BE-2B3954D03A26}" dt="2025-06-30T13:43:46.122" v="657"/>
          <ac:spMkLst>
            <pc:docMk/>
            <pc:sldMk cId="1924283911" sldId="262"/>
            <ac:spMk id="23" creationId="{B0426B21-C939-C919-F354-32A5ADD3C752}"/>
          </ac:spMkLst>
        </pc:spChg>
        <pc:spChg chg="add mod">
          <ac:chgData name="Jonathan Hays" userId="a1e9f81e-b235-4760-81d4-2c468d0bc273" providerId="ADAL" clId="{5D312277-7E0D-4420-82BE-2B3954D03A26}" dt="2025-06-30T13:44:58.724" v="696" actId="1076"/>
          <ac:spMkLst>
            <pc:docMk/>
            <pc:sldMk cId="1924283911" sldId="262"/>
            <ac:spMk id="32" creationId="{5082C53C-E98B-8C76-E257-C9D41090819C}"/>
          </ac:spMkLst>
        </pc:spChg>
        <pc:spChg chg="add mod">
          <ac:chgData name="Jonathan Hays" userId="a1e9f81e-b235-4760-81d4-2c468d0bc273" providerId="ADAL" clId="{5D312277-7E0D-4420-82BE-2B3954D03A26}" dt="2025-06-30T13:45:03.484" v="697" actId="1076"/>
          <ac:spMkLst>
            <pc:docMk/>
            <pc:sldMk cId="1924283911" sldId="262"/>
            <ac:spMk id="33" creationId="{9C779A08-C50C-28E6-9987-0482BA594816}"/>
          </ac:spMkLst>
        </pc:spChg>
        <pc:spChg chg="add mod">
          <ac:chgData name="Jonathan Hays" userId="a1e9f81e-b235-4760-81d4-2c468d0bc273" providerId="ADAL" clId="{5D312277-7E0D-4420-82BE-2B3954D03A26}" dt="2025-06-30T13:45:30.818" v="701" actId="1076"/>
          <ac:spMkLst>
            <pc:docMk/>
            <pc:sldMk cId="1924283911" sldId="262"/>
            <ac:spMk id="34" creationId="{0D634A7B-89B6-EC7F-850D-ACF7A24DF464}"/>
          </ac:spMkLst>
        </pc:spChg>
        <pc:spChg chg="add mod">
          <ac:chgData name="Jonathan Hays" userId="a1e9f81e-b235-4760-81d4-2c468d0bc273" providerId="ADAL" clId="{5D312277-7E0D-4420-82BE-2B3954D03A26}" dt="2025-06-30T13:43:55.330" v="658"/>
          <ac:spMkLst>
            <pc:docMk/>
            <pc:sldMk cId="1924283911" sldId="262"/>
            <ac:spMk id="35" creationId="{5A43C76B-38A2-6528-9496-D7FDAEC0089A}"/>
          </ac:spMkLst>
        </pc:spChg>
        <pc:spChg chg="add mod">
          <ac:chgData name="Jonathan Hays" userId="a1e9f81e-b235-4760-81d4-2c468d0bc273" providerId="ADAL" clId="{5D312277-7E0D-4420-82BE-2B3954D03A26}" dt="2025-06-30T13:43:55.330" v="658"/>
          <ac:spMkLst>
            <pc:docMk/>
            <pc:sldMk cId="1924283911" sldId="262"/>
            <ac:spMk id="36" creationId="{840506F4-B9C9-0488-CB3B-3D011007D63D}"/>
          </ac:spMkLst>
        </pc:spChg>
        <pc:spChg chg="add mod">
          <ac:chgData name="Jonathan Hays" userId="a1e9f81e-b235-4760-81d4-2c468d0bc273" providerId="ADAL" clId="{5D312277-7E0D-4420-82BE-2B3954D03A26}" dt="2025-06-30T13:44:21.812" v="672" actId="20577"/>
          <ac:spMkLst>
            <pc:docMk/>
            <pc:sldMk cId="1924283911" sldId="262"/>
            <ac:spMk id="43" creationId="{94787268-FF01-82A7-C7C1-C9212D86F1CD}"/>
          </ac:spMkLst>
        </pc:spChg>
        <pc:spChg chg="add mod">
          <ac:chgData name="Jonathan Hays" userId="a1e9f81e-b235-4760-81d4-2c468d0bc273" providerId="ADAL" clId="{5D312277-7E0D-4420-82BE-2B3954D03A26}" dt="2025-06-30T13:45:09.627" v="698" actId="114"/>
          <ac:spMkLst>
            <pc:docMk/>
            <pc:sldMk cId="1924283911" sldId="262"/>
            <ac:spMk id="44" creationId="{56BA4B13-52BD-0705-083B-4D1790766495}"/>
          </ac:spMkLst>
        </pc:spChg>
        <pc:graphicFrameChg chg="add mod">
          <ac:chgData name="Jonathan Hays" userId="a1e9f81e-b235-4760-81d4-2c468d0bc273" providerId="ADAL" clId="{5D312277-7E0D-4420-82BE-2B3954D03A26}" dt="2025-06-30T13:43:21.065" v="648"/>
          <ac:graphicFrameMkLst>
            <pc:docMk/>
            <pc:sldMk cId="1924283911" sldId="262"/>
            <ac:graphicFrameMk id="5" creationId="{89F2869A-7AFD-CCB2-299A-A31FA26CC262}"/>
          </ac:graphicFrameMkLst>
        </pc:graphicFrameChg>
        <pc:graphicFrameChg chg="add mod">
          <ac:chgData name="Jonathan Hays" userId="a1e9f81e-b235-4760-81d4-2c468d0bc273" providerId="ADAL" clId="{5D312277-7E0D-4420-82BE-2B3954D03A26}" dt="2025-06-30T13:43:46.122" v="657"/>
          <ac:graphicFrameMkLst>
            <pc:docMk/>
            <pc:sldMk cId="1924283911" sldId="262"/>
            <ac:graphicFrameMk id="18" creationId="{97CCAAB8-2FF4-5A67-C719-B0E95905725B}"/>
          </ac:graphicFrameMkLst>
        </pc:graphicFrameChg>
        <pc:graphicFrameChg chg="add mod">
          <ac:chgData name="Jonathan Hays" userId="a1e9f81e-b235-4760-81d4-2c468d0bc273" providerId="ADAL" clId="{5D312277-7E0D-4420-82BE-2B3954D03A26}" dt="2025-06-30T13:43:55.330" v="658"/>
          <ac:graphicFrameMkLst>
            <pc:docMk/>
            <pc:sldMk cId="1924283911" sldId="262"/>
            <ac:graphicFrameMk id="31" creationId="{1984291B-AE0A-18A1-6E5F-7DA0EB9F1B60}"/>
          </ac:graphicFrameMkLst>
        </pc:graphicFrameChg>
        <pc:picChg chg="add mod">
          <ac:chgData name="Jonathan Hays" userId="a1e9f81e-b235-4760-81d4-2c468d0bc273" providerId="ADAL" clId="{5D312277-7E0D-4420-82BE-2B3954D03A26}" dt="2025-06-30T13:43:21.065" v="648"/>
          <ac:picMkLst>
            <pc:docMk/>
            <pc:sldMk cId="1924283911" sldId="262"/>
            <ac:picMk id="4" creationId="{F36C6B9E-5A10-49E9-042C-E3024603726D}"/>
          </ac:picMkLst>
        </pc:picChg>
        <pc:picChg chg="add mod">
          <ac:chgData name="Jonathan Hays" userId="a1e9f81e-b235-4760-81d4-2c468d0bc273" providerId="ADAL" clId="{5D312277-7E0D-4420-82BE-2B3954D03A26}" dt="2025-06-30T13:43:21.065" v="648"/>
          <ac:picMkLst>
            <pc:docMk/>
            <pc:sldMk cId="1924283911" sldId="262"/>
            <ac:picMk id="11" creationId="{01E7E340-388F-08A5-67C0-B0444E4371E6}"/>
          </ac:picMkLst>
        </pc:picChg>
        <pc:picChg chg="add mod">
          <ac:chgData name="Jonathan Hays" userId="a1e9f81e-b235-4760-81d4-2c468d0bc273" providerId="ADAL" clId="{5D312277-7E0D-4420-82BE-2B3954D03A26}" dt="2025-06-30T13:43:21.065" v="648"/>
          <ac:picMkLst>
            <pc:docMk/>
            <pc:sldMk cId="1924283911" sldId="262"/>
            <ac:picMk id="12" creationId="{CA292CDE-33FD-6552-3E6F-DB62385DC701}"/>
          </ac:picMkLst>
        </pc:picChg>
        <pc:picChg chg="add mod">
          <ac:chgData name="Jonathan Hays" userId="a1e9f81e-b235-4760-81d4-2c468d0bc273" providerId="ADAL" clId="{5D312277-7E0D-4420-82BE-2B3954D03A26}" dt="2025-06-30T13:43:21.065" v="648"/>
          <ac:picMkLst>
            <pc:docMk/>
            <pc:sldMk cId="1924283911" sldId="262"/>
            <ac:picMk id="13" creationId="{2D2B52EC-89C9-B5C4-A75D-05282F2F3A6A}"/>
          </ac:picMkLst>
        </pc:picChg>
        <pc:picChg chg="add mod">
          <ac:chgData name="Jonathan Hays" userId="a1e9f81e-b235-4760-81d4-2c468d0bc273" providerId="ADAL" clId="{5D312277-7E0D-4420-82BE-2B3954D03A26}" dt="2025-06-30T13:43:21.065" v="648"/>
          <ac:picMkLst>
            <pc:docMk/>
            <pc:sldMk cId="1924283911" sldId="262"/>
            <ac:picMk id="14" creationId="{4199015B-A6F1-A1C9-C24B-C3A5276EC84E}"/>
          </ac:picMkLst>
        </pc:picChg>
        <pc:picChg chg="add mod">
          <ac:chgData name="Jonathan Hays" userId="a1e9f81e-b235-4760-81d4-2c468d0bc273" providerId="ADAL" clId="{5D312277-7E0D-4420-82BE-2B3954D03A26}" dt="2025-06-30T13:43:46.122" v="657"/>
          <ac:picMkLst>
            <pc:docMk/>
            <pc:sldMk cId="1924283911" sldId="262"/>
            <ac:picMk id="17" creationId="{568E7603-5753-7693-551F-EED3DA4C06D6}"/>
          </ac:picMkLst>
        </pc:picChg>
        <pc:picChg chg="add mod">
          <ac:chgData name="Jonathan Hays" userId="a1e9f81e-b235-4760-81d4-2c468d0bc273" providerId="ADAL" clId="{5D312277-7E0D-4420-82BE-2B3954D03A26}" dt="2025-06-30T13:43:46.122" v="657"/>
          <ac:picMkLst>
            <pc:docMk/>
            <pc:sldMk cId="1924283911" sldId="262"/>
            <ac:picMk id="24" creationId="{D2EADD33-0DD7-FBE2-B9B0-8AC1F8949530}"/>
          </ac:picMkLst>
        </pc:picChg>
        <pc:picChg chg="add mod">
          <ac:chgData name="Jonathan Hays" userId="a1e9f81e-b235-4760-81d4-2c468d0bc273" providerId="ADAL" clId="{5D312277-7E0D-4420-82BE-2B3954D03A26}" dt="2025-06-30T13:43:46.122" v="657"/>
          <ac:picMkLst>
            <pc:docMk/>
            <pc:sldMk cId="1924283911" sldId="262"/>
            <ac:picMk id="25" creationId="{6D734803-BD16-19E5-84EC-EA8C45CC0A2C}"/>
          </ac:picMkLst>
        </pc:picChg>
        <pc:picChg chg="add mod">
          <ac:chgData name="Jonathan Hays" userId="a1e9f81e-b235-4760-81d4-2c468d0bc273" providerId="ADAL" clId="{5D312277-7E0D-4420-82BE-2B3954D03A26}" dt="2025-06-30T13:43:46.122" v="657"/>
          <ac:picMkLst>
            <pc:docMk/>
            <pc:sldMk cId="1924283911" sldId="262"/>
            <ac:picMk id="26" creationId="{8431CBBC-F951-6CD4-4A70-8D7C8F355042}"/>
          </ac:picMkLst>
        </pc:picChg>
        <pc:picChg chg="add mod">
          <ac:chgData name="Jonathan Hays" userId="a1e9f81e-b235-4760-81d4-2c468d0bc273" providerId="ADAL" clId="{5D312277-7E0D-4420-82BE-2B3954D03A26}" dt="2025-06-30T13:43:46.122" v="657"/>
          <ac:picMkLst>
            <pc:docMk/>
            <pc:sldMk cId="1924283911" sldId="262"/>
            <ac:picMk id="27" creationId="{6F67714F-CA3C-E370-A384-3883B3DC7012}"/>
          </ac:picMkLst>
        </pc:picChg>
        <pc:picChg chg="add mod">
          <ac:chgData name="Jonathan Hays" userId="a1e9f81e-b235-4760-81d4-2c468d0bc273" providerId="ADAL" clId="{5D312277-7E0D-4420-82BE-2B3954D03A26}" dt="2025-06-30T13:43:55.330" v="658"/>
          <ac:picMkLst>
            <pc:docMk/>
            <pc:sldMk cId="1924283911" sldId="262"/>
            <ac:picMk id="30" creationId="{83E7A663-C991-09AD-B342-09A6B3E974EE}"/>
          </ac:picMkLst>
        </pc:picChg>
        <pc:picChg chg="add mod">
          <ac:chgData name="Jonathan Hays" userId="a1e9f81e-b235-4760-81d4-2c468d0bc273" providerId="ADAL" clId="{5D312277-7E0D-4420-82BE-2B3954D03A26}" dt="2025-06-30T13:43:55.330" v="658"/>
          <ac:picMkLst>
            <pc:docMk/>
            <pc:sldMk cId="1924283911" sldId="262"/>
            <ac:picMk id="37" creationId="{43395DDB-35D2-863A-703C-DE53E54748E7}"/>
          </ac:picMkLst>
        </pc:picChg>
        <pc:picChg chg="add mod">
          <ac:chgData name="Jonathan Hays" userId="a1e9f81e-b235-4760-81d4-2c468d0bc273" providerId="ADAL" clId="{5D312277-7E0D-4420-82BE-2B3954D03A26}" dt="2025-06-30T13:45:24.450" v="700" actId="1076"/>
          <ac:picMkLst>
            <pc:docMk/>
            <pc:sldMk cId="1924283911" sldId="262"/>
            <ac:picMk id="38" creationId="{5187FACB-ECCE-C50F-B948-B2DEE02FD985}"/>
          </ac:picMkLst>
        </pc:picChg>
        <pc:picChg chg="add mod">
          <ac:chgData name="Jonathan Hays" userId="a1e9f81e-b235-4760-81d4-2c468d0bc273" providerId="ADAL" clId="{5D312277-7E0D-4420-82BE-2B3954D03A26}" dt="2025-06-30T13:45:42.574" v="703" actId="1076"/>
          <ac:picMkLst>
            <pc:docMk/>
            <pc:sldMk cId="1924283911" sldId="262"/>
            <ac:picMk id="39" creationId="{5FB90368-3625-9A39-2F9F-D25DD97390DD}"/>
          </ac:picMkLst>
        </pc:picChg>
        <pc:picChg chg="add mod">
          <ac:chgData name="Jonathan Hays" userId="a1e9f81e-b235-4760-81d4-2c468d0bc273" providerId="ADAL" clId="{5D312277-7E0D-4420-82BE-2B3954D03A26}" dt="2025-06-30T13:43:55.330" v="658"/>
          <ac:picMkLst>
            <pc:docMk/>
            <pc:sldMk cId="1924283911" sldId="262"/>
            <ac:picMk id="40" creationId="{51DBEC41-D5B3-2CD5-41D8-1B7A3DF7DF91}"/>
          </ac:picMkLst>
        </pc:picChg>
        <pc:cxnChg chg="add mod">
          <ac:chgData name="Jonathan Hays" userId="a1e9f81e-b235-4760-81d4-2c468d0bc273" providerId="ADAL" clId="{5D312277-7E0D-4420-82BE-2B3954D03A26}" dt="2025-06-30T13:43:21.065" v="648"/>
          <ac:cxnSpMkLst>
            <pc:docMk/>
            <pc:sldMk cId="1924283911" sldId="262"/>
            <ac:cxnSpMk id="15" creationId="{8934B7B6-245D-9865-D900-78F20345A2D9}"/>
          </ac:cxnSpMkLst>
        </pc:cxnChg>
        <pc:cxnChg chg="add mod">
          <ac:chgData name="Jonathan Hays" userId="a1e9f81e-b235-4760-81d4-2c468d0bc273" providerId="ADAL" clId="{5D312277-7E0D-4420-82BE-2B3954D03A26}" dt="2025-06-30T13:43:21.065" v="648"/>
          <ac:cxnSpMkLst>
            <pc:docMk/>
            <pc:sldMk cId="1924283911" sldId="262"/>
            <ac:cxnSpMk id="16" creationId="{34B4ACB0-64A7-7F31-A3BC-F5C59299D979}"/>
          </ac:cxnSpMkLst>
        </pc:cxnChg>
        <pc:cxnChg chg="add mod">
          <ac:chgData name="Jonathan Hays" userId="a1e9f81e-b235-4760-81d4-2c468d0bc273" providerId="ADAL" clId="{5D312277-7E0D-4420-82BE-2B3954D03A26}" dt="2025-06-30T13:43:46.122" v="657"/>
          <ac:cxnSpMkLst>
            <pc:docMk/>
            <pc:sldMk cId="1924283911" sldId="262"/>
            <ac:cxnSpMk id="28" creationId="{1796F7B8-D7F4-9D4E-70DB-B2AC8B7D9328}"/>
          </ac:cxnSpMkLst>
        </pc:cxnChg>
        <pc:cxnChg chg="add mod">
          <ac:chgData name="Jonathan Hays" userId="a1e9f81e-b235-4760-81d4-2c468d0bc273" providerId="ADAL" clId="{5D312277-7E0D-4420-82BE-2B3954D03A26}" dt="2025-06-30T13:43:46.122" v="657"/>
          <ac:cxnSpMkLst>
            <pc:docMk/>
            <pc:sldMk cId="1924283911" sldId="262"/>
            <ac:cxnSpMk id="29" creationId="{B26B844C-E99C-2105-5771-9A28CB00F47A}"/>
          </ac:cxnSpMkLst>
        </pc:cxnChg>
        <pc:cxnChg chg="add mod">
          <ac:chgData name="Jonathan Hays" userId="a1e9f81e-b235-4760-81d4-2c468d0bc273" providerId="ADAL" clId="{5D312277-7E0D-4420-82BE-2B3954D03A26}" dt="2025-06-30T13:43:55.330" v="658"/>
          <ac:cxnSpMkLst>
            <pc:docMk/>
            <pc:sldMk cId="1924283911" sldId="262"/>
            <ac:cxnSpMk id="41" creationId="{5DDC5D1D-B4C1-5AE9-F3A8-0D0B2A8707A3}"/>
          </ac:cxnSpMkLst>
        </pc:cxnChg>
        <pc:cxnChg chg="add mod">
          <ac:chgData name="Jonathan Hays" userId="a1e9f81e-b235-4760-81d4-2c468d0bc273" providerId="ADAL" clId="{5D312277-7E0D-4420-82BE-2B3954D03A26}" dt="2025-06-30T13:43:55.330" v="658"/>
          <ac:cxnSpMkLst>
            <pc:docMk/>
            <pc:sldMk cId="1924283911" sldId="262"/>
            <ac:cxnSpMk id="42" creationId="{239BA767-994F-47D0-0684-D8D45A31F3ED}"/>
          </ac:cxnSpMkLst>
        </pc:cxnChg>
      </pc:sldChg>
      <pc:sldChg chg="addSp delSp modSp new mod modClrScheme chgLayout">
        <pc:chgData name="Jonathan Hays" userId="a1e9f81e-b235-4760-81d4-2c468d0bc273" providerId="ADAL" clId="{5D312277-7E0D-4420-82BE-2B3954D03A26}" dt="2025-06-30T13:48:01.487" v="853" actId="20577"/>
        <pc:sldMkLst>
          <pc:docMk/>
          <pc:sldMk cId="1037677893" sldId="263"/>
        </pc:sldMkLst>
        <pc:spChg chg="mod ord">
          <ac:chgData name="Jonathan Hays" userId="a1e9f81e-b235-4760-81d4-2c468d0bc273" providerId="ADAL" clId="{5D312277-7E0D-4420-82BE-2B3954D03A26}" dt="2025-06-30T13:46:05.865" v="712" actId="700"/>
          <ac:spMkLst>
            <pc:docMk/>
            <pc:sldMk cId="1037677893" sldId="263"/>
            <ac:spMk id="2" creationId="{40DEBF1E-F19E-1898-3206-41F60F06D14A}"/>
          </ac:spMkLst>
        </pc:spChg>
        <pc:spChg chg="del mod ord">
          <ac:chgData name="Jonathan Hays" userId="a1e9f81e-b235-4760-81d4-2c468d0bc273" providerId="ADAL" clId="{5D312277-7E0D-4420-82BE-2B3954D03A26}" dt="2025-06-30T13:46:05.865" v="712" actId="700"/>
          <ac:spMkLst>
            <pc:docMk/>
            <pc:sldMk cId="1037677893" sldId="263"/>
            <ac:spMk id="3" creationId="{0F93F65A-0A83-D602-895F-8473C7B8562D}"/>
          </ac:spMkLst>
        </pc:spChg>
        <pc:spChg chg="add mod ord">
          <ac:chgData name="Jonathan Hays" userId="a1e9f81e-b235-4760-81d4-2c468d0bc273" providerId="ADAL" clId="{5D312277-7E0D-4420-82BE-2B3954D03A26}" dt="2025-06-30T13:47:20.296" v="740" actId="5793"/>
          <ac:spMkLst>
            <pc:docMk/>
            <pc:sldMk cId="1037677893" sldId="263"/>
            <ac:spMk id="4" creationId="{0E13F307-4A66-E2E3-8353-1E10BCC03269}"/>
          </ac:spMkLst>
        </pc:spChg>
        <pc:spChg chg="add mod ord">
          <ac:chgData name="Jonathan Hays" userId="a1e9f81e-b235-4760-81d4-2c468d0bc273" providerId="ADAL" clId="{5D312277-7E0D-4420-82BE-2B3954D03A26}" dt="2025-06-30T13:48:01.487" v="853" actId="20577"/>
          <ac:spMkLst>
            <pc:docMk/>
            <pc:sldMk cId="1037677893" sldId="263"/>
            <ac:spMk id="5" creationId="{ABF63CDA-F333-27BF-1495-43894D68FDC4}"/>
          </ac:spMkLst>
        </pc:spChg>
      </pc:sldChg>
      <pc:sldChg chg="addSp delSp modSp new mod">
        <pc:chgData name="Jonathan Hays" userId="a1e9f81e-b235-4760-81d4-2c468d0bc273" providerId="ADAL" clId="{5D312277-7E0D-4420-82BE-2B3954D03A26}" dt="2025-06-30T14:11:15.382" v="874" actId="1076"/>
        <pc:sldMkLst>
          <pc:docMk/>
          <pc:sldMk cId="2970625962" sldId="264"/>
        </pc:sldMkLst>
        <pc:spChg chg="mod">
          <ac:chgData name="Jonathan Hays" userId="a1e9f81e-b235-4760-81d4-2c468d0bc273" providerId="ADAL" clId="{5D312277-7E0D-4420-82BE-2B3954D03A26}" dt="2025-06-30T14:10:43.845" v="868" actId="20577"/>
          <ac:spMkLst>
            <pc:docMk/>
            <pc:sldMk cId="2970625962" sldId="264"/>
            <ac:spMk id="2" creationId="{1D0054EC-04FB-DE82-9A45-201870F9D568}"/>
          </ac:spMkLst>
        </pc:spChg>
        <pc:spChg chg="del">
          <ac:chgData name="Jonathan Hays" userId="a1e9f81e-b235-4760-81d4-2c468d0bc273" providerId="ADAL" clId="{5D312277-7E0D-4420-82BE-2B3954D03A26}" dt="2025-06-30T14:11:02.196" v="871" actId="478"/>
          <ac:spMkLst>
            <pc:docMk/>
            <pc:sldMk cId="2970625962" sldId="264"/>
            <ac:spMk id="3" creationId="{569D041D-538F-83BA-BA26-C2DF86664584}"/>
          </ac:spMkLst>
        </pc:spChg>
        <pc:spChg chg="del">
          <ac:chgData name="Jonathan Hays" userId="a1e9f81e-b235-4760-81d4-2c468d0bc273" providerId="ADAL" clId="{5D312277-7E0D-4420-82BE-2B3954D03A26}" dt="2025-06-30T14:11:00.944" v="870" actId="478"/>
          <ac:spMkLst>
            <pc:docMk/>
            <pc:sldMk cId="2970625962" sldId="264"/>
            <ac:spMk id="4" creationId="{74AE167E-A2DA-3E3F-AF7B-1C347325AA08}"/>
          </ac:spMkLst>
        </pc:spChg>
        <pc:spChg chg="mod">
          <ac:chgData name="Jonathan Hays" userId="a1e9f81e-b235-4760-81d4-2c468d0bc273" providerId="ADAL" clId="{5D312277-7E0D-4420-82BE-2B3954D03A26}" dt="2025-06-30T14:10:58.255" v="869"/>
          <ac:spMkLst>
            <pc:docMk/>
            <pc:sldMk cId="2970625962" sldId="264"/>
            <ac:spMk id="6" creationId="{E35423F4-C518-72EE-2413-FB9328A69657}"/>
          </ac:spMkLst>
        </pc:spChg>
        <pc:spChg chg="mod">
          <ac:chgData name="Jonathan Hays" userId="a1e9f81e-b235-4760-81d4-2c468d0bc273" providerId="ADAL" clId="{5D312277-7E0D-4420-82BE-2B3954D03A26}" dt="2025-06-30T14:10:58.255" v="869"/>
          <ac:spMkLst>
            <pc:docMk/>
            <pc:sldMk cId="2970625962" sldId="264"/>
            <ac:spMk id="7" creationId="{405B14FF-FC39-1AC1-744D-8ABCE45B06D0}"/>
          </ac:spMkLst>
        </pc:spChg>
        <pc:spChg chg="add mod">
          <ac:chgData name="Jonathan Hays" userId="a1e9f81e-b235-4760-81d4-2c468d0bc273" providerId="ADAL" clId="{5D312277-7E0D-4420-82BE-2B3954D03A26}" dt="2025-06-30T14:11:15.382" v="874" actId="1076"/>
          <ac:spMkLst>
            <pc:docMk/>
            <pc:sldMk cId="2970625962" sldId="264"/>
            <ac:spMk id="8" creationId="{533D0B74-CB24-E688-12DB-D2DDA12F97FE}"/>
          </ac:spMkLst>
        </pc:spChg>
        <pc:grpChg chg="add mod">
          <ac:chgData name="Jonathan Hays" userId="a1e9f81e-b235-4760-81d4-2c468d0bc273" providerId="ADAL" clId="{5D312277-7E0D-4420-82BE-2B3954D03A26}" dt="2025-06-30T14:11:05.092" v="872" actId="1076"/>
          <ac:grpSpMkLst>
            <pc:docMk/>
            <pc:sldMk cId="2970625962" sldId="264"/>
            <ac:grpSpMk id="5" creationId="{5DD5C116-8A62-B728-8730-E1B61A5C2F11}"/>
          </ac:grpSpMkLst>
        </pc:grpChg>
      </pc:sldChg>
      <pc:sldChg chg="addSp delSp modSp new mod">
        <pc:chgData name="Jonathan Hays" userId="a1e9f81e-b235-4760-81d4-2c468d0bc273" providerId="ADAL" clId="{5D312277-7E0D-4420-82BE-2B3954D03A26}" dt="2025-06-30T14:12:39.636" v="1049" actId="1076"/>
        <pc:sldMkLst>
          <pc:docMk/>
          <pc:sldMk cId="2071971639" sldId="265"/>
        </pc:sldMkLst>
        <pc:spChg chg="mod">
          <ac:chgData name="Jonathan Hays" userId="a1e9f81e-b235-4760-81d4-2c468d0bc273" providerId="ADAL" clId="{5D312277-7E0D-4420-82BE-2B3954D03A26}" dt="2025-06-30T14:11:30.112" v="897" actId="20577"/>
          <ac:spMkLst>
            <pc:docMk/>
            <pc:sldMk cId="2071971639" sldId="265"/>
            <ac:spMk id="2" creationId="{80386FC9-35CA-01D2-873A-504271EAB1A2}"/>
          </ac:spMkLst>
        </pc:spChg>
        <pc:spChg chg="del">
          <ac:chgData name="Jonathan Hays" userId="a1e9f81e-b235-4760-81d4-2c468d0bc273" providerId="ADAL" clId="{5D312277-7E0D-4420-82BE-2B3954D03A26}" dt="2025-06-30T14:11:32.552" v="898" actId="478"/>
          <ac:spMkLst>
            <pc:docMk/>
            <pc:sldMk cId="2071971639" sldId="265"/>
            <ac:spMk id="3" creationId="{081E11E3-02E2-C68F-8B33-E8019D185D99}"/>
          </ac:spMkLst>
        </pc:spChg>
        <pc:spChg chg="del">
          <ac:chgData name="Jonathan Hays" userId="a1e9f81e-b235-4760-81d4-2c468d0bc273" providerId="ADAL" clId="{5D312277-7E0D-4420-82BE-2B3954D03A26}" dt="2025-06-30T14:11:34.984" v="899" actId="478"/>
          <ac:spMkLst>
            <pc:docMk/>
            <pc:sldMk cId="2071971639" sldId="265"/>
            <ac:spMk id="4" creationId="{4C7B1727-35BE-2185-1BEF-57B8EFE82921}"/>
          </ac:spMkLst>
        </pc:spChg>
        <pc:spChg chg="mod">
          <ac:chgData name="Jonathan Hays" userId="a1e9f81e-b235-4760-81d4-2c468d0bc273" providerId="ADAL" clId="{5D312277-7E0D-4420-82BE-2B3954D03A26}" dt="2025-06-30T14:11:42.406" v="900"/>
          <ac:spMkLst>
            <pc:docMk/>
            <pc:sldMk cId="2071971639" sldId="265"/>
            <ac:spMk id="6" creationId="{294E9511-F02D-E533-166B-B686C15012DE}"/>
          </ac:spMkLst>
        </pc:spChg>
        <pc:spChg chg="mod">
          <ac:chgData name="Jonathan Hays" userId="a1e9f81e-b235-4760-81d4-2c468d0bc273" providerId="ADAL" clId="{5D312277-7E0D-4420-82BE-2B3954D03A26}" dt="2025-06-30T14:11:42.406" v="900"/>
          <ac:spMkLst>
            <pc:docMk/>
            <pc:sldMk cId="2071971639" sldId="265"/>
            <ac:spMk id="7" creationId="{9AB1FF10-357F-0BF2-7E28-66918677C794}"/>
          </ac:spMkLst>
        </pc:spChg>
        <pc:spChg chg="add mod">
          <ac:chgData name="Jonathan Hays" userId="a1e9f81e-b235-4760-81d4-2c468d0bc273" providerId="ADAL" clId="{5D312277-7E0D-4420-82BE-2B3954D03A26}" dt="2025-06-30T14:11:59.830" v="903" actId="1076"/>
          <ac:spMkLst>
            <pc:docMk/>
            <pc:sldMk cId="2071971639" sldId="265"/>
            <ac:spMk id="8" creationId="{18027C3A-745A-9C2E-C33E-2BFB5F1CA552}"/>
          </ac:spMkLst>
        </pc:spChg>
        <pc:spChg chg="add mod">
          <ac:chgData name="Jonathan Hays" userId="a1e9f81e-b235-4760-81d4-2c468d0bc273" providerId="ADAL" clId="{5D312277-7E0D-4420-82BE-2B3954D03A26}" dt="2025-06-30T14:12:07.900" v="905" actId="1076"/>
          <ac:spMkLst>
            <pc:docMk/>
            <pc:sldMk cId="2071971639" sldId="265"/>
            <ac:spMk id="9" creationId="{4FD76378-26B1-54E9-4C90-495F0BC57F62}"/>
          </ac:spMkLst>
        </pc:spChg>
        <pc:spChg chg="add mod">
          <ac:chgData name="Jonathan Hays" userId="a1e9f81e-b235-4760-81d4-2c468d0bc273" providerId="ADAL" clId="{5D312277-7E0D-4420-82BE-2B3954D03A26}" dt="2025-06-30T14:12:39.636" v="1049" actId="1076"/>
          <ac:spMkLst>
            <pc:docMk/>
            <pc:sldMk cId="2071971639" sldId="265"/>
            <ac:spMk id="10" creationId="{8B04F328-981F-226E-C1DC-C77409331F8B}"/>
          </ac:spMkLst>
        </pc:spChg>
        <pc:grpChg chg="add mod">
          <ac:chgData name="Jonathan Hays" userId="a1e9f81e-b235-4760-81d4-2c468d0bc273" providerId="ADAL" clId="{5D312277-7E0D-4420-82BE-2B3954D03A26}" dt="2025-06-30T14:11:44.710" v="901" actId="1076"/>
          <ac:grpSpMkLst>
            <pc:docMk/>
            <pc:sldMk cId="2071971639" sldId="265"/>
            <ac:grpSpMk id="5" creationId="{414C2127-BD3E-A524-31C7-616C893EBCF7}"/>
          </ac:grpSpMkLst>
        </pc:grpChg>
      </pc:sldChg>
      <pc:sldChg chg="addSp delSp modSp new mod">
        <pc:chgData name="Jonathan Hays" userId="a1e9f81e-b235-4760-81d4-2c468d0bc273" providerId="ADAL" clId="{5D312277-7E0D-4420-82BE-2B3954D03A26}" dt="2025-06-30T14:14:22.517" v="1105" actId="1076"/>
        <pc:sldMkLst>
          <pc:docMk/>
          <pc:sldMk cId="1443658779" sldId="266"/>
        </pc:sldMkLst>
        <pc:spChg chg="mod">
          <ac:chgData name="Jonathan Hays" userId="a1e9f81e-b235-4760-81d4-2c468d0bc273" providerId="ADAL" clId="{5D312277-7E0D-4420-82BE-2B3954D03A26}" dt="2025-06-30T14:13:01.252" v="1072" actId="5793"/>
          <ac:spMkLst>
            <pc:docMk/>
            <pc:sldMk cId="1443658779" sldId="266"/>
            <ac:spMk id="2" creationId="{FC357043-7974-7AEF-B4B2-14C9004D8C77}"/>
          </ac:spMkLst>
        </pc:spChg>
        <pc:spChg chg="del">
          <ac:chgData name="Jonathan Hays" userId="a1e9f81e-b235-4760-81d4-2c468d0bc273" providerId="ADAL" clId="{5D312277-7E0D-4420-82BE-2B3954D03A26}" dt="2025-06-30T14:12:54.988" v="1051" actId="478"/>
          <ac:spMkLst>
            <pc:docMk/>
            <pc:sldMk cId="1443658779" sldId="266"/>
            <ac:spMk id="3" creationId="{2BB7E450-6281-1D56-8B2B-6BDDE56CAF07}"/>
          </ac:spMkLst>
        </pc:spChg>
        <pc:spChg chg="del">
          <ac:chgData name="Jonathan Hays" userId="a1e9f81e-b235-4760-81d4-2c468d0bc273" providerId="ADAL" clId="{5D312277-7E0D-4420-82BE-2B3954D03A26}" dt="2025-06-30T14:12:56.487" v="1052" actId="478"/>
          <ac:spMkLst>
            <pc:docMk/>
            <pc:sldMk cId="1443658779" sldId="266"/>
            <ac:spMk id="4" creationId="{7E991AAD-54B6-428F-3FB4-7DB006046A3B}"/>
          </ac:spMkLst>
        </pc:spChg>
        <pc:spChg chg="mod">
          <ac:chgData name="Jonathan Hays" userId="a1e9f81e-b235-4760-81d4-2c468d0bc273" providerId="ADAL" clId="{5D312277-7E0D-4420-82BE-2B3954D03A26}" dt="2025-06-30T14:13:06.807" v="1073"/>
          <ac:spMkLst>
            <pc:docMk/>
            <pc:sldMk cId="1443658779" sldId="266"/>
            <ac:spMk id="6" creationId="{4C7CBE68-D589-29FD-AE5E-E4ED72242291}"/>
          </ac:spMkLst>
        </pc:spChg>
        <pc:spChg chg="mod">
          <ac:chgData name="Jonathan Hays" userId="a1e9f81e-b235-4760-81d4-2c468d0bc273" providerId="ADAL" clId="{5D312277-7E0D-4420-82BE-2B3954D03A26}" dt="2025-06-30T14:13:06.807" v="1073"/>
          <ac:spMkLst>
            <pc:docMk/>
            <pc:sldMk cId="1443658779" sldId="266"/>
            <ac:spMk id="7" creationId="{C99D66C9-C92C-188D-3DDB-6E00DF02B5F4}"/>
          </ac:spMkLst>
        </pc:spChg>
        <pc:spChg chg="add mod">
          <ac:chgData name="Jonathan Hays" userId="a1e9f81e-b235-4760-81d4-2c468d0bc273" providerId="ADAL" clId="{5D312277-7E0D-4420-82BE-2B3954D03A26}" dt="2025-06-30T14:14:22.517" v="1105" actId="1076"/>
          <ac:spMkLst>
            <pc:docMk/>
            <pc:sldMk cId="1443658779" sldId="266"/>
            <ac:spMk id="8" creationId="{C562E4BA-5614-314E-3A93-FE85CA7CDDF5}"/>
          </ac:spMkLst>
        </pc:spChg>
        <pc:spChg chg="add mod">
          <ac:chgData name="Jonathan Hays" userId="a1e9f81e-b235-4760-81d4-2c468d0bc273" providerId="ADAL" clId="{5D312277-7E0D-4420-82BE-2B3954D03A26}" dt="2025-06-30T14:14:13.237" v="1104" actId="1076"/>
          <ac:spMkLst>
            <pc:docMk/>
            <pc:sldMk cId="1443658779" sldId="266"/>
            <ac:spMk id="11" creationId="{88528BC8-85EC-759E-6E3F-CF0324780AF7}"/>
          </ac:spMkLst>
        </pc:spChg>
        <pc:grpChg chg="add mod">
          <ac:chgData name="Jonathan Hays" userId="a1e9f81e-b235-4760-81d4-2c468d0bc273" providerId="ADAL" clId="{5D312277-7E0D-4420-82BE-2B3954D03A26}" dt="2025-06-30T14:13:09.502" v="1074" actId="1076"/>
          <ac:grpSpMkLst>
            <pc:docMk/>
            <pc:sldMk cId="1443658779" sldId="266"/>
            <ac:grpSpMk id="5" creationId="{45C9535E-61C1-BCFE-408C-D552695FE79D}"/>
          </ac:grpSpMkLst>
        </pc:grpChg>
        <pc:cxnChg chg="add mod">
          <ac:chgData name="Jonathan Hays" userId="a1e9f81e-b235-4760-81d4-2c468d0bc273" providerId="ADAL" clId="{5D312277-7E0D-4420-82BE-2B3954D03A26}" dt="2025-06-30T14:14:22.517" v="1105" actId="1076"/>
          <ac:cxnSpMkLst>
            <pc:docMk/>
            <pc:sldMk cId="1443658779" sldId="266"/>
            <ac:cxnSpMk id="10" creationId="{1CD4B283-B260-B7D8-51BE-069C4581A3BB}"/>
          </ac:cxnSpMkLst>
        </pc:cxnChg>
      </pc:sldChg>
      <pc:sldChg chg="delSp modSp new mod">
        <pc:chgData name="Jonathan Hays" userId="a1e9f81e-b235-4760-81d4-2c468d0bc273" providerId="ADAL" clId="{5D312277-7E0D-4420-82BE-2B3954D03A26}" dt="2025-06-30T14:17:14.134" v="1523" actId="404"/>
        <pc:sldMkLst>
          <pc:docMk/>
          <pc:sldMk cId="2765482004" sldId="267"/>
        </pc:sldMkLst>
        <pc:spChg chg="mod">
          <ac:chgData name="Jonathan Hays" userId="a1e9f81e-b235-4760-81d4-2c468d0bc273" providerId="ADAL" clId="{5D312277-7E0D-4420-82BE-2B3954D03A26}" dt="2025-06-30T14:16:28.897" v="1474" actId="20577"/>
          <ac:spMkLst>
            <pc:docMk/>
            <pc:sldMk cId="2765482004" sldId="267"/>
            <ac:spMk id="2" creationId="{802E2652-E128-96ED-6DBC-5DAFB2243F4E}"/>
          </ac:spMkLst>
        </pc:spChg>
        <pc:spChg chg="mod">
          <ac:chgData name="Jonathan Hays" userId="a1e9f81e-b235-4760-81d4-2c468d0bc273" providerId="ADAL" clId="{5D312277-7E0D-4420-82BE-2B3954D03A26}" dt="2025-06-30T14:17:14.134" v="1523" actId="404"/>
          <ac:spMkLst>
            <pc:docMk/>
            <pc:sldMk cId="2765482004" sldId="267"/>
            <ac:spMk id="3" creationId="{87BA1A5C-D5ED-8F16-2C4E-239F760D9BA2}"/>
          </ac:spMkLst>
        </pc:spChg>
        <pc:spChg chg="del">
          <ac:chgData name="Jonathan Hays" userId="a1e9f81e-b235-4760-81d4-2c468d0bc273" providerId="ADAL" clId="{5D312277-7E0D-4420-82BE-2B3954D03A26}" dt="2025-06-30T14:14:41.253" v="1133" actId="478"/>
          <ac:spMkLst>
            <pc:docMk/>
            <pc:sldMk cId="2765482004" sldId="267"/>
            <ac:spMk id="4" creationId="{FE409264-4167-E769-5408-9E4855514539}"/>
          </ac:spMkLst>
        </pc:spChg>
      </pc:sldChg>
      <pc:sldChg chg="addSp delSp modSp new mod modClrScheme chgLayout">
        <pc:chgData name="Jonathan Hays" userId="a1e9f81e-b235-4760-81d4-2c468d0bc273" providerId="ADAL" clId="{5D312277-7E0D-4420-82BE-2B3954D03A26}" dt="2025-06-30T14:38:44.701" v="3580"/>
        <pc:sldMkLst>
          <pc:docMk/>
          <pc:sldMk cId="1756173013" sldId="268"/>
        </pc:sldMkLst>
        <pc:spChg chg="mod ord">
          <ac:chgData name="Jonathan Hays" userId="a1e9f81e-b235-4760-81d4-2c468d0bc273" providerId="ADAL" clId="{5D312277-7E0D-4420-82BE-2B3954D03A26}" dt="2025-06-30T14:37:43.842" v="3577" actId="700"/>
          <ac:spMkLst>
            <pc:docMk/>
            <pc:sldMk cId="1756173013" sldId="268"/>
            <ac:spMk id="2" creationId="{37A6F538-CB0F-A03D-7D02-DB7B8EF7E8FA}"/>
          </ac:spMkLst>
        </pc:spChg>
        <pc:spChg chg="del mod ord">
          <ac:chgData name="Jonathan Hays" userId="a1e9f81e-b235-4760-81d4-2c468d0bc273" providerId="ADAL" clId="{5D312277-7E0D-4420-82BE-2B3954D03A26}" dt="2025-06-30T14:37:43.842" v="3577" actId="700"/>
          <ac:spMkLst>
            <pc:docMk/>
            <pc:sldMk cId="1756173013" sldId="268"/>
            <ac:spMk id="3" creationId="{B5126212-BC0C-3D61-715D-3EED0233A3A0}"/>
          </ac:spMkLst>
        </pc:spChg>
        <pc:spChg chg="del">
          <ac:chgData name="Jonathan Hays" userId="a1e9f81e-b235-4760-81d4-2c468d0bc273" providerId="ADAL" clId="{5D312277-7E0D-4420-82BE-2B3954D03A26}" dt="2025-06-30T14:37:43.842" v="3577" actId="700"/>
          <ac:spMkLst>
            <pc:docMk/>
            <pc:sldMk cId="1756173013" sldId="268"/>
            <ac:spMk id="4" creationId="{7924F26F-11A7-4942-4119-93AED3F62BE8}"/>
          </ac:spMkLst>
        </pc:spChg>
        <pc:spChg chg="add del mod ord">
          <ac:chgData name="Jonathan Hays" userId="a1e9f81e-b235-4760-81d4-2c468d0bc273" providerId="ADAL" clId="{5D312277-7E0D-4420-82BE-2B3954D03A26}" dt="2025-06-30T14:38:33.166" v="3579" actId="478"/>
          <ac:spMkLst>
            <pc:docMk/>
            <pc:sldMk cId="1756173013" sldId="268"/>
            <ac:spMk id="5" creationId="{B2CCDBF8-12A9-2A69-3637-BF45DE83E850}"/>
          </ac:spMkLst>
        </pc:spChg>
        <pc:spChg chg="mod">
          <ac:chgData name="Jonathan Hays" userId="a1e9f81e-b235-4760-81d4-2c468d0bc273" providerId="ADAL" clId="{5D312277-7E0D-4420-82BE-2B3954D03A26}" dt="2025-06-30T14:38:28.931" v="3578"/>
          <ac:spMkLst>
            <pc:docMk/>
            <pc:sldMk cId="1756173013" sldId="268"/>
            <ac:spMk id="7" creationId="{4F0A5E66-A0BC-B48F-1DB0-E6499F619EFA}"/>
          </ac:spMkLst>
        </pc:spChg>
        <pc:spChg chg="mod">
          <ac:chgData name="Jonathan Hays" userId="a1e9f81e-b235-4760-81d4-2c468d0bc273" providerId="ADAL" clId="{5D312277-7E0D-4420-82BE-2B3954D03A26}" dt="2025-06-30T14:38:28.931" v="3578"/>
          <ac:spMkLst>
            <pc:docMk/>
            <pc:sldMk cId="1756173013" sldId="268"/>
            <ac:spMk id="8" creationId="{920EB4A4-CE0E-3B7A-12D9-032F7DD11353}"/>
          </ac:spMkLst>
        </pc:spChg>
        <pc:spChg chg="add mod">
          <ac:chgData name="Jonathan Hays" userId="a1e9f81e-b235-4760-81d4-2c468d0bc273" providerId="ADAL" clId="{5D312277-7E0D-4420-82BE-2B3954D03A26}" dt="2025-06-30T14:38:44.701" v="3580"/>
          <ac:spMkLst>
            <pc:docMk/>
            <pc:sldMk cId="1756173013" sldId="268"/>
            <ac:spMk id="9" creationId="{D967F488-979D-F759-9881-08931DA31CB9}"/>
          </ac:spMkLst>
        </pc:spChg>
        <pc:spChg chg="add mod">
          <ac:chgData name="Jonathan Hays" userId="a1e9f81e-b235-4760-81d4-2c468d0bc273" providerId="ADAL" clId="{5D312277-7E0D-4420-82BE-2B3954D03A26}" dt="2025-06-30T14:38:44.701" v="3580"/>
          <ac:spMkLst>
            <pc:docMk/>
            <pc:sldMk cId="1756173013" sldId="268"/>
            <ac:spMk id="10" creationId="{D2FC2D7D-D94C-1B20-1263-7BEFCBF9B1EE}"/>
          </ac:spMkLst>
        </pc:spChg>
        <pc:grpChg chg="add mod">
          <ac:chgData name="Jonathan Hays" userId="a1e9f81e-b235-4760-81d4-2c468d0bc273" providerId="ADAL" clId="{5D312277-7E0D-4420-82BE-2B3954D03A26}" dt="2025-06-30T14:38:28.931" v="3578"/>
          <ac:grpSpMkLst>
            <pc:docMk/>
            <pc:sldMk cId="1756173013" sldId="268"/>
            <ac:grpSpMk id="6" creationId="{86BB175F-083A-A96A-3864-6DE11A718536}"/>
          </ac:grpSpMkLst>
        </pc:grpChg>
      </pc:sldChg>
      <pc:sldChg chg="modSp add mod">
        <pc:chgData name="Jonathan Hays" userId="a1e9f81e-b235-4760-81d4-2c468d0bc273" providerId="ADAL" clId="{5D312277-7E0D-4420-82BE-2B3954D03A26}" dt="2025-06-30T14:19:39.910" v="1770" actId="20577"/>
        <pc:sldMkLst>
          <pc:docMk/>
          <pc:sldMk cId="1155515123" sldId="269"/>
        </pc:sldMkLst>
        <pc:spChg chg="mod">
          <ac:chgData name="Jonathan Hays" userId="a1e9f81e-b235-4760-81d4-2c468d0bc273" providerId="ADAL" clId="{5D312277-7E0D-4420-82BE-2B3954D03A26}" dt="2025-06-30T14:17:32.116" v="1540" actId="20577"/>
          <ac:spMkLst>
            <pc:docMk/>
            <pc:sldMk cId="1155515123" sldId="269"/>
            <ac:spMk id="2" creationId="{802E2652-E128-96ED-6DBC-5DAFB2243F4E}"/>
          </ac:spMkLst>
        </pc:spChg>
        <pc:spChg chg="mod">
          <ac:chgData name="Jonathan Hays" userId="a1e9f81e-b235-4760-81d4-2c468d0bc273" providerId="ADAL" clId="{5D312277-7E0D-4420-82BE-2B3954D03A26}" dt="2025-06-30T14:19:39.910" v="1770" actId="20577"/>
          <ac:spMkLst>
            <pc:docMk/>
            <pc:sldMk cId="1155515123" sldId="269"/>
            <ac:spMk id="3" creationId="{87BA1A5C-D5ED-8F16-2C4E-239F760D9BA2}"/>
          </ac:spMkLst>
        </pc:spChg>
      </pc:sldChg>
      <pc:sldChg chg="modSp add mod">
        <pc:chgData name="Jonathan Hays" userId="a1e9f81e-b235-4760-81d4-2c468d0bc273" providerId="ADAL" clId="{5D312277-7E0D-4420-82BE-2B3954D03A26}" dt="2025-06-30T14:23:27.172" v="2454" actId="20577"/>
        <pc:sldMkLst>
          <pc:docMk/>
          <pc:sldMk cId="1199734363" sldId="270"/>
        </pc:sldMkLst>
        <pc:spChg chg="mod">
          <ac:chgData name="Jonathan Hays" userId="a1e9f81e-b235-4760-81d4-2c468d0bc273" providerId="ADAL" clId="{5D312277-7E0D-4420-82BE-2B3954D03A26}" dt="2025-06-30T14:23:27.172" v="2454" actId="20577"/>
          <ac:spMkLst>
            <pc:docMk/>
            <pc:sldMk cId="1199734363" sldId="270"/>
            <ac:spMk id="3" creationId="{87BA1A5C-D5ED-8F16-2C4E-239F760D9BA2}"/>
          </ac:spMkLst>
        </pc:spChg>
      </pc:sldChg>
      <pc:sldChg chg="modSp add mod">
        <pc:chgData name="Jonathan Hays" userId="a1e9f81e-b235-4760-81d4-2c468d0bc273" providerId="ADAL" clId="{5D312277-7E0D-4420-82BE-2B3954D03A26}" dt="2025-06-30T14:25:36.292" v="2686" actId="20577"/>
        <pc:sldMkLst>
          <pc:docMk/>
          <pc:sldMk cId="3494508804" sldId="271"/>
        </pc:sldMkLst>
        <pc:spChg chg="mod">
          <ac:chgData name="Jonathan Hays" userId="a1e9f81e-b235-4760-81d4-2c468d0bc273" providerId="ADAL" clId="{5D312277-7E0D-4420-82BE-2B3954D03A26}" dt="2025-06-30T14:23:52.333" v="2465" actId="20577"/>
          <ac:spMkLst>
            <pc:docMk/>
            <pc:sldMk cId="3494508804" sldId="271"/>
            <ac:spMk id="2" creationId="{802E2652-E128-96ED-6DBC-5DAFB2243F4E}"/>
          </ac:spMkLst>
        </pc:spChg>
        <pc:spChg chg="mod">
          <ac:chgData name="Jonathan Hays" userId="a1e9f81e-b235-4760-81d4-2c468d0bc273" providerId="ADAL" clId="{5D312277-7E0D-4420-82BE-2B3954D03A26}" dt="2025-06-30T14:25:36.292" v="2686" actId="20577"/>
          <ac:spMkLst>
            <pc:docMk/>
            <pc:sldMk cId="3494508804" sldId="271"/>
            <ac:spMk id="3" creationId="{87BA1A5C-D5ED-8F16-2C4E-239F760D9BA2}"/>
          </ac:spMkLst>
        </pc:spChg>
      </pc:sldChg>
      <pc:sldChg chg="addSp delSp modSp new mod modClrScheme chgLayout">
        <pc:chgData name="Jonathan Hays" userId="a1e9f81e-b235-4760-81d4-2c468d0bc273" providerId="ADAL" clId="{5D312277-7E0D-4420-82BE-2B3954D03A26}" dt="2025-06-30T14:30:26.577" v="3345" actId="12"/>
        <pc:sldMkLst>
          <pc:docMk/>
          <pc:sldMk cId="178649852" sldId="272"/>
        </pc:sldMkLst>
        <pc:spChg chg="mod ord">
          <ac:chgData name="Jonathan Hays" userId="a1e9f81e-b235-4760-81d4-2c468d0bc273" providerId="ADAL" clId="{5D312277-7E0D-4420-82BE-2B3954D03A26}" dt="2025-06-30T14:26:17.992" v="2710" actId="700"/>
          <ac:spMkLst>
            <pc:docMk/>
            <pc:sldMk cId="178649852" sldId="272"/>
            <ac:spMk id="2" creationId="{4F4DE154-286F-74AC-FEC7-CE34DC3492AD}"/>
          </ac:spMkLst>
        </pc:spChg>
        <pc:spChg chg="del">
          <ac:chgData name="Jonathan Hays" userId="a1e9f81e-b235-4760-81d4-2c468d0bc273" providerId="ADAL" clId="{5D312277-7E0D-4420-82BE-2B3954D03A26}" dt="2025-06-30T14:26:11.542" v="2708" actId="478"/>
          <ac:spMkLst>
            <pc:docMk/>
            <pc:sldMk cId="178649852" sldId="272"/>
            <ac:spMk id="3" creationId="{A3601AE3-01B7-D0A8-F7D5-38F530FA16F5}"/>
          </ac:spMkLst>
        </pc:spChg>
        <pc:spChg chg="del">
          <ac:chgData name="Jonathan Hays" userId="a1e9f81e-b235-4760-81d4-2c468d0bc273" providerId="ADAL" clId="{5D312277-7E0D-4420-82BE-2B3954D03A26}" dt="2025-06-30T14:26:13.188" v="2709" actId="478"/>
          <ac:spMkLst>
            <pc:docMk/>
            <pc:sldMk cId="178649852" sldId="272"/>
            <ac:spMk id="4" creationId="{1456DA54-0D5A-49DB-C4F9-DFD17C426F80}"/>
          </ac:spMkLst>
        </pc:spChg>
        <pc:spChg chg="add mod ord">
          <ac:chgData name="Jonathan Hays" userId="a1e9f81e-b235-4760-81d4-2c468d0bc273" providerId="ADAL" clId="{5D312277-7E0D-4420-82BE-2B3954D03A26}" dt="2025-06-30T14:30:26.577" v="3345" actId="12"/>
          <ac:spMkLst>
            <pc:docMk/>
            <pc:sldMk cId="178649852" sldId="272"/>
            <ac:spMk id="5" creationId="{77748372-5ACB-C71B-DDC3-E2D9CD2888E7}"/>
          </ac:spMkLst>
        </pc:spChg>
      </pc:sldChg>
      <pc:sldChg chg="modSp add mod">
        <pc:chgData name="Jonathan Hays" userId="a1e9f81e-b235-4760-81d4-2c468d0bc273" providerId="ADAL" clId="{5D312277-7E0D-4420-82BE-2B3954D03A26}" dt="2025-06-30T14:31:16.882" v="3569" actId="20577"/>
        <pc:sldMkLst>
          <pc:docMk/>
          <pc:sldMk cId="58473020" sldId="273"/>
        </pc:sldMkLst>
        <pc:spChg chg="mod">
          <ac:chgData name="Jonathan Hays" userId="a1e9f81e-b235-4760-81d4-2c468d0bc273" providerId="ADAL" clId="{5D312277-7E0D-4420-82BE-2B3954D03A26}" dt="2025-06-30T14:27:37.724" v="2998" actId="20577"/>
          <ac:spMkLst>
            <pc:docMk/>
            <pc:sldMk cId="58473020" sldId="273"/>
            <ac:spMk id="2" creationId="{802E2652-E128-96ED-6DBC-5DAFB2243F4E}"/>
          </ac:spMkLst>
        </pc:spChg>
        <pc:spChg chg="mod">
          <ac:chgData name="Jonathan Hays" userId="a1e9f81e-b235-4760-81d4-2c468d0bc273" providerId="ADAL" clId="{5D312277-7E0D-4420-82BE-2B3954D03A26}" dt="2025-06-30T14:31:16.882" v="3569" actId="20577"/>
          <ac:spMkLst>
            <pc:docMk/>
            <pc:sldMk cId="58473020" sldId="273"/>
            <ac:spMk id="3" creationId="{87BA1A5C-D5ED-8F16-2C4E-239F760D9BA2}"/>
          </ac:spMkLst>
        </pc:spChg>
      </pc:sldChg>
    </pc:docChg>
  </pc:docChgLst>
  <pc:docChgLst>
    <pc:chgData name="Jonathan Hays" userId="a1e9f81e-b235-4760-81d4-2c468d0bc273" providerId="ADAL" clId="{F927B39A-3329-47EE-B638-31305C212915}"/>
    <pc:docChg chg="custSel addSld modSld">
      <pc:chgData name="Jonathan Hays" userId="a1e9f81e-b235-4760-81d4-2c468d0bc273" providerId="ADAL" clId="{F927B39A-3329-47EE-B638-31305C212915}" dt="2025-07-01T09:43:19.920" v="376" actId="20577"/>
      <pc:docMkLst>
        <pc:docMk/>
      </pc:docMkLst>
      <pc:sldChg chg="modSp mod">
        <pc:chgData name="Jonathan Hays" userId="a1e9f81e-b235-4760-81d4-2c468d0bc273" providerId="ADAL" clId="{F927B39A-3329-47EE-B638-31305C212915}" dt="2025-07-01T09:37:39.378" v="0" actId="313"/>
        <pc:sldMkLst>
          <pc:docMk/>
          <pc:sldMk cId="178649852" sldId="272"/>
        </pc:sldMkLst>
        <pc:spChg chg="mod">
          <ac:chgData name="Jonathan Hays" userId="a1e9f81e-b235-4760-81d4-2c468d0bc273" providerId="ADAL" clId="{F927B39A-3329-47EE-B638-31305C212915}" dt="2025-07-01T09:37:39.378" v="0" actId="313"/>
          <ac:spMkLst>
            <pc:docMk/>
            <pc:sldMk cId="178649852" sldId="272"/>
            <ac:spMk id="5" creationId="{77748372-5ACB-C71B-DDC3-E2D9CD2888E7}"/>
          </ac:spMkLst>
        </pc:spChg>
      </pc:sldChg>
      <pc:sldChg chg="modSp new mod">
        <pc:chgData name="Jonathan Hays" userId="a1e9f81e-b235-4760-81d4-2c468d0bc273" providerId="ADAL" clId="{F927B39A-3329-47EE-B638-31305C212915}" dt="2025-07-01T09:42:57.538" v="357" actId="20577"/>
        <pc:sldMkLst>
          <pc:docMk/>
          <pc:sldMk cId="4084661134" sldId="274"/>
        </pc:sldMkLst>
        <pc:spChg chg="mod">
          <ac:chgData name="Jonathan Hays" userId="a1e9f81e-b235-4760-81d4-2c468d0bc273" providerId="ADAL" clId="{F927B39A-3329-47EE-B638-31305C212915}" dt="2025-07-01T09:37:49.423" v="15" actId="20577"/>
          <ac:spMkLst>
            <pc:docMk/>
            <pc:sldMk cId="4084661134" sldId="274"/>
            <ac:spMk id="2" creationId="{7B610CAF-38DA-400D-DA06-51915BDF7DE4}"/>
          </ac:spMkLst>
        </pc:spChg>
        <pc:spChg chg="mod">
          <ac:chgData name="Jonathan Hays" userId="a1e9f81e-b235-4760-81d4-2c468d0bc273" providerId="ADAL" clId="{F927B39A-3329-47EE-B638-31305C212915}" dt="2025-07-01T09:42:57.538" v="357" actId="20577"/>
          <ac:spMkLst>
            <pc:docMk/>
            <pc:sldMk cId="4084661134" sldId="274"/>
            <ac:spMk id="3" creationId="{F49F2042-A391-DD0C-6DA6-D76092159814}"/>
          </ac:spMkLst>
        </pc:spChg>
      </pc:sldChg>
      <pc:sldChg chg="modSp add mod">
        <pc:chgData name="Jonathan Hays" userId="a1e9f81e-b235-4760-81d4-2c468d0bc273" providerId="ADAL" clId="{F927B39A-3329-47EE-B638-31305C212915}" dt="2025-07-01T09:43:19.920" v="376" actId="20577"/>
        <pc:sldMkLst>
          <pc:docMk/>
          <pc:sldMk cId="1557531076" sldId="275"/>
        </pc:sldMkLst>
        <pc:spChg chg="mod">
          <ac:chgData name="Jonathan Hays" userId="a1e9f81e-b235-4760-81d4-2c468d0bc273" providerId="ADAL" clId="{F927B39A-3329-47EE-B638-31305C212915}" dt="2025-07-01T09:43:19.920" v="376" actId="20577"/>
          <ac:spMkLst>
            <pc:docMk/>
            <pc:sldMk cId="1557531076" sldId="275"/>
            <ac:spMk id="3" creationId="{95E01267-6784-5ED4-3C25-12B1A71048C3}"/>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E3B4B-4E0D-4940-B62C-56207CF39F0B}" type="doc">
      <dgm:prSet loTypeId="urn:microsoft.com/office/officeart/2005/8/layout/radial6" loCatId="relationship" qsTypeId="urn:microsoft.com/office/officeart/2005/8/quickstyle/simple1" qsCatId="simple" csTypeId="urn:microsoft.com/office/officeart/2005/8/colors/accent2_2" csCatId="accent2" phldr="1"/>
      <dgm:spPr/>
      <dgm:t>
        <a:bodyPr/>
        <a:lstStyle/>
        <a:p>
          <a:endParaRPr lang="en-GB"/>
        </a:p>
      </dgm:t>
    </dgm:pt>
    <dgm:pt modelId="{65D91858-293F-4CC9-B7CF-AEF4554FA378}">
      <dgm:prSet phldrT="[Text]"/>
      <dgm:spPr>
        <a:xfrm>
          <a:off x="3345854" y="1626"/>
          <a:ext cx="1436290" cy="1436290"/>
        </a:xfrm>
        <a:prstGeom prst="ellipse">
          <a:avLst/>
        </a:prstGeom>
        <a:solidFill>
          <a:srgbClr val="F7971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b="1" dirty="0">
              <a:solidFill>
                <a:sysClr val="window" lastClr="FFFFFF"/>
              </a:solidFill>
              <a:latin typeface="Roboto" panose="02000000000000000000" pitchFamily="2" charset="0"/>
              <a:ea typeface="Roboto" panose="02000000000000000000" pitchFamily="2" charset="0"/>
              <a:cs typeface="Roboto" panose="02000000000000000000" pitchFamily="2" charset="0"/>
            </a:rPr>
            <a:t>SCD RAL</a:t>
          </a:r>
        </a:p>
      </dgm:t>
    </dgm:pt>
    <dgm:pt modelId="{D981158C-E1BE-4DAE-96E8-16BA16B4187B}" type="parTrans" cxnId="{7C7E1A85-DBC3-4AE6-82B9-4660A2EADAFA}">
      <dgm:prSet/>
      <dgm:spPr/>
      <dgm:t>
        <a:bodyPr/>
        <a:lstStyle/>
        <a:p>
          <a:endParaRPr lang="en-GB"/>
        </a:p>
      </dgm:t>
    </dgm:pt>
    <dgm:pt modelId="{B42FF20D-CE97-4D77-B529-1E54824A7394}" type="sibTrans" cxnId="{7C7E1A85-DBC3-4AE6-82B9-4660A2EADAFA}">
      <dgm:prSet/>
      <dgm:spPr>
        <a:xfrm>
          <a:off x="1833742" y="668065"/>
          <a:ext cx="4460515" cy="4460515"/>
        </a:xfrm>
        <a:prstGeom prst="blockArc">
          <a:avLst>
            <a:gd name="adj1" fmla="val 16200000"/>
            <a:gd name="adj2" fmla="val 1800000"/>
            <a:gd name="adj3" fmla="val 4637"/>
          </a:avLst>
        </a:prstGeom>
        <a:solidFill>
          <a:sysClr val="window" lastClr="FFFFFF"/>
        </a:solidFill>
        <a:ln>
          <a:noFill/>
        </a:ln>
        <a:effectLst/>
      </dgm:spPr>
      <dgm:t>
        <a:bodyPr/>
        <a:lstStyle/>
        <a:p>
          <a:endParaRPr lang="en-GB"/>
        </a:p>
      </dgm:t>
    </dgm:pt>
    <dgm:pt modelId="{ADFAC930-99F2-435B-843B-A4307BD3F586}">
      <dgm:prSet phldrT="[Text]"/>
      <dgm:spPr>
        <a:xfrm>
          <a:off x="5232535" y="3269453"/>
          <a:ext cx="1436290" cy="1436290"/>
        </a:xfrm>
        <a:prstGeom prst="ellipse">
          <a:avLst/>
        </a:prstGeom>
        <a:solidFill>
          <a:srgbClr val="F7971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b="1" dirty="0" err="1">
              <a:solidFill>
                <a:sysClr val="window" lastClr="FFFFFF"/>
              </a:solidFill>
              <a:latin typeface="Roboto" panose="02000000000000000000" pitchFamily="2" charset="0"/>
              <a:ea typeface="Roboto" panose="02000000000000000000" pitchFamily="2" charset="0"/>
              <a:cs typeface="Roboto" panose="02000000000000000000" pitchFamily="2" charset="0"/>
            </a:rPr>
            <a:t>GridPP</a:t>
          </a:r>
          <a:endParaRPr lang="en-GB" b="1"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E3DFBD52-0690-411B-8D1D-C641FBC9676D}" type="parTrans" cxnId="{3424EFA7-EB92-415C-9FB3-18194E2F1F1A}">
      <dgm:prSet/>
      <dgm:spPr/>
      <dgm:t>
        <a:bodyPr/>
        <a:lstStyle/>
        <a:p>
          <a:endParaRPr lang="en-GB"/>
        </a:p>
      </dgm:t>
    </dgm:pt>
    <dgm:pt modelId="{90114C6A-06EE-42ED-B172-FF48A8D9AC92}" type="sibTrans" cxnId="{3424EFA7-EB92-415C-9FB3-18194E2F1F1A}">
      <dgm:prSet/>
      <dgm:spPr>
        <a:xfrm>
          <a:off x="1833742" y="668065"/>
          <a:ext cx="4460515" cy="4460515"/>
        </a:xfrm>
        <a:prstGeom prst="blockArc">
          <a:avLst>
            <a:gd name="adj1" fmla="val 1800000"/>
            <a:gd name="adj2" fmla="val 9000000"/>
            <a:gd name="adj3" fmla="val 4637"/>
          </a:avLst>
        </a:prstGeom>
        <a:solidFill>
          <a:sysClr val="window" lastClr="FFFFFF"/>
        </a:solidFill>
        <a:ln>
          <a:noFill/>
        </a:ln>
        <a:effectLst/>
      </dgm:spPr>
      <dgm:t>
        <a:bodyPr/>
        <a:lstStyle/>
        <a:p>
          <a:endParaRPr lang="en-GB"/>
        </a:p>
      </dgm:t>
    </dgm:pt>
    <dgm:pt modelId="{FE2109D3-26CE-41F1-B3A4-0FC052B7D3B8}">
      <dgm:prSet phldrT="[Text]"/>
      <dgm:spPr>
        <a:xfrm>
          <a:off x="1459173" y="3269453"/>
          <a:ext cx="1436290" cy="1436290"/>
        </a:xfrm>
        <a:prstGeom prst="ellipse">
          <a:avLst/>
        </a:prstGeom>
        <a:solidFill>
          <a:srgbClr val="F7971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b="1" dirty="0" err="1">
              <a:solidFill>
                <a:sysClr val="window" lastClr="FFFFFF"/>
              </a:solidFill>
              <a:latin typeface="Roboto" panose="02000000000000000000" pitchFamily="2" charset="0"/>
              <a:ea typeface="Roboto" panose="02000000000000000000" pitchFamily="2" charset="0"/>
              <a:cs typeface="Roboto" panose="02000000000000000000" pitchFamily="2" charset="0"/>
            </a:rPr>
            <a:t>DiRAC</a:t>
          </a:r>
          <a:endParaRPr lang="en-GB" b="1"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04F0B1C8-0F5D-4698-8690-7FED9FF4EB1A}" type="parTrans" cxnId="{D8159389-0437-4C1D-A602-0261B0FDC703}">
      <dgm:prSet/>
      <dgm:spPr/>
      <dgm:t>
        <a:bodyPr/>
        <a:lstStyle/>
        <a:p>
          <a:endParaRPr lang="en-GB"/>
        </a:p>
      </dgm:t>
    </dgm:pt>
    <dgm:pt modelId="{94121A56-BF26-479A-9907-ECA6FDB27371}" type="sibTrans" cxnId="{D8159389-0437-4C1D-A602-0261B0FDC703}">
      <dgm:prSet/>
      <dgm:spPr>
        <a:xfrm>
          <a:off x="1833742" y="668065"/>
          <a:ext cx="4460515" cy="4460515"/>
        </a:xfrm>
        <a:prstGeom prst="blockArc">
          <a:avLst>
            <a:gd name="adj1" fmla="val 9000000"/>
            <a:gd name="adj2" fmla="val 16200000"/>
            <a:gd name="adj3" fmla="val 4637"/>
          </a:avLst>
        </a:prstGeom>
        <a:solidFill>
          <a:sysClr val="window" lastClr="FFFFFF"/>
        </a:solidFill>
        <a:ln>
          <a:noFill/>
        </a:ln>
        <a:effectLst/>
      </dgm:spPr>
      <dgm:t>
        <a:bodyPr/>
        <a:lstStyle/>
        <a:p>
          <a:endParaRPr lang="en-GB"/>
        </a:p>
      </dgm:t>
    </dgm:pt>
    <dgm:pt modelId="{A5FFAE2A-3C20-4717-AA5E-4ECFC942A02A}">
      <dgm:prSet phldrT="[Text]"/>
      <dgm:spPr>
        <a:xfrm>
          <a:off x="3038078" y="1872401"/>
          <a:ext cx="2051843" cy="2051843"/>
        </a:xfrm>
        <a:prstGeom prst="ellipse">
          <a:avLst/>
        </a:prstGeom>
        <a:blipFill rotWithShape="0">
          <a:blip xmlns:r="http://schemas.openxmlformats.org/officeDocument/2006/relationships" r:embed="rId1"/>
          <a:srcRect/>
          <a:stretch>
            <a:fillRect/>
          </a:stretch>
        </a:blipFill>
        <a:ln w="12700" cap="flat" cmpd="sng" algn="ctr">
          <a:noFill/>
          <a:prstDash val="solid"/>
          <a:miter lim="800000"/>
        </a:ln>
        <a:effectLst/>
      </dgm:spPr>
      <dgm:t>
        <a:bodyPr/>
        <a:lstStyle/>
        <a:p>
          <a:pPr>
            <a:buNone/>
          </a:pPr>
          <a:endParaRPr lang="en-GB" dirty="0">
            <a:solidFill>
              <a:sysClr val="window" lastClr="FFFFFF"/>
            </a:solidFill>
            <a:latin typeface="Calibri" panose="020F0502020204030204"/>
            <a:ea typeface="+mn-ea"/>
            <a:cs typeface="+mn-cs"/>
          </a:endParaRPr>
        </a:p>
      </dgm:t>
    </dgm:pt>
    <dgm:pt modelId="{BA147C6D-03DF-4A70-B00E-EFB5C27A5061}" type="sibTrans" cxnId="{F8D33C36-3200-4BE0-B304-7BB03A24A386}">
      <dgm:prSet/>
      <dgm:spPr/>
      <dgm:t>
        <a:bodyPr/>
        <a:lstStyle/>
        <a:p>
          <a:endParaRPr lang="en-GB"/>
        </a:p>
      </dgm:t>
    </dgm:pt>
    <dgm:pt modelId="{A5D9A051-856A-419E-B76B-96CBACA45D9F}" type="parTrans" cxnId="{F8D33C36-3200-4BE0-B304-7BB03A24A386}">
      <dgm:prSet/>
      <dgm:spPr/>
      <dgm:t>
        <a:bodyPr/>
        <a:lstStyle/>
        <a:p>
          <a:endParaRPr lang="en-GB"/>
        </a:p>
      </dgm:t>
    </dgm:pt>
    <dgm:pt modelId="{27A5CEC4-4FD9-4FB7-9744-75ECF558EF2E}" type="pres">
      <dgm:prSet presAssocID="{145E3B4B-4E0D-4940-B62C-56207CF39F0B}" presName="Name0" presStyleCnt="0">
        <dgm:presLayoutVars>
          <dgm:chMax val="1"/>
          <dgm:dir/>
          <dgm:animLvl val="ctr"/>
          <dgm:resizeHandles val="exact"/>
        </dgm:presLayoutVars>
      </dgm:prSet>
      <dgm:spPr/>
    </dgm:pt>
    <dgm:pt modelId="{BB013C17-BF18-41B1-90E1-8A26596EE3EF}" type="pres">
      <dgm:prSet presAssocID="{A5FFAE2A-3C20-4717-AA5E-4ECFC942A02A}" presName="centerShape" presStyleLbl="node0" presStyleIdx="0" presStyleCnt="1"/>
      <dgm:spPr/>
    </dgm:pt>
    <dgm:pt modelId="{BFD372D4-C2EE-4064-83F6-D5BBEB101EDC}" type="pres">
      <dgm:prSet presAssocID="{65D91858-293F-4CC9-B7CF-AEF4554FA378}" presName="node" presStyleLbl="node1" presStyleIdx="0" presStyleCnt="3">
        <dgm:presLayoutVars>
          <dgm:bulletEnabled val="1"/>
        </dgm:presLayoutVars>
      </dgm:prSet>
      <dgm:spPr/>
    </dgm:pt>
    <dgm:pt modelId="{C4A541ED-4448-4EF8-ADC2-183959A1309A}" type="pres">
      <dgm:prSet presAssocID="{65D91858-293F-4CC9-B7CF-AEF4554FA378}" presName="dummy" presStyleCnt="0"/>
      <dgm:spPr/>
    </dgm:pt>
    <dgm:pt modelId="{67EC3927-C880-482C-B50F-FA5EC63FBED0}" type="pres">
      <dgm:prSet presAssocID="{B42FF20D-CE97-4D77-B529-1E54824A7394}" presName="sibTrans" presStyleLbl="sibTrans2D1" presStyleIdx="0" presStyleCnt="3"/>
      <dgm:spPr/>
    </dgm:pt>
    <dgm:pt modelId="{B54CBAC1-865B-490E-93EE-6DF3280FD30D}" type="pres">
      <dgm:prSet presAssocID="{ADFAC930-99F2-435B-843B-A4307BD3F586}" presName="node" presStyleLbl="node1" presStyleIdx="1" presStyleCnt="3">
        <dgm:presLayoutVars>
          <dgm:bulletEnabled val="1"/>
        </dgm:presLayoutVars>
      </dgm:prSet>
      <dgm:spPr/>
    </dgm:pt>
    <dgm:pt modelId="{C0ED2C01-F5A7-44EA-8225-2A64B793DB8A}" type="pres">
      <dgm:prSet presAssocID="{ADFAC930-99F2-435B-843B-A4307BD3F586}" presName="dummy" presStyleCnt="0"/>
      <dgm:spPr/>
    </dgm:pt>
    <dgm:pt modelId="{E10C1FD0-CA54-4FBE-98B8-1C22CAD6E240}" type="pres">
      <dgm:prSet presAssocID="{90114C6A-06EE-42ED-B172-FF48A8D9AC92}" presName="sibTrans" presStyleLbl="sibTrans2D1" presStyleIdx="1" presStyleCnt="3"/>
      <dgm:spPr/>
    </dgm:pt>
    <dgm:pt modelId="{EDC2C22F-3D47-491C-8A5D-268C40E15A93}" type="pres">
      <dgm:prSet presAssocID="{FE2109D3-26CE-41F1-B3A4-0FC052B7D3B8}" presName="node" presStyleLbl="node1" presStyleIdx="2" presStyleCnt="3">
        <dgm:presLayoutVars>
          <dgm:bulletEnabled val="1"/>
        </dgm:presLayoutVars>
      </dgm:prSet>
      <dgm:spPr/>
    </dgm:pt>
    <dgm:pt modelId="{B84E7C92-DB1D-4DBE-BFD9-9685466D7E39}" type="pres">
      <dgm:prSet presAssocID="{FE2109D3-26CE-41F1-B3A4-0FC052B7D3B8}" presName="dummy" presStyleCnt="0"/>
      <dgm:spPr/>
    </dgm:pt>
    <dgm:pt modelId="{F21578AC-5A6C-4A85-AF61-A39954227B8E}" type="pres">
      <dgm:prSet presAssocID="{94121A56-BF26-479A-9907-ECA6FDB27371}" presName="sibTrans" presStyleLbl="sibTrans2D1" presStyleIdx="2" presStyleCnt="3"/>
      <dgm:spPr/>
    </dgm:pt>
  </dgm:ptLst>
  <dgm:cxnLst>
    <dgm:cxn modelId="{F8D33C36-3200-4BE0-B304-7BB03A24A386}" srcId="{145E3B4B-4E0D-4940-B62C-56207CF39F0B}" destId="{A5FFAE2A-3C20-4717-AA5E-4ECFC942A02A}" srcOrd="0" destOrd="0" parTransId="{A5D9A051-856A-419E-B76B-96CBACA45D9F}" sibTransId="{BA147C6D-03DF-4A70-B00E-EFB5C27A5061}"/>
    <dgm:cxn modelId="{CC1D6743-75C0-4394-8CA9-E2AACC375956}" type="presOf" srcId="{B42FF20D-CE97-4D77-B529-1E54824A7394}" destId="{67EC3927-C880-482C-B50F-FA5EC63FBED0}" srcOrd="0" destOrd="0" presId="urn:microsoft.com/office/officeart/2005/8/layout/radial6"/>
    <dgm:cxn modelId="{7C7E1A85-DBC3-4AE6-82B9-4660A2EADAFA}" srcId="{A5FFAE2A-3C20-4717-AA5E-4ECFC942A02A}" destId="{65D91858-293F-4CC9-B7CF-AEF4554FA378}" srcOrd="0" destOrd="0" parTransId="{D981158C-E1BE-4DAE-96E8-16BA16B4187B}" sibTransId="{B42FF20D-CE97-4D77-B529-1E54824A7394}"/>
    <dgm:cxn modelId="{77B24A89-9B4E-4E25-AB8F-4087CA3BA9FE}" type="presOf" srcId="{90114C6A-06EE-42ED-B172-FF48A8D9AC92}" destId="{E10C1FD0-CA54-4FBE-98B8-1C22CAD6E240}" srcOrd="0" destOrd="0" presId="urn:microsoft.com/office/officeart/2005/8/layout/radial6"/>
    <dgm:cxn modelId="{D8159389-0437-4C1D-A602-0261B0FDC703}" srcId="{A5FFAE2A-3C20-4717-AA5E-4ECFC942A02A}" destId="{FE2109D3-26CE-41F1-B3A4-0FC052B7D3B8}" srcOrd="2" destOrd="0" parTransId="{04F0B1C8-0F5D-4698-8690-7FED9FF4EB1A}" sibTransId="{94121A56-BF26-479A-9907-ECA6FDB27371}"/>
    <dgm:cxn modelId="{D932578A-477D-4258-A483-447DE27B6B0A}" type="presOf" srcId="{65D91858-293F-4CC9-B7CF-AEF4554FA378}" destId="{BFD372D4-C2EE-4064-83F6-D5BBEB101EDC}" srcOrd="0" destOrd="0" presId="urn:microsoft.com/office/officeart/2005/8/layout/radial6"/>
    <dgm:cxn modelId="{88A21393-F3C4-4A96-88A4-4E9FFE585792}" type="presOf" srcId="{FE2109D3-26CE-41F1-B3A4-0FC052B7D3B8}" destId="{EDC2C22F-3D47-491C-8A5D-268C40E15A93}" srcOrd="0" destOrd="0" presId="urn:microsoft.com/office/officeart/2005/8/layout/radial6"/>
    <dgm:cxn modelId="{B36D7DA5-47BF-4209-9A1C-1D0A3F47F7C3}" type="presOf" srcId="{94121A56-BF26-479A-9907-ECA6FDB27371}" destId="{F21578AC-5A6C-4A85-AF61-A39954227B8E}" srcOrd="0" destOrd="0" presId="urn:microsoft.com/office/officeart/2005/8/layout/radial6"/>
    <dgm:cxn modelId="{3424EFA7-EB92-415C-9FB3-18194E2F1F1A}" srcId="{A5FFAE2A-3C20-4717-AA5E-4ECFC942A02A}" destId="{ADFAC930-99F2-435B-843B-A4307BD3F586}" srcOrd="1" destOrd="0" parTransId="{E3DFBD52-0690-411B-8D1D-C641FBC9676D}" sibTransId="{90114C6A-06EE-42ED-B172-FF48A8D9AC92}"/>
    <dgm:cxn modelId="{4D6EDAA9-12EC-4850-90F3-A6630D282025}" type="presOf" srcId="{ADFAC930-99F2-435B-843B-A4307BD3F586}" destId="{B54CBAC1-865B-490E-93EE-6DF3280FD30D}" srcOrd="0" destOrd="0" presId="urn:microsoft.com/office/officeart/2005/8/layout/radial6"/>
    <dgm:cxn modelId="{AFB028CB-A0CB-4318-A662-EABCA396215B}" type="presOf" srcId="{A5FFAE2A-3C20-4717-AA5E-4ECFC942A02A}" destId="{BB013C17-BF18-41B1-90E1-8A26596EE3EF}" srcOrd="0" destOrd="0" presId="urn:microsoft.com/office/officeart/2005/8/layout/radial6"/>
    <dgm:cxn modelId="{4526E7CF-6939-4F1E-AC4B-6D71F5375D85}" type="presOf" srcId="{145E3B4B-4E0D-4940-B62C-56207CF39F0B}" destId="{27A5CEC4-4FD9-4FB7-9744-75ECF558EF2E}" srcOrd="0" destOrd="0" presId="urn:microsoft.com/office/officeart/2005/8/layout/radial6"/>
    <dgm:cxn modelId="{B367FFA0-C8CC-4E7A-B789-49E18470AE60}" type="presParOf" srcId="{27A5CEC4-4FD9-4FB7-9744-75ECF558EF2E}" destId="{BB013C17-BF18-41B1-90E1-8A26596EE3EF}" srcOrd="0" destOrd="0" presId="urn:microsoft.com/office/officeart/2005/8/layout/radial6"/>
    <dgm:cxn modelId="{579ED5D6-FC4D-4E64-BFA6-5A96F037C599}" type="presParOf" srcId="{27A5CEC4-4FD9-4FB7-9744-75ECF558EF2E}" destId="{BFD372D4-C2EE-4064-83F6-D5BBEB101EDC}" srcOrd="1" destOrd="0" presId="urn:microsoft.com/office/officeart/2005/8/layout/radial6"/>
    <dgm:cxn modelId="{867D5507-CBCE-49E2-9DDB-FF6354F4AE4B}" type="presParOf" srcId="{27A5CEC4-4FD9-4FB7-9744-75ECF558EF2E}" destId="{C4A541ED-4448-4EF8-ADC2-183959A1309A}" srcOrd="2" destOrd="0" presId="urn:microsoft.com/office/officeart/2005/8/layout/radial6"/>
    <dgm:cxn modelId="{B435E110-6B05-4AC6-9ECD-76A1E47BAD8B}" type="presParOf" srcId="{27A5CEC4-4FD9-4FB7-9744-75ECF558EF2E}" destId="{67EC3927-C880-482C-B50F-FA5EC63FBED0}" srcOrd="3" destOrd="0" presId="urn:microsoft.com/office/officeart/2005/8/layout/radial6"/>
    <dgm:cxn modelId="{AF1A5128-2E62-4505-90CF-685F4AEBC1D4}" type="presParOf" srcId="{27A5CEC4-4FD9-4FB7-9744-75ECF558EF2E}" destId="{B54CBAC1-865B-490E-93EE-6DF3280FD30D}" srcOrd="4" destOrd="0" presId="urn:microsoft.com/office/officeart/2005/8/layout/radial6"/>
    <dgm:cxn modelId="{9CD0F196-42D3-454A-8C9A-A6DC7758F661}" type="presParOf" srcId="{27A5CEC4-4FD9-4FB7-9744-75ECF558EF2E}" destId="{C0ED2C01-F5A7-44EA-8225-2A64B793DB8A}" srcOrd="5" destOrd="0" presId="urn:microsoft.com/office/officeart/2005/8/layout/radial6"/>
    <dgm:cxn modelId="{BED8C060-0F14-4D06-A09E-CC27A9068B1C}" type="presParOf" srcId="{27A5CEC4-4FD9-4FB7-9744-75ECF558EF2E}" destId="{E10C1FD0-CA54-4FBE-98B8-1C22CAD6E240}" srcOrd="6" destOrd="0" presId="urn:microsoft.com/office/officeart/2005/8/layout/radial6"/>
    <dgm:cxn modelId="{E582A424-1F3E-40E8-B001-7C03EBF5F56D}" type="presParOf" srcId="{27A5CEC4-4FD9-4FB7-9744-75ECF558EF2E}" destId="{EDC2C22F-3D47-491C-8A5D-268C40E15A93}" srcOrd="7" destOrd="0" presId="urn:microsoft.com/office/officeart/2005/8/layout/radial6"/>
    <dgm:cxn modelId="{C545CB2A-F931-44B4-A27E-ADEE80A81D48}" type="presParOf" srcId="{27A5CEC4-4FD9-4FB7-9744-75ECF558EF2E}" destId="{B84E7C92-DB1D-4DBE-BFD9-9685466D7E39}" srcOrd="8" destOrd="0" presId="urn:microsoft.com/office/officeart/2005/8/layout/radial6"/>
    <dgm:cxn modelId="{931887B6-1489-45ED-A565-0CDDAE63754F}" type="presParOf" srcId="{27A5CEC4-4FD9-4FB7-9744-75ECF558EF2E}" destId="{F21578AC-5A6C-4A85-AF61-A39954227B8E}" srcOrd="9"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578AC-5A6C-4A85-AF61-A39954227B8E}">
      <dsp:nvSpPr>
        <dsp:cNvPr id="0" name=""/>
        <dsp:cNvSpPr/>
      </dsp:nvSpPr>
      <dsp:spPr>
        <a:xfrm>
          <a:off x="1833742" y="668065"/>
          <a:ext cx="4460515" cy="4460515"/>
        </a:xfrm>
        <a:prstGeom prst="blockArc">
          <a:avLst>
            <a:gd name="adj1" fmla="val 9000000"/>
            <a:gd name="adj2" fmla="val 16200000"/>
            <a:gd name="adj3" fmla="val 4637"/>
          </a:avLst>
        </a:prstGeom>
        <a:solidFill>
          <a:sysClr val="window" lastClr="FFFFFF"/>
        </a:solidFill>
        <a:ln>
          <a:noFill/>
        </a:ln>
        <a:effectLst/>
      </dsp:spPr>
      <dsp:style>
        <a:lnRef idx="0">
          <a:scrgbClr r="0" g="0" b="0"/>
        </a:lnRef>
        <a:fillRef idx="1">
          <a:scrgbClr r="0" g="0" b="0"/>
        </a:fillRef>
        <a:effectRef idx="0">
          <a:scrgbClr r="0" g="0" b="0"/>
        </a:effectRef>
        <a:fontRef idx="minor">
          <a:schemeClr val="lt1"/>
        </a:fontRef>
      </dsp:style>
    </dsp:sp>
    <dsp:sp modelId="{E10C1FD0-CA54-4FBE-98B8-1C22CAD6E240}">
      <dsp:nvSpPr>
        <dsp:cNvPr id="0" name=""/>
        <dsp:cNvSpPr/>
      </dsp:nvSpPr>
      <dsp:spPr>
        <a:xfrm>
          <a:off x="1833742" y="668065"/>
          <a:ext cx="4460515" cy="4460515"/>
        </a:xfrm>
        <a:prstGeom prst="blockArc">
          <a:avLst>
            <a:gd name="adj1" fmla="val 1800000"/>
            <a:gd name="adj2" fmla="val 9000000"/>
            <a:gd name="adj3" fmla="val 4637"/>
          </a:avLst>
        </a:prstGeom>
        <a:solidFill>
          <a:sysClr val="window" lastClr="FFFFFF"/>
        </a:solidFill>
        <a:ln>
          <a:noFill/>
        </a:ln>
        <a:effectLst/>
      </dsp:spPr>
      <dsp:style>
        <a:lnRef idx="0">
          <a:scrgbClr r="0" g="0" b="0"/>
        </a:lnRef>
        <a:fillRef idx="1">
          <a:scrgbClr r="0" g="0" b="0"/>
        </a:fillRef>
        <a:effectRef idx="0">
          <a:scrgbClr r="0" g="0" b="0"/>
        </a:effectRef>
        <a:fontRef idx="minor">
          <a:schemeClr val="lt1"/>
        </a:fontRef>
      </dsp:style>
    </dsp:sp>
    <dsp:sp modelId="{67EC3927-C880-482C-B50F-FA5EC63FBED0}">
      <dsp:nvSpPr>
        <dsp:cNvPr id="0" name=""/>
        <dsp:cNvSpPr/>
      </dsp:nvSpPr>
      <dsp:spPr>
        <a:xfrm>
          <a:off x="1833742" y="668065"/>
          <a:ext cx="4460515" cy="4460515"/>
        </a:xfrm>
        <a:prstGeom prst="blockArc">
          <a:avLst>
            <a:gd name="adj1" fmla="val 16200000"/>
            <a:gd name="adj2" fmla="val 1800000"/>
            <a:gd name="adj3" fmla="val 4637"/>
          </a:avLst>
        </a:prstGeom>
        <a:solidFill>
          <a:sysClr val="window" lastClr="FFFFFF"/>
        </a:solidFill>
        <a:ln>
          <a:noFill/>
        </a:ln>
        <a:effectLst/>
      </dsp:spPr>
      <dsp:style>
        <a:lnRef idx="0">
          <a:scrgbClr r="0" g="0" b="0"/>
        </a:lnRef>
        <a:fillRef idx="1">
          <a:scrgbClr r="0" g="0" b="0"/>
        </a:fillRef>
        <a:effectRef idx="0">
          <a:scrgbClr r="0" g="0" b="0"/>
        </a:effectRef>
        <a:fontRef idx="minor">
          <a:schemeClr val="lt1"/>
        </a:fontRef>
      </dsp:style>
    </dsp:sp>
    <dsp:sp modelId="{BB013C17-BF18-41B1-90E1-8A26596EE3EF}">
      <dsp:nvSpPr>
        <dsp:cNvPr id="0" name=""/>
        <dsp:cNvSpPr/>
      </dsp:nvSpPr>
      <dsp:spPr>
        <a:xfrm>
          <a:off x="3038078" y="1872401"/>
          <a:ext cx="2051843" cy="2051843"/>
        </a:xfrm>
        <a:prstGeom prst="ellipse">
          <a:avLst/>
        </a:prstGeom>
        <a:blipFill rotWithShape="0">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solidFill>
              <a:sysClr val="window" lastClr="FFFFFF"/>
            </a:solidFill>
            <a:latin typeface="Calibri" panose="020F0502020204030204"/>
            <a:ea typeface="+mn-ea"/>
            <a:cs typeface="+mn-cs"/>
          </a:endParaRPr>
        </a:p>
      </dsp:txBody>
      <dsp:txXfrm>
        <a:off x="3338563" y="2172886"/>
        <a:ext cx="1450873" cy="1450873"/>
      </dsp:txXfrm>
    </dsp:sp>
    <dsp:sp modelId="{BFD372D4-C2EE-4064-83F6-D5BBEB101EDC}">
      <dsp:nvSpPr>
        <dsp:cNvPr id="0" name=""/>
        <dsp:cNvSpPr/>
      </dsp:nvSpPr>
      <dsp:spPr>
        <a:xfrm>
          <a:off x="3345854" y="1626"/>
          <a:ext cx="1436290" cy="1436290"/>
        </a:xfrm>
        <a:prstGeom prst="ellipse">
          <a:avLst/>
        </a:prstGeom>
        <a:solidFill>
          <a:srgbClr val="F7971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SCD RAL</a:t>
          </a:r>
        </a:p>
      </dsp:txBody>
      <dsp:txXfrm>
        <a:off x="3556194" y="211966"/>
        <a:ext cx="1015610" cy="1015610"/>
      </dsp:txXfrm>
    </dsp:sp>
    <dsp:sp modelId="{B54CBAC1-865B-490E-93EE-6DF3280FD30D}">
      <dsp:nvSpPr>
        <dsp:cNvPr id="0" name=""/>
        <dsp:cNvSpPr/>
      </dsp:nvSpPr>
      <dsp:spPr>
        <a:xfrm>
          <a:off x="5232535" y="3269453"/>
          <a:ext cx="1436290" cy="1436290"/>
        </a:xfrm>
        <a:prstGeom prst="ellipse">
          <a:avLst/>
        </a:prstGeom>
        <a:solidFill>
          <a:srgbClr val="F7971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b="1" kern="1200" dirty="0" err="1">
              <a:solidFill>
                <a:sysClr val="window" lastClr="FFFFFF"/>
              </a:solidFill>
              <a:latin typeface="Roboto" panose="02000000000000000000" pitchFamily="2" charset="0"/>
              <a:ea typeface="Roboto" panose="02000000000000000000" pitchFamily="2" charset="0"/>
              <a:cs typeface="Roboto" panose="02000000000000000000" pitchFamily="2" charset="0"/>
            </a:rPr>
            <a:t>GridPP</a:t>
          </a:r>
          <a:endParaRPr lang="en-GB" sz="23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5442875" y="3479793"/>
        <a:ext cx="1015610" cy="1015610"/>
      </dsp:txXfrm>
    </dsp:sp>
    <dsp:sp modelId="{EDC2C22F-3D47-491C-8A5D-268C40E15A93}">
      <dsp:nvSpPr>
        <dsp:cNvPr id="0" name=""/>
        <dsp:cNvSpPr/>
      </dsp:nvSpPr>
      <dsp:spPr>
        <a:xfrm>
          <a:off x="1459173" y="3269453"/>
          <a:ext cx="1436290" cy="1436290"/>
        </a:xfrm>
        <a:prstGeom prst="ellipse">
          <a:avLst/>
        </a:prstGeom>
        <a:solidFill>
          <a:srgbClr val="F7971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b="1" kern="1200" dirty="0" err="1">
              <a:solidFill>
                <a:sysClr val="window" lastClr="FFFFFF"/>
              </a:solidFill>
              <a:latin typeface="Roboto" panose="02000000000000000000" pitchFamily="2" charset="0"/>
              <a:ea typeface="Roboto" panose="02000000000000000000" pitchFamily="2" charset="0"/>
              <a:cs typeface="Roboto" panose="02000000000000000000" pitchFamily="2" charset="0"/>
            </a:rPr>
            <a:t>DiRAC</a:t>
          </a:r>
          <a:endParaRPr lang="en-GB" sz="23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1669513" y="3479793"/>
        <a:ext cx="1015610" cy="10156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844C-FED7-D3D7-D200-8C1A3D3541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7E1B8D-7DDC-6750-14F5-A84D8C318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FC6AFB-AC03-1882-742C-F5435B397E3E}"/>
              </a:ext>
            </a:extLst>
          </p:cNvPr>
          <p:cNvSpPr>
            <a:spLocks noGrp="1"/>
          </p:cNvSpPr>
          <p:nvPr>
            <p:ph type="dt" sz="half" idx="10"/>
          </p:nvPr>
        </p:nvSpPr>
        <p:spPr/>
        <p:txBody>
          <a:bodyPr/>
          <a:lstStyle/>
          <a:p>
            <a:fld id="{0179CB8B-696D-4D24-9E8C-E1C426B4D7BE}" type="datetimeFigureOut">
              <a:rPr lang="en-GB" smtClean="0"/>
              <a:t>01/07/2025</a:t>
            </a:fld>
            <a:endParaRPr lang="en-GB"/>
          </a:p>
        </p:txBody>
      </p:sp>
      <p:sp>
        <p:nvSpPr>
          <p:cNvPr id="5" name="Footer Placeholder 4">
            <a:extLst>
              <a:ext uri="{FF2B5EF4-FFF2-40B4-BE49-F238E27FC236}">
                <a16:creationId xmlns:a16="http://schemas.microsoft.com/office/drawing/2014/main" id="{0ED3C8FD-0CEE-E9B4-C234-FC3BBE3027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F48F6-629D-2636-BA7B-BEF3BE298CB6}"/>
              </a:ext>
            </a:extLst>
          </p:cNvPr>
          <p:cNvSpPr>
            <a:spLocks noGrp="1"/>
          </p:cNvSpPr>
          <p:nvPr>
            <p:ph type="sldNum" sz="quarter" idx="12"/>
          </p:nvPr>
        </p:nvSpPr>
        <p:spPr/>
        <p:txBody>
          <a:bodyPr/>
          <a:lstStyle/>
          <a:p>
            <a:fld id="{923C2788-DB5B-4C41-B47D-CFF20E7FBF5B}" type="slidenum">
              <a:rPr lang="en-GB" smtClean="0"/>
              <a:t>‹#›</a:t>
            </a:fld>
            <a:endParaRPr lang="en-GB"/>
          </a:p>
        </p:txBody>
      </p:sp>
    </p:spTree>
    <p:extLst>
      <p:ext uri="{BB962C8B-B14F-4D97-AF65-F5344CB8AC3E}">
        <p14:creationId xmlns:p14="http://schemas.microsoft.com/office/powerpoint/2010/main" val="6061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FA00-4F6E-B5F7-5120-BDDF9E0BC1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DBDBEE-FB07-FFB4-DD53-F189555D14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974DCB-EA8D-C319-3B06-587F6A8C6935}"/>
              </a:ext>
            </a:extLst>
          </p:cNvPr>
          <p:cNvSpPr>
            <a:spLocks noGrp="1"/>
          </p:cNvSpPr>
          <p:nvPr>
            <p:ph type="dt" sz="half" idx="10"/>
          </p:nvPr>
        </p:nvSpPr>
        <p:spPr/>
        <p:txBody>
          <a:bodyPr/>
          <a:lstStyle/>
          <a:p>
            <a:fld id="{0179CB8B-696D-4D24-9E8C-E1C426B4D7BE}" type="datetimeFigureOut">
              <a:rPr lang="en-GB" smtClean="0"/>
              <a:t>01/07/2025</a:t>
            </a:fld>
            <a:endParaRPr lang="en-GB"/>
          </a:p>
        </p:txBody>
      </p:sp>
      <p:sp>
        <p:nvSpPr>
          <p:cNvPr id="5" name="Footer Placeholder 4">
            <a:extLst>
              <a:ext uri="{FF2B5EF4-FFF2-40B4-BE49-F238E27FC236}">
                <a16:creationId xmlns:a16="http://schemas.microsoft.com/office/drawing/2014/main" id="{CAFBD48A-7FC5-39D7-0A1F-B6AB70F3AA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490D47-1A72-8A0B-C5F6-E58F190229E6}"/>
              </a:ext>
            </a:extLst>
          </p:cNvPr>
          <p:cNvSpPr>
            <a:spLocks noGrp="1"/>
          </p:cNvSpPr>
          <p:nvPr>
            <p:ph type="sldNum" sz="quarter" idx="12"/>
          </p:nvPr>
        </p:nvSpPr>
        <p:spPr/>
        <p:txBody>
          <a:bodyPr/>
          <a:lstStyle/>
          <a:p>
            <a:fld id="{923C2788-DB5B-4C41-B47D-CFF20E7FBF5B}" type="slidenum">
              <a:rPr lang="en-GB" smtClean="0"/>
              <a:t>‹#›</a:t>
            </a:fld>
            <a:endParaRPr lang="en-GB"/>
          </a:p>
        </p:txBody>
      </p:sp>
    </p:spTree>
    <p:extLst>
      <p:ext uri="{BB962C8B-B14F-4D97-AF65-F5344CB8AC3E}">
        <p14:creationId xmlns:p14="http://schemas.microsoft.com/office/powerpoint/2010/main" val="292327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4FDBC-412C-B5C5-EC54-4ED7183B79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ADF8DF-B955-CAB9-F184-A979BFD2AA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7FF96-E206-1008-A1A0-7E541A15365B}"/>
              </a:ext>
            </a:extLst>
          </p:cNvPr>
          <p:cNvSpPr>
            <a:spLocks noGrp="1"/>
          </p:cNvSpPr>
          <p:nvPr>
            <p:ph type="dt" sz="half" idx="10"/>
          </p:nvPr>
        </p:nvSpPr>
        <p:spPr/>
        <p:txBody>
          <a:bodyPr/>
          <a:lstStyle/>
          <a:p>
            <a:fld id="{0179CB8B-696D-4D24-9E8C-E1C426B4D7BE}" type="datetimeFigureOut">
              <a:rPr lang="en-GB" smtClean="0"/>
              <a:t>01/07/2025</a:t>
            </a:fld>
            <a:endParaRPr lang="en-GB"/>
          </a:p>
        </p:txBody>
      </p:sp>
      <p:sp>
        <p:nvSpPr>
          <p:cNvPr id="5" name="Footer Placeholder 4">
            <a:extLst>
              <a:ext uri="{FF2B5EF4-FFF2-40B4-BE49-F238E27FC236}">
                <a16:creationId xmlns:a16="http://schemas.microsoft.com/office/drawing/2014/main" id="{0C895EB3-AEF4-F724-1604-C80F3AD699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61D18A-C1D8-5D0C-B17C-4EB49AEBB5C1}"/>
              </a:ext>
            </a:extLst>
          </p:cNvPr>
          <p:cNvSpPr>
            <a:spLocks noGrp="1"/>
          </p:cNvSpPr>
          <p:nvPr>
            <p:ph type="sldNum" sz="quarter" idx="12"/>
          </p:nvPr>
        </p:nvSpPr>
        <p:spPr/>
        <p:txBody>
          <a:bodyPr/>
          <a:lstStyle/>
          <a:p>
            <a:fld id="{923C2788-DB5B-4C41-B47D-CFF20E7FBF5B}" type="slidenum">
              <a:rPr lang="en-GB" smtClean="0"/>
              <a:t>‹#›</a:t>
            </a:fld>
            <a:endParaRPr lang="en-GB"/>
          </a:p>
        </p:txBody>
      </p:sp>
    </p:spTree>
    <p:extLst>
      <p:ext uri="{BB962C8B-B14F-4D97-AF65-F5344CB8AC3E}">
        <p14:creationId xmlns:p14="http://schemas.microsoft.com/office/powerpoint/2010/main" val="334881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6F60-AFCE-E65E-64CE-D8504F49B7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5D805A-222E-0F2D-9B98-333E597EEA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187B51-92DD-BC53-182D-A91FDEE26F3D}"/>
              </a:ext>
            </a:extLst>
          </p:cNvPr>
          <p:cNvSpPr>
            <a:spLocks noGrp="1"/>
          </p:cNvSpPr>
          <p:nvPr>
            <p:ph type="dt" sz="half" idx="10"/>
          </p:nvPr>
        </p:nvSpPr>
        <p:spPr/>
        <p:txBody>
          <a:bodyPr/>
          <a:lstStyle/>
          <a:p>
            <a:fld id="{0179CB8B-696D-4D24-9E8C-E1C426B4D7BE}" type="datetimeFigureOut">
              <a:rPr lang="en-GB" smtClean="0"/>
              <a:t>01/07/2025</a:t>
            </a:fld>
            <a:endParaRPr lang="en-GB"/>
          </a:p>
        </p:txBody>
      </p:sp>
      <p:sp>
        <p:nvSpPr>
          <p:cNvPr id="5" name="Footer Placeholder 4">
            <a:extLst>
              <a:ext uri="{FF2B5EF4-FFF2-40B4-BE49-F238E27FC236}">
                <a16:creationId xmlns:a16="http://schemas.microsoft.com/office/drawing/2014/main" id="{D6E9D8BA-8B89-5B69-D99C-38EEECA2D3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37B6E2-ADF1-CFF3-7608-7290F999AC29}"/>
              </a:ext>
            </a:extLst>
          </p:cNvPr>
          <p:cNvSpPr>
            <a:spLocks noGrp="1"/>
          </p:cNvSpPr>
          <p:nvPr>
            <p:ph type="sldNum" sz="quarter" idx="12"/>
          </p:nvPr>
        </p:nvSpPr>
        <p:spPr/>
        <p:txBody>
          <a:bodyPr/>
          <a:lstStyle/>
          <a:p>
            <a:fld id="{923C2788-DB5B-4C41-B47D-CFF20E7FBF5B}" type="slidenum">
              <a:rPr lang="en-GB" smtClean="0"/>
              <a:t>‹#›</a:t>
            </a:fld>
            <a:endParaRPr lang="en-GB"/>
          </a:p>
        </p:txBody>
      </p:sp>
    </p:spTree>
    <p:extLst>
      <p:ext uri="{BB962C8B-B14F-4D97-AF65-F5344CB8AC3E}">
        <p14:creationId xmlns:p14="http://schemas.microsoft.com/office/powerpoint/2010/main" val="56662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DF16-6627-B047-1938-2E5D1D07B5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596AF6-A961-9520-FA73-63FE3A7290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DA480-D00D-83B3-0714-7B9203503E54}"/>
              </a:ext>
            </a:extLst>
          </p:cNvPr>
          <p:cNvSpPr>
            <a:spLocks noGrp="1"/>
          </p:cNvSpPr>
          <p:nvPr>
            <p:ph type="dt" sz="half" idx="10"/>
          </p:nvPr>
        </p:nvSpPr>
        <p:spPr/>
        <p:txBody>
          <a:bodyPr/>
          <a:lstStyle/>
          <a:p>
            <a:fld id="{0179CB8B-696D-4D24-9E8C-E1C426B4D7BE}" type="datetimeFigureOut">
              <a:rPr lang="en-GB" smtClean="0"/>
              <a:t>01/07/2025</a:t>
            </a:fld>
            <a:endParaRPr lang="en-GB"/>
          </a:p>
        </p:txBody>
      </p:sp>
      <p:sp>
        <p:nvSpPr>
          <p:cNvPr id="5" name="Footer Placeholder 4">
            <a:extLst>
              <a:ext uri="{FF2B5EF4-FFF2-40B4-BE49-F238E27FC236}">
                <a16:creationId xmlns:a16="http://schemas.microsoft.com/office/drawing/2014/main" id="{922192F2-49DF-EF87-758C-483DE8A5B5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8B9F84-E53C-BADD-39F4-764605B12167}"/>
              </a:ext>
            </a:extLst>
          </p:cNvPr>
          <p:cNvSpPr>
            <a:spLocks noGrp="1"/>
          </p:cNvSpPr>
          <p:nvPr>
            <p:ph type="sldNum" sz="quarter" idx="12"/>
          </p:nvPr>
        </p:nvSpPr>
        <p:spPr/>
        <p:txBody>
          <a:bodyPr/>
          <a:lstStyle/>
          <a:p>
            <a:fld id="{923C2788-DB5B-4C41-B47D-CFF20E7FBF5B}" type="slidenum">
              <a:rPr lang="en-GB" smtClean="0"/>
              <a:t>‹#›</a:t>
            </a:fld>
            <a:endParaRPr lang="en-GB"/>
          </a:p>
        </p:txBody>
      </p:sp>
    </p:spTree>
    <p:extLst>
      <p:ext uri="{BB962C8B-B14F-4D97-AF65-F5344CB8AC3E}">
        <p14:creationId xmlns:p14="http://schemas.microsoft.com/office/powerpoint/2010/main" val="353683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4F69-BEAA-930D-11F0-CB2D218AD0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A4766D-E238-046F-2FA1-75EB5F3F85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4C3289-61CC-26CE-DA4E-DC0E3D91E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EB79D6-F487-1962-89B9-68D017677B4B}"/>
              </a:ext>
            </a:extLst>
          </p:cNvPr>
          <p:cNvSpPr>
            <a:spLocks noGrp="1"/>
          </p:cNvSpPr>
          <p:nvPr>
            <p:ph type="dt" sz="half" idx="10"/>
          </p:nvPr>
        </p:nvSpPr>
        <p:spPr/>
        <p:txBody>
          <a:bodyPr/>
          <a:lstStyle/>
          <a:p>
            <a:fld id="{0179CB8B-696D-4D24-9E8C-E1C426B4D7BE}" type="datetimeFigureOut">
              <a:rPr lang="en-GB" smtClean="0"/>
              <a:t>01/07/2025</a:t>
            </a:fld>
            <a:endParaRPr lang="en-GB"/>
          </a:p>
        </p:txBody>
      </p:sp>
      <p:sp>
        <p:nvSpPr>
          <p:cNvPr id="6" name="Footer Placeholder 5">
            <a:extLst>
              <a:ext uri="{FF2B5EF4-FFF2-40B4-BE49-F238E27FC236}">
                <a16:creationId xmlns:a16="http://schemas.microsoft.com/office/drawing/2014/main" id="{B865431C-965D-D117-1375-25FF63C209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7CD207-5295-A992-F8D5-E5B43C3F4442}"/>
              </a:ext>
            </a:extLst>
          </p:cNvPr>
          <p:cNvSpPr>
            <a:spLocks noGrp="1"/>
          </p:cNvSpPr>
          <p:nvPr>
            <p:ph type="sldNum" sz="quarter" idx="12"/>
          </p:nvPr>
        </p:nvSpPr>
        <p:spPr/>
        <p:txBody>
          <a:bodyPr/>
          <a:lstStyle/>
          <a:p>
            <a:fld id="{923C2788-DB5B-4C41-B47D-CFF20E7FBF5B}" type="slidenum">
              <a:rPr lang="en-GB" smtClean="0"/>
              <a:t>‹#›</a:t>
            </a:fld>
            <a:endParaRPr lang="en-GB"/>
          </a:p>
        </p:txBody>
      </p:sp>
    </p:spTree>
    <p:extLst>
      <p:ext uri="{BB962C8B-B14F-4D97-AF65-F5344CB8AC3E}">
        <p14:creationId xmlns:p14="http://schemas.microsoft.com/office/powerpoint/2010/main" val="299227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8A5C-B733-1AE5-4CF9-840A674BAE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797B7A-907C-472C-5EFB-09DC52C372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6CE2F8-8451-B40A-3F54-EDF573FBF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1C082B-CEF8-E421-3B74-8F514C0558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B6698-95E2-8F1E-6448-F57E52A083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7809D7-9A42-F580-0F47-48F1BB909D2B}"/>
              </a:ext>
            </a:extLst>
          </p:cNvPr>
          <p:cNvSpPr>
            <a:spLocks noGrp="1"/>
          </p:cNvSpPr>
          <p:nvPr>
            <p:ph type="dt" sz="half" idx="10"/>
          </p:nvPr>
        </p:nvSpPr>
        <p:spPr/>
        <p:txBody>
          <a:bodyPr/>
          <a:lstStyle/>
          <a:p>
            <a:fld id="{0179CB8B-696D-4D24-9E8C-E1C426B4D7BE}" type="datetimeFigureOut">
              <a:rPr lang="en-GB" smtClean="0"/>
              <a:t>01/07/2025</a:t>
            </a:fld>
            <a:endParaRPr lang="en-GB"/>
          </a:p>
        </p:txBody>
      </p:sp>
      <p:sp>
        <p:nvSpPr>
          <p:cNvPr id="8" name="Footer Placeholder 7">
            <a:extLst>
              <a:ext uri="{FF2B5EF4-FFF2-40B4-BE49-F238E27FC236}">
                <a16:creationId xmlns:a16="http://schemas.microsoft.com/office/drawing/2014/main" id="{52273FB1-47F7-B6C3-374F-53C72059D7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01673C-5AEA-8F4D-7ADB-844745A3B4D3}"/>
              </a:ext>
            </a:extLst>
          </p:cNvPr>
          <p:cNvSpPr>
            <a:spLocks noGrp="1"/>
          </p:cNvSpPr>
          <p:nvPr>
            <p:ph type="sldNum" sz="quarter" idx="12"/>
          </p:nvPr>
        </p:nvSpPr>
        <p:spPr/>
        <p:txBody>
          <a:bodyPr/>
          <a:lstStyle/>
          <a:p>
            <a:fld id="{923C2788-DB5B-4C41-B47D-CFF20E7FBF5B}" type="slidenum">
              <a:rPr lang="en-GB" smtClean="0"/>
              <a:t>‹#›</a:t>
            </a:fld>
            <a:endParaRPr lang="en-GB"/>
          </a:p>
        </p:txBody>
      </p:sp>
    </p:spTree>
    <p:extLst>
      <p:ext uri="{BB962C8B-B14F-4D97-AF65-F5344CB8AC3E}">
        <p14:creationId xmlns:p14="http://schemas.microsoft.com/office/powerpoint/2010/main" val="349350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976A-130B-383E-0EFA-210C9D5598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91B613-77A8-0F0C-6C56-886839C59BD0}"/>
              </a:ext>
            </a:extLst>
          </p:cNvPr>
          <p:cNvSpPr>
            <a:spLocks noGrp="1"/>
          </p:cNvSpPr>
          <p:nvPr>
            <p:ph type="dt" sz="half" idx="10"/>
          </p:nvPr>
        </p:nvSpPr>
        <p:spPr/>
        <p:txBody>
          <a:bodyPr/>
          <a:lstStyle/>
          <a:p>
            <a:fld id="{0179CB8B-696D-4D24-9E8C-E1C426B4D7BE}" type="datetimeFigureOut">
              <a:rPr lang="en-GB" smtClean="0"/>
              <a:t>01/07/2025</a:t>
            </a:fld>
            <a:endParaRPr lang="en-GB"/>
          </a:p>
        </p:txBody>
      </p:sp>
      <p:sp>
        <p:nvSpPr>
          <p:cNvPr id="4" name="Footer Placeholder 3">
            <a:extLst>
              <a:ext uri="{FF2B5EF4-FFF2-40B4-BE49-F238E27FC236}">
                <a16:creationId xmlns:a16="http://schemas.microsoft.com/office/drawing/2014/main" id="{03F3A943-C46E-80A3-AEE8-D72638E096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46332A-8B13-B9C2-4E67-C342EAC47479}"/>
              </a:ext>
            </a:extLst>
          </p:cNvPr>
          <p:cNvSpPr>
            <a:spLocks noGrp="1"/>
          </p:cNvSpPr>
          <p:nvPr>
            <p:ph type="sldNum" sz="quarter" idx="12"/>
          </p:nvPr>
        </p:nvSpPr>
        <p:spPr/>
        <p:txBody>
          <a:bodyPr/>
          <a:lstStyle/>
          <a:p>
            <a:fld id="{923C2788-DB5B-4C41-B47D-CFF20E7FBF5B}" type="slidenum">
              <a:rPr lang="en-GB" smtClean="0"/>
              <a:t>‹#›</a:t>
            </a:fld>
            <a:endParaRPr lang="en-GB"/>
          </a:p>
        </p:txBody>
      </p:sp>
    </p:spTree>
    <p:extLst>
      <p:ext uri="{BB962C8B-B14F-4D97-AF65-F5344CB8AC3E}">
        <p14:creationId xmlns:p14="http://schemas.microsoft.com/office/powerpoint/2010/main" val="193927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02383-12D4-30BC-F09F-F4D92AEB4B06}"/>
              </a:ext>
            </a:extLst>
          </p:cNvPr>
          <p:cNvSpPr>
            <a:spLocks noGrp="1"/>
          </p:cNvSpPr>
          <p:nvPr>
            <p:ph type="dt" sz="half" idx="10"/>
          </p:nvPr>
        </p:nvSpPr>
        <p:spPr/>
        <p:txBody>
          <a:bodyPr/>
          <a:lstStyle/>
          <a:p>
            <a:fld id="{0179CB8B-696D-4D24-9E8C-E1C426B4D7BE}" type="datetimeFigureOut">
              <a:rPr lang="en-GB" smtClean="0"/>
              <a:t>01/07/2025</a:t>
            </a:fld>
            <a:endParaRPr lang="en-GB"/>
          </a:p>
        </p:txBody>
      </p:sp>
      <p:sp>
        <p:nvSpPr>
          <p:cNvPr id="3" name="Footer Placeholder 2">
            <a:extLst>
              <a:ext uri="{FF2B5EF4-FFF2-40B4-BE49-F238E27FC236}">
                <a16:creationId xmlns:a16="http://schemas.microsoft.com/office/drawing/2014/main" id="{820AB919-6B01-FC2E-BB2D-ED1160C1A2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B64696-5C05-4513-6D06-DD223431308A}"/>
              </a:ext>
            </a:extLst>
          </p:cNvPr>
          <p:cNvSpPr>
            <a:spLocks noGrp="1"/>
          </p:cNvSpPr>
          <p:nvPr>
            <p:ph type="sldNum" sz="quarter" idx="12"/>
          </p:nvPr>
        </p:nvSpPr>
        <p:spPr/>
        <p:txBody>
          <a:bodyPr/>
          <a:lstStyle/>
          <a:p>
            <a:fld id="{923C2788-DB5B-4C41-B47D-CFF20E7FBF5B}" type="slidenum">
              <a:rPr lang="en-GB" smtClean="0"/>
              <a:t>‹#›</a:t>
            </a:fld>
            <a:endParaRPr lang="en-GB"/>
          </a:p>
        </p:txBody>
      </p:sp>
    </p:spTree>
    <p:extLst>
      <p:ext uri="{BB962C8B-B14F-4D97-AF65-F5344CB8AC3E}">
        <p14:creationId xmlns:p14="http://schemas.microsoft.com/office/powerpoint/2010/main" val="226276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050A-85B4-F096-E535-A5E6762D1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D3725F-9767-978A-7016-D26802FA7E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3C79CD-D627-8F22-FEE3-B8678CD0A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B84BD-200E-EB8B-BE55-8747715B8B70}"/>
              </a:ext>
            </a:extLst>
          </p:cNvPr>
          <p:cNvSpPr>
            <a:spLocks noGrp="1"/>
          </p:cNvSpPr>
          <p:nvPr>
            <p:ph type="dt" sz="half" idx="10"/>
          </p:nvPr>
        </p:nvSpPr>
        <p:spPr/>
        <p:txBody>
          <a:bodyPr/>
          <a:lstStyle/>
          <a:p>
            <a:fld id="{0179CB8B-696D-4D24-9E8C-E1C426B4D7BE}" type="datetimeFigureOut">
              <a:rPr lang="en-GB" smtClean="0"/>
              <a:t>01/07/2025</a:t>
            </a:fld>
            <a:endParaRPr lang="en-GB"/>
          </a:p>
        </p:txBody>
      </p:sp>
      <p:sp>
        <p:nvSpPr>
          <p:cNvPr id="6" name="Footer Placeholder 5">
            <a:extLst>
              <a:ext uri="{FF2B5EF4-FFF2-40B4-BE49-F238E27FC236}">
                <a16:creationId xmlns:a16="http://schemas.microsoft.com/office/drawing/2014/main" id="{674FD09D-79A6-7C0F-7D98-12701577AE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8CB5E1-46AC-D6AB-CFA4-595C4B5BEEB5}"/>
              </a:ext>
            </a:extLst>
          </p:cNvPr>
          <p:cNvSpPr>
            <a:spLocks noGrp="1"/>
          </p:cNvSpPr>
          <p:nvPr>
            <p:ph type="sldNum" sz="quarter" idx="12"/>
          </p:nvPr>
        </p:nvSpPr>
        <p:spPr/>
        <p:txBody>
          <a:bodyPr/>
          <a:lstStyle/>
          <a:p>
            <a:fld id="{923C2788-DB5B-4C41-B47D-CFF20E7FBF5B}" type="slidenum">
              <a:rPr lang="en-GB" smtClean="0"/>
              <a:t>‹#›</a:t>
            </a:fld>
            <a:endParaRPr lang="en-GB"/>
          </a:p>
        </p:txBody>
      </p:sp>
    </p:spTree>
    <p:extLst>
      <p:ext uri="{BB962C8B-B14F-4D97-AF65-F5344CB8AC3E}">
        <p14:creationId xmlns:p14="http://schemas.microsoft.com/office/powerpoint/2010/main" val="230159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4CB9-CC2B-D76B-83C6-363EA4B8C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7E50F2-AF12-6361-B090-C63525B89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87DA1D-E263-96EA-53A9-33B3F61CF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D2207-D974-6FEE-1B29-16579CEED098}"/>
              </a:ext>
            </a:extLst>
          </p:cNvPr>
          <p:cNvSpPr>
            <a:spLocks noGrp="1"/>
          </p:cNvSpPr>
          <p:nvPr>
            <p:ph type="dt" sz="half" idx="10"/>
          </p:nvPr>
        </p:nvSpPr>
        <p:spPr/>
        <p:txBody>
          <a:bodyPr/>
          <a:lstStyle/>
          <a:p>
            <a:fld id="{0179CB8B-696D-4D24-9E8C-E1C426B4D7BE}" type="datetimeFigureOut">
              <a:rPr lang="en-GB" smtClean="0"/>
              <a:t>01/07/2025</a:t>
            </a:fld>
            <a:endParaRPr lang="en-GB"/>
          </a:p>
        </p:txBody>
      </p:sp>
      <p:sp>
        <p:nvSpPr>
          <p:cNvPr id="6" name="Footer Placeholder 5">
            <a:extLst>
              <a:ext uri="{FF2B5EF4-FFF2-40B4-BE49-F238E27FC236}">
                <a16:creationId xmlns:a16="http://schemas.microsoft.com/office/drawing/2014/main" id="{8B9DE55A-E3DF-3356-D8A7-E9C143916B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61C6C0-EDB1-B0D8-1B43-712981F5BB3B}"/>
              </a:ext>
            </a:extLst>
          </p:cNvPr>
          <p:cNvSpPr>
            <a:spLocks noGrp="1"/>
          </p:cNvSpPr>
          <p:nvPr>
            <p:ph type="sldNum" sz="quarter" idx="12"/>
          </p:nvPr>
        </p:nvSpPr>
        <p:spPr/>
        <p:txBody>
          <a:bodyPr/>
          <a:lstStyle/>
          <a:p>
            <a:fld id="{923C2788-DB5B-4C41-B47D-CFF20E7FBF5B}" type="slidenum">
              <a:rPr lang="en-GB" smtClean="0"/>
              <a:t>‹#›</a:t>
            </a:fld>
            <a:endParaRPr lang="en-GB"/>
          </a:p>
        </p:txBody>
      </p:sp>
    </p:spTree>
    <p:extLst>
      <p:ext uri="{BB962C8B-B14F-4D97-AF65-F5344CB8AC3E}">
        <p14:creationId xmlns:p14="http://schemas.microsoft.com/office/powerpoint/2010/main" val="25023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ECB88-19D4-19BF-E20D-88C7C50BD1F6}"/>
              </a:ext>
            </a:extLst>
          </p:cNvPr>
          <p:cNvSpPr>
            <a:spLocks noGrp="1"/>
          </p:cNvSpPr>
          <p:nvPr>
            <p:ph type="title"/>
          </p:nvPr>
        </p:nvSpPr>
        <p:spPr>
          <a:xfrm>
            <a:off x="838200" y="365125"/>
            <a:ext cx="8596256"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97A316-C339-9BEC-2DE1-053E9D83A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2C0CD-E61A-FCDD-8F30-A3BDB547D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79CB8B-696D-4D24-9E8C-E1C426B4D7BE}" type="datetimeFigureOut">
              <a:rPr lang="en-GB" smtClean="0"/>
              <a:t>01/07/2025</a:t>
            </a:fld>
            <a:endParaRPr lang="en-GB" dirty="0"/>
          </a:p>
        </p:txBody>
      </p:sp>
      <p:sp>
        <p:nvSpPr>
          <p:cNvPr id="5" name="Footer Placeholder 4">
            <a:extLst>
              <a:ext uri="{FF2B5EF4-FFF2-40B4-BE49-F238E27FC236}">
                <a16:creationId xmlns:a16="http://schemas.microsoft.com/office/drawing/2014/main" id="{54D46E22-4504-4F87-CF16-2AF4E6397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Jonathan Hays</a:t>
            </a:r>
          </a:p>
        </p:txBody>
      </p:sp>
      <p:sp>
        <p:nvSpPr>
          <p:cNvPr id="6" name="Slide Number Placeholder 5">
            <a:extLst>
              <a:ext uri="{FF2B5EF4-FFF2-40B4-BE49-F238E27FC236}">
                <a16:creationId xmlns:a16="http://schemas.microsoft.com/office/drawing/2014/main" id="{7A084E93-7B5F-6F74-5298-19CB42308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3C2788-DB5B-4C41-B47D-CFF20E7FBF5B}" type="slidenum">
              <a:rPr lang="en-GB" smtClean="0"/>
              <a:t>‹#›</a:t>
            </a:fld>
            <a:endParaRPr lang="en-GB"/>
          </a:p>
        </p:txBody>
      </p:sp>
      <p:pic>
        <p:nvPicPr>
          <p:cNvPr id="8" name="Picture 2" descr="IRIS">
            <a:extLst>
              <a:ext uri="{FF2B5EF4-FFF2-40B4-BE49-F238E27FC236}">
                <a16:creationId xmlns:a16="http://schemas.microsoft.com/office/drawing/2014/main" id="{6FF51B58-9FAF-D34B-9FB5-84A0BB23000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9540241" y="461198"/>
            <a:ext cx="2110985" cy="113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3183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6DDA-01E4-9E1A-2180-AE3483CFD157}"/>
              </a:ext>
            </a:extLst>
          </p:cNvPr>
          <p:cNvSpPr>
            <a:spLocks noGrp="1"/>
          </p:cNvSpPr>
          <p:nvPr>
            <p:ph type="ctrTitle"/>
          </p:nvPr>
        </p:nvSpPr>
        <p:spPr/>
        <p:txBody>
          <a:bodyPr>
            <a:normAutofit fontScale="90000"/>
          </a:bodyPr>
          <a:lstStyle/>
          <a:p>
            <a:r>
              <a:rPr lang="en-GB" dirty="0"/>
              <a:t>IRIS Federated Digital Research Infrastructure: an update</a:t>
            </a:r>
          </a:p>
        </p:txBody>
      </p:sp>
      <p:sp>
        <p:nvSpPr>
          <p:cNvPr id="3" name="Subtitle 2">
            <a:extLst>
              <a:ext uri="{FF2B5EF4-FFF2-40B4-BE49-F238E27FC236}">
                <a16:creationId xmlns:a16="http://schemas.microsoft.com/office/drawing/2014/main" id="{77F15349-144A-9931-6C76-D99F93C55482}"/>
              </a:ext>
            </a:extLst>
          </p:cNvPr>
          <p:cNvSpPr>
            <a:spLocks noGrp="1"/>
          </p:cNvSpPr>
          <p:nvPr>
            <p:ph type="subTitle" idx="1"/>
          </p:nvPr>
        </p:nvSpPr>
        <p:spPr/>
        <p:txBody>
          <a:bodyPr>
            <a:normAutofit lnSpcReduction="10000"/>
          </a:bodyPr>
          <a:lstStyle/>
          <a:p>
            <a:r>
              <a:rPr lang="en-GB" dirty="0"/>
              <a:t>Prof. J. Hays, IRIS Science Director</a:t>
            </a:r>
          </a:p>
          <a:p>
            <a:endParaRPr lang="en-GB" dirty="0"/>
          </a:p>
          <a:p>
            <a:r>
              <a:rPr lang="en-GB" dirty="0"/>
              <a:t>IRIS Collaboration Meeting</a:t>
            </a:r>
          </a:p>
          <a:p>
            <a:r>
              <a:rPr lang="en-GB" dirty="0"/>
              <a:t>1</a:t>
            </a:r>
            <a:r>
              <a:rPr lang="en-GB" baseline="30000" dirty="0"/>
              <a:t>st</a:t>
            </a:r>
            <a:r>
              <a:rPr lang="en-GB" dirty="0"/>
              <a:t> July 2025</a:t>
            </a:r>
          </a:p>
        </p:txBody>
      </p:sp>
    </p:spTree>
    <p:extLst>
      <p:ext uri="{BB962C8B-B14F-4D97-AF65-F5344CB8AC3E}">
        <p14:creationId xmlns:p14="http://schemas.microsoft.com/office/powerpoint/2010/main" val="363867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7043-7974-7AEF-B4B2-14C9004D8C77}"/>
              </a:ext>
            </a:extLst>
          </p:cNvPr>
          <p:cNvSpPr>
            <a:spLocks noGrp="1"/>
          </p:cNvSpPr>
          <p:nvPr>
            <p:ph type="title"/>
          </p:nvPr>
        </p:nvSpPr>
        <p:spPr/>
        <p:txBody>
          <a:bodyPr/>
          <a:lstStyle/>
          <a:p>
            <a:r>
              <a:rPr lang="en-GB" dirty="0"/>
              <a:t>What IRIS is not…</a:t>
            </a:r>
          </a:p>
        </p:txBody>
      </p:sp>
      <p:grpSp>
        <p:nvGrpSpPr>
          <p:cNvPr id="5" name="Group 4">
            <a:extLst>
              <a:ext uri="{FF2B5EF4-FFF2-40B4-BE49-F238E27FC236}">
                <a16:creationId xmlns:a16="http://schemas.microsoft.com/office/drawing/2014/main" id="{45C9535E-61C1-BCFE-408C-D552695FE79D}"/>
              </a:ext>
            </a:extLst>
          </p:cNvPr>
          <p:cNvGrpSpPr/>
          <p:nvPr/>
        </p:nvGrpSpPr>
        <p:grpSpPr>
          <a:xfrm>
            <a:off x="838200" y="2058930"/>
            <a:ext cx="3756990" cy="3868513"/>
            <a:chOff x="3038078" y="1872401"/>
            <a:chExt cx="2051843" cy="2051843"/>
          </a:xfrm>
        </p:grpSpPr>
        <p:sp>
          <p:nvSpPr>
            <p:cNvPr id="6" name="Oval 5">
              <a:extLst>
                <a:ext uri="{FF2B5EF4-FFF2-40B4-BE49-F238E27FC236}">
                  <a16:creationId xmlns:a16="http://schemas.microsoft.com/office/drawing/2014/main" id="{4C7CBE68-D589-29FD-AE5E-E4ED72242291}"/>
                </a:ext>
              </a:extLst>
            </p:cNvPr>
            <p:cNvSpPr/>
            <p:nvPr/>
          </p:nvSpPr>
          <p:spPr>
            <a:xfrm>
              <a:off x="3038078" y="1872401"/>
              <a:ext cx="2051843" cy="2051843"/>
            </a:xfrm>
            <a:prstGeom prst="ellipse">
              <a:avLst/>
            </a:prstGeom>
            <a:blipFill rotWithShape="0">
              <a:blip r:embed="rId2"/>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7" name="Oval 4">
              <a:extLst>
                <a:ext uri="{FF2B5EF4-FFF2-40B4-BE49-F238E27FC236}">
                  <a16:creationId xmlns:a16="http://schemas.microsoft.com/office/drawing/2014/main" id="{C99D66C9-C92C-188D-3DDB-6E00DF02B5F4}"/>
                </a:ext>
              </a:extLst>
            </p:cNvPr>
            <p:cNvSpPr txBox="1"/>
            <p:nvPr/>
          </p:nvSpPr>
          <p:spPr>
            <a:xfrm>
              <a:off x="3338563" y="2172886"/>
              <a:ext cx="1450873" cy="1450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p:txBody>
        </p:sp>
      </p:grpSp>
      <p:sp>
        <p:nvSpPr>
          <p:cNvPr id="8" name="Oval 7">
            <a:extLst>
              <a:ext uri="{FF2B5EF4-FFF2-40B4-BE49-F238E27FC236}">
                <a16:creationId xmlns:a16="http://schemas.microsoft.com/office/drawing/2014/main" id="{C562E4BA-5614-314E-3A93-FE85CA7CDDF5}"/>
              </a:ext>
            </a:extLst>
          </p:cNvPr>
          <p:cNvSpPr/>
          <p:nvPr/>
        </p:nvSpPr>
        <p:spPr>
          <a:xfrm>
            <a:off x="400877" y="1858872"/>
            <a:ext cx="4631635" cy="4317269"/>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1CD4B283-B260-B7D8-51BE-069C4581A3BB}"/>
              </a:ext>
            </a:extLst>
          </p:cNvPr>
          <p:cNvCxnSpPr>
            <a:stCxn id="8" idx="3"/>
            <a:endCxn id="8" idx="7"/>
          </p:cNvCxnSpPr>
          <p:nvPr/>
        </p:nvCxnSpPr>
        <p:spPr>
          <a:xfrm flipV="1">
            <a:off x="1079164" y="2491121"/>
            <a:ext cx="3275061" cy="305277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88528BC8-85EC-759E-6E3F-CF0324780AF7}"/>
              </a:ext>
            </a:extLst>
          </p:cNvPr>
          <p:cNvSpPr>
            <a:spLocks noGrp="1"/>
          </p:cNvSpPr>
          <p:nvPr>
            <p:ph idx="1"/>
          </p:nvPr>
        </p:nvSpPr>
        <p:spPr>
          <a:xfrm>
            <a:off x="5987762" y="1922843"/>
            <a:ext cx="5086612" cy="4351338"/>
          </a:xfrm>
        </p:spPr>
        <p:txBody>
          <a:bodyPr>
            <a:normAutofit fontScale="77500" lnSpcReduction="20000"/>
          </a:bodyPr>
          <a:lstStyle/>
          <a:p>
            <a:pPr marL="0" indent="0">
              <a:buNone/>
            </a:pPr>
            <a:r>
              <a:rPr lang="en-GB" dirty="0"/>
              <a:t>IRIS is not a turn-key computing solution</a:t>
            </a:r>
          </a:p>
          <a:p>
            <a:pPr marL="0" indent="0">
              <a:buNone/>
            </a:pPr>
            <a:endParaRPr lang="en-GB" dirty="0"/>
          </a:p>
          <a:p>
            <a:pPr marL="0" indent="0">
              <a:buNone/>
            </a:pPr>
            <a:r>
              <a:rPr lang="en-GB" dirty="0"/>
              <a:t>IRIS currently has no direct resource funding for user support – some community support as “best effort”</a:t>
            </a:r>
          </a:p>
          <a:p>
            <a:pPr marL="0" indent="0">
              <a:buNone/>
            </a:pPr>
            <a:endParaRPr lang="en-GB" dirty="0"/>
          </a:p>
          <a:p>
            <a:pPr marL="0" indent="0">
              <a:buNone/>
            </a:pPr>
            <a:r>
              <a:rPr lang="en-GB" dirty="0"/>
              <a:t>IRIS can provide physical resources for groups who can make use of it –</a:t>
            </a:r>
          </a:p>
          <a:p>
            <a:pPr marL="0" indent="0">
              <a:buNone/>
            </a:pPr>
            <a:r>
              <a:rPr lang="en-GB" dirty="0"/>
              <a:t>Activities may need their own:</a:t>
            </a:r>
          </a:p>
          <a:p>
            <a:pPr marL="457200" lvl="1" indent="0">
              <a:buNone/>
            </a:pPr>
            <a:r>
              <a:rPr lang="en-GB" dirty="0"/>
              <a:t>Software frameworks</a:t>
            </a:r>
          </a:p>
          <a:p>
            <a:pPr marL="457200" lvl="1" indent="0">
              <a:buNone/>
            </a:pPr>
            <a:r>
              <a:rPr lang="en-GB" dirty="0"/>
              <a:t>Support staff</a:t>
            </a:r>
          </a:p>
          <a:p>
            <a:pPr marL="457200" lvl="1" indent="0">
              <a:buNone/>
            </a:pPr>
            <a:endParaRPr lang="en-GB" dirty="0"/>
          </a:p>
          <a:p>
            <a:pPr marL="0" indent="0">
              <a:buNone/>
            </a:pPr>
            <a:r>
              <a:rPr lang="en-GB" dirty="0"/>
              <a:t>IRIS might not have the kind of hardware needed for every activity</a:t>
            </a:r>
          </a:p>
        </p:txBody>
      </p:sp>
    </p:spTree>
    <p:extLst>
      <p:ext uri="{BB962C8B-B14F-4D97-AF65-F5344CB8AC3E}">
        <p14:creationId xmlns:p14="http://schemas.microsoft.com/office/powerpoint/2010/main" val="144365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2652-E128-96ED-6DBC-5DAFB2243F4E}"/>
              </a:ext>
            </a:extLst>
          </p:cNvPr>
          <p:cNvSpPr>
            <a:spLocks noGrp="1"/>
          </p:cNvSpPr>
          <p:nvPr>
            <p:ph type="title"/>
          </p:nvPr>
        </p:nvSpPr>
        <p:spPr/>
        <p:txBody>
          <a:bodyPr/>
          <a:lstStyle/>
          <a:p>
            <a:r>
              <a:rPr lang="en-GB" dirty="0"/>
              <a:t>Key challenges : Planning</a:t>
            </a:r>
          </a:p>
        </p:txBody>
      </p:sp>
      <p:sp>
        <p:nvSpPr>
          <p:cNvPr id="3" name="Content Placeholder 2">
            <a:extLst>
              <a:ext uri="{FF2B5EF4-FFF2-40B4-BE49-F238E27FC236}">
                <a16:creationId xmlns:a16="http://schemas.microsoft.com/office/drawing/2014/main" id="{87BA1A5C-D5ED-8F16-2C4E-239F760D9BA2}"/>
              </a:ext>
            </a:extLst>
          </p:cNvPr>
          <p:cNvSpPr>
            <a:spLocks noGrp="1"/>
          </p:cNvSpPr>
          <p:nvPr>
            <p:ph sz="half" idx="1"/>
          </p:nvPr>
        </p:nvSpPr>
        <p:spPr>
          <a:xfrm>
            <a:off x="838199" y="1825625"/>
            <a:ext cx="10381735" cy="4351338"/>
          </a:xfrm>
        </p:spPr>
        <p:txBody>
          <a:bodyPr>
            <a:normAutofit lnSpcReduction="10000"/>
          </a:bodyPr>
          <a:lstStyle/>
          <a:p>
            <a:pPr marL="0" indent="0">
              <a:buNone/>
            </a:pPr>
            <a:r>
              <a:rPr lang="en-GB" dirty="0"/>
              <a:t>Forward planning</a:t>
            </a:r>
          </a:p>
          <a:p>
            <a:pPr marL="457200" lvl="1" indent="0">
              <a:buNone/>
            </a:pPr>
            <a:r>
              <a:rPr lang="en-GB" dirty="0"/>
              <a:t>Continues to be a key challenge</a:t>
            </a:r>
          </a:p>
          <a:p>
            <a:pPr marL="457200" lvl="1" indent="0">
              <a:buNone/>
            </a:pPr>
            <a:r>
              <a:rPr lang="en-GB" dirty="0"/>
              <a:t>	</a:t>
            </a:r>
            <a:r>
              <a:rPr lang="en-GB" sz="2000" dirty="0"/>
              <a:t>Driven mainly by funding uncertainties</a:t>
            </a:r>
            <a:endParaRPr lang="en-GB" dirty="0"/>
          </a:p>
          <a:p>
            <a:pPr marL="914400" lvl="2" indent="0">
              <a:buNone/>
            </a:pPr>
            <a:r>
              <a:rPr lang="en-GB" dirty="0"/>
              <a:t>Causes extra work in scenario planning</a:t>
            </a:r>
          </a:p>
          <a:p>
            <a:pPr marL="914400" lvl="2" indent="0">
              <a:buNone/>
            </a:pPr>
            <a:r>
              <a:rPr lang="en-GB" dirty="0"/>
              <a:t>Increases delivery risk with respect to March 31</a:t>
            </a:r>
            <a:r>
              <a:rPr lang="en-GB" baseline="30000" dirty="0"/>
              <a:t>st</a:t>
            </a:r>
            <a:r>
              <a:rPr lang="en-GB" dirty="0"/>
              <a:t> deadline</a:t>
            </a:r>
          </a:p>
          <a:p>
            <a:pPr marL="914400" lvl="2" indent="0">
              <a:buNone/>
            </a:pPr>
            <a:endParaRPr lang="en-GB" dirty="0"/>
          </a:p>
          <a:p>
            <a:pPr marL="457200" lvl="1" indent="0">
              <a:buNone/>
            </a:pPr>
            <a:r>
              <a:rPr lang="en-GB" dirty="0"/>
              <a:t>Coherence across STFC</a:t>
            </a:r>
          </a:p>
          <a:p>
            <a:pPr marL="914400" lvl="2" indent="0">
              <a:buNone/>
            </a:pPr>
            <a:r>
              <a:rPr lang="en-GB" dirty="0"/>
              <a:t>Risk of shortfalls when projects are approved without funding for their compute</a:t>
            </a:r>
          </a:p>
          <a:p>
            <a:pPr marL="914400" lvl="2" indent="0">
              <a:buNone/>
            </a:pPr>
            <a:r>
              <a:rPr lang="en-GB" dirty="0"/>
              <a:t>“Right-sizing” of projects essential</a:t>
            </a:r>
          </a:p>
          <a:p>
            <a:pPr marL="914400" lvl="2" indent="0">
              <a:buNone/>
            </a:pPr>
            <a:r>
              <a:rPr lang="en-GB" dirty="0"/>
              <a:t>CAP may start to address this?</a:t>
            </a:r>
          </a:p>
          <a:p>
            <a:pPr marL="914400" lvl="2" indent="0">
              <a:buNone/>
            </a:pPr>
            <a:endParaRPr lang="en-GB" dirty="0"/>
          </a:p>
          <a:p>
            <a:pPr marL="457200" lvl="1" indent="0">
              <a:buNone/>
            </a:pPr>
            <a:r>
              <a:rPr lang="en-GB" dirty="0"/>
              <a:t>Scope creep</a:t>
            </a:r>
          </a:p>
          <a:p>
            <a:pPr marL="914400" lvl="2" indent="0">
              <a:buNone/>
            </a:pPr>
            <a:r>
              <a:rPr lang="en-GB" dirty="0"/>
              <a:t>Risk of shortfalls when projects wish to expand scope of work</a:t>
            </a:r>
          </a:p>
        </p:txBody>
      </p:sp>
    </p:spTree>
    <p:extLst>
      <p:ext uri="{BB962C8B-B14F-4D97-AF65-F5344CB8AC3E}">
        <p14:creationId xmlns:p14="http://schemas.microsoft.com/office/powerpoint/2010/main" val="276548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2652-E128-96ED-6DBC-5DAFB2243F4E}"/>
              </a:ext>
            </a:extLst>
          </p:cNvPr>
          <p:cNvSpPr>
            <a:spLocks noGrp="1"/>
          </p:cNvSpPr>
          <p:nvPr>
            <p:ph type="title"/>
          </p:nvPr>
        </p:nvSpPr>
        <p:spPr/>
        <p:txBody>
          <a:bodyPr/>
          <a:lstStyle/>
          <a:p>
            <a:r>
              <a:rPr lang="en-GB" dirty="0"/>
              <a:t>Key challenges : Provider Support</a:t>
            </a:r>
          </a:p>
        </p:txBody>
      </p:sp>
      <p:sp>
        <p:nvSpPr>
          <p:cNvPr id="3" name="Content Placeholder 2">
            <a:extLst>
              <a:ext uri="{FF2B5EF4-FFF2-40B4-BE49-F238E27FC236}">
                <a16:creationId xmlns:a16="http://schemas.microsoft.com/office/drawing/2014/main" id="{87BA1A5C-D5ED-8F16-2C4E-239F760D9BA2}"/>
              </a:ext>
            </a:extLst>
          </p:cNvPr>
          <p:cNvSpPr>
            <a:spLocks noGrp="1"/>
          </p:cNvSpPr>
          <p:nvPr>
            <p:ph sz="half" idx="1"/>
          </p:nvPr>
        </p:nvSpPr>
        <p:spPr>
          <a:xfrm>
            <a:off x="838199" y="1825625"/>
            <a:ext cx="10381735" cy="4351338"/>
          </a:xfrm>
        </p:spPr>
        <p:txBody>
          <a:bodyPr>
            <a:normAutofit/>
          </a:bodyPr>
          <a:lstStyle/>
          <a:p>
            <a:pPr marL="0" indent="0">
              <a:buNone/>
            </a:pPr>
            <a:r>
              <a:rPr lang="en-GB" dirty="0"/>
              <a:t>Providers paid in capital grants</a:t>
            </a:r>
          </a:p>
          <a:p>
            <a:pPr marL="457200" lvl="1" indent="0">
              <a:buNone/>
            </a:pPr>
            <a:r>
              <a:rPr lang="en-GB" dirty="0"/>
              <a:t>Supports purchase of hardware</a:t>
            </a:r>
          </a:p>
          <a:p>
            <a:pPr marL="457200" lvl="1" indent="0">
              <a:buNone/>
            </a:pPr>
            <a:r>
              <a:rPr lang="en-GB" dirty="0"/>
              <a:t>Associated MOU outlines hardware provision</a:t>
            </a:r>
          </a:p>
          <a:p>
            <a:pPr marL="457200" lvl="1" indent="0">
              <a:buNone/>
            </a:pPr>
            <a:endParaRPr lang="en-GB" dirty="0"/>
          </a:p>
          <a:p>
            <a:pPr marL="0" indent="0">
              <a:buNone/>
            </a:pPr>
            <a:r>
              <a:rPr lang="en-GB" dirty="0"/>
              <a:t>Current model:</a:t>
            </a:r>
          </a:p>
          <a:p>
            <a:pPr marL="457200" lvl="1" indent="0">
              <a:buNone/>
            </a:pPr>
            <a:r>
              <a:rPr lang="en-GB" dirty="0"/>
              <a:t>4 year life-span for IRIS allocation purposes</a:t>
            </a:r>
          </a:p>
          <a:p>
            <a:pPr marL="914400" lvl="2" indent="0">
              <a:buNone/>
            </a:pPr>
            <a:r>
              <a:rPr lang="en-GB" dirty="0"/>
              <a:t>assuming typical 5 year life-span of equipment</a:t>
            </a:r>
          </a:p>
          <a:p>
            <a:pPr marL="457200" lvl="1" indent="0">
              <a:buNone/>
            </a:pPr>
            <a:r>
              <a:rPr lang="en-GB" dirty="0"/>
              <a:t>15% additional capital for hardware to be used at providers discretion (within some restrictions)</a:t>
            </a:r>
          </a:p>
          <a:p>
            <a:pPr marL="457200" lvl="1" indent="0">
              <a:buNone/>
            </a:pPr>
            <a:r>
              <a:rPr lang="en-GB" dirty="0"/>
              <a:t>Amounts to around 35% additional funding in-lieu of direct funding for non-capital costs</a:t>
            </a:r>
          </a:p>
          <a:p>
            <a:pPr marL="457200" lvl="1" indent="0">
              <a:buNone/>
            </a:pPr>
            <a:endParaRPr lang="en-GB" dirty="0"/>
          </a:p>
          <a:p>
            <a:pPr marL="914400" lvl="2" indent="0">
              <a:buNone/>
            </a:pPr>
            <a:endParaRPr lang="en-GB" dirty="0"/>
          </a:p>
        </p:txBody>
      </p:sp>
    </p:spTree>
    <p:extLst>
      <p:ext uri="{BB962C8B-B14F-4D97-AF65-F5344CB8AC3E}">
        <p14:creationId xmlns:p14="http://schemas.microsoft.com/office/powerpoint/2010/main" val="115551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2652-E128-96ED-6DBC-5DAFB2243F4E}"/>
              </a:ext>
            </a:extLst>
          </p:cNvPr>
          <p:cNvSpPr>
            <a:spLocks noGrp="1"/>
          </p:cNvSpPr>
          <p:nvPr>
            <p:ph type="title"/>
          </p:nvPr>
        </p:nvSpPr>
        <p:spPr/>
        <p:txBody>
          <a:bodyPr/>
          <a:lstStyle/>
          <a:p>
            <a:r>
              <a:rPr lang="en-GB" dirty="0"/>
              <a:t>Key challenges : Provider Support</a:t>
            </a:r>
          </a:p>
        </p:txBody>
      </p:sp>
      <p:sp>
        <p:nvSpPr>
          <p:cNvPr id="3" name="Content Placeholder 2">
            <a:extLst>
              <a:ext uri="{FF2B5EF4-FFF2-40B4-BE49-F238E27FC236}">
                <a16:creationId xmlns:a16="http://schemas.microsoft.com/office/drawing/2014/main" id="{87BA1A5C-D5ED-8F16-2C4E-239F760D9BA2}"/>
              </a:ext>
            </a:extLst>
          </p:cNvPr>
          <p:cNvSpPr>
            <a:spLocks noGrp="1"/>
          </p:cNvSpPr>
          <p:nvPr>
            <p:ph sz="half" idx="1"/>
          </p:nvPr>
        </p:nvSpPr>
        <p:spPr>
          <a:xfrm>
            <a:off x="838199" y="1825625"/>
            <a:ext cx="10381735" cy="4351338"/>
          </a:xfrm>
        </p:spPr>
        <p:txBody>
          <a:bodyPr>
            <a:normAutofit fontScale="92500" lnSpcReduction="10000"/>
          </a:bodyPr>
          <a:lstStyle/>
          <a:p>
            <a:pPr marL="457200" lvl="1" indent="0">
              <a:buNone/>
            </a:pPr>
            <a:r>
              <a:rPr lang="en-GB" sz="2800" dirty="0"/>
              <a:t>Challenges:</a:t>
            </a:r>
          </a:p>
          <a:p>
            <a:pPr marL="457200" lvl="1" indent="0">
              <a:buNone/>
            </a:pPr>
            <a:r>
              <a:rPr lang="en-GB" dirty="0"/>
              <a:t>	Use of pure capital funding present challenges to institutions</a:t>
            </a:r>
          </a:p>
          <a:p>
            <a:pPr marL="457200" lvl="1" indent="0">
              <a:buNone/>
            </a:pPr>
            <a:r>
              <a:rPr lang="en-GB" dirty="0"/>
              <a:t>	Complicates negotiations around extending lifetime of equipment</a:t>
            </a:r>
          </a:p>
          <a:p>
            <a:pPr marL="457200" lvl="1" indent="0">
              <a:buNone/>
            </a:pPr>
            <a:endParaRPr lang="en-GB" dirty="0"/>
          </a:p>
          <a:p>
            <a:pPr marL="457200" lvl="1" indent="0">
              <a:buNone/>
            </a:pPr>
            <a:r>
              <a:rPr lang="en-GB" dirty="0"/>
              <a:t>Ideal model (?):</a:t>
            </a:r>
          </a:p>
          <a:p>
            <a:pPr marL="457200" lvl="1" indent="0">
              <a:buNone/>
            </a:pPr>
            <a:r>
              <a:rPr lang="en-GB" dirty="0"/>
              <a:t>	Multi-year operations grant for baseline operations</a:t>
            </a:r>
          </a:p>
          <a:p>
            <a:pPr marL="457200" lvl="1" indent="0">
              <a:buNone/>
            </a:pPr>
            <a:r>
              <a:rPr lang="en-GB" dirty="0"/>
              <a:t>	Single-year capital grants to maintain or extend hardware</a:t>
            </a:r>
          </a:p>
          <a:p>
            <a:pPr marL="457200" lvl="1" indent="0">
              <a:buNone/>
            </a:pPr>
            <a:endParaRPr lang="en-GB" dirty="0"/>
          </a:p>
          <a:p>
            <a:pPr marL="457200" lvl="1" indent="0">
              <a:buNone/>
            </a:pPr>
            <a:r>
              <a:rPr lang="en-GB" dirty="0"/>
              <a:t>But…</a:t>
            </a:r>
          </a:p>
          <a:p>
            <a:pPr marL="457200" lvl="1" indent="0">
              <a:buNone/>
            </a:pPr>
            <a:r>
              <a:rPr lang="en-GB" dirty="0"/>
              <a:t>FEC:</a:t>
            </a:r>
          </a:p>
          <a:p>
            <a:pPr marL="457200" lvl="1" indent="0">
              <a:buNone/>
            </a:pPr>
            <a:r>
              <a:rPr lang="en-GB" dirty="0"/>
              <a:t>	paying at non-equipment costs at 80% FEC breaks this model</a:t>
            </a:r>
          </a:p>
          <a:p>
            <a:pPr marL="457200" lvl="1" indent="0">
              <a:buNone/>
            </a:pPr>
            <a:r>
              <a:rPr lang="en-GB" dirty="0"/>
              <a:t>	breaks the link between overhead carrying funding to do the science from the infrastructure costs to deliver it</a:t>
            </a:r>
          </a:p>
          <a:p>
            <a:pPr marL="914400" lvl="2" indent="0">
              <a:buNone/>
            </a:pPr>
            <a:endParaRPr lang="en-GB" dirty="0"/>
          </a:p>
        </p:txBody>
      </p:sp>
    </p:spTree>
    <p:extLst>
      <p:ext uri="{BB962C8B-B14F-4D97-AF65-F5344CB8AC3E}">
        <p14:creationId xmlns:p14="http://schemas.microsoft.com/office/powerpoint/2010/main" val="1199734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2652-E128-96ED-6DBC-5DAFB2243F4E}"/>
              </a:ext>
            </a:extLst>
          </p:cNvPr>
          <p:cNvSpPr>
            <a:spLocks noGrp="1"/>
          </p:cNvSpPr>
          <p:nvPr>
            <p:ph type="title"/>
          </p:nvPr>
        </p:nvSpPr>
        <p:spPr/>
        <p:txBody>
          <a:bodyPr/>
          <a:lstStyle/>
          <a:p>
            <a:r>
              <a:rPr lang="en-GB" dirty="0"/>
              <a:t>Key challenges : Tensioning</a:t>
            </a:r>
          </a:p>
        </p:txBody>
      </p:sp>
      <p:sp>
        <p:nvSpPr>
          <p:cNvPr id="3" name="Content Placeholder 2">
            <a:extLst>
              <a:ext uri="{FF2B5EF4-FFF2-40B4-BE49-F238E27FC236}">
                <a16:creationId xmlns:a16="http://schemas.microsoft.com/office/drawing/2014/main" id="{87BA1A5C-D5ED-8F16-2C4E-239F760D9BA2}"/>
              </a:ext>
            </a:extLst>
          </p:cNvPr>
          <p:cNvSpPr>
            <a:spLocks noGrp="1"/>
          </p:cNvSpPr>
          <p:nvPr>
            <p:ph sz="half" idx="1"/>
          </p:nvPr>
        </p:nvSpPr>
        <p:spPr>
          <a:xfrm>
            <a:off x="838199" y="1825625"/>
            <a:ext cx="10381735" cy="4351338"/>
          </a:xfrm>
        </p:spPr>
        <p:txBody>
          <a:bodyPr>
            <a:normAutofit fontScale="92500" lnSpcReduction="10000"/>
          </a:bodyPr>
          <a:lstStyle/>
          <a:p>
            <a:pPr marL="0" indent="0">
              <a:buNone/>
            </a:pPr>
            <a:r>
              <a:rPr lang="en-GB" dirty="0"/>
              <a:t>From last Collab meeting…</a:t>
            </a:r>
          </a:p>
          <a:p>
            <a:pPr marL="0" indent="0">
              <a:buNone/>
            </a:pPr>
            <a:r>
              <a:rPr lang="en-GB" sz="2400" dirty="0">
                <a:solidFill>
                  <a:srgbClr val="FFC000"/>
                </a:solidFill>
              </a:rPr>
              <a:t>Tensioning</a:t>
            </a:r>
          </a:p>
          <a:p>
            <a:pPr marL="457200" lvl="1" indent="0">
              <a:buNone/>
            </a:pPr>
            <a:r>
              <a:rPr lang="en-GB" sz="2000" dirty="0">
                <a:solidFill>
                  <a:srgbClr val="FFC000"/>
                </a:solidFill>
              </a:rPr>
              <a:t>When resources insufficient some projects will not get their allocations</a:t>
            </a:r>
          </a:p>
          <a:p>
            <a:pPr marL="457200" lvl="1" indent="0">
              <a:buNone/>
            </a:pPr>
            <a:r>
              <a:rPr lang="en-GB" sz="2000" dirty="0">
                <a:solidFill>
                  <a:srgbClr val="FFC000"/>
                </a:solidFill>
              </a:rPr>
              <a:t>Science is not tensioned by IRIS</a:t>
            </a:r>
          </a:p>
          <a:p>
            <a:pPr marL="914400" lvl="2" indent="0">
              <a:buNone/>
            </a:pPr>
            <a:r>
              <a:rPr lang="en-GB" sz="1800" dirty="0">
                <a:solidFill>
                  <a:srgbClr val="FFC000"/>
                </a:solidFill>
              </a:rPr>
              <a:t>Science funding decisions made by STFC through its boards and panels</a:t>
            </a:r>
          </a:p>
          <a:p>
            <a:pPr marL="914400" lvl="2" indent="0">
              <a:buNone/>
            </a:pPr>
            <a:r>
              <a:rPr lang="en-GB" sz="1800" dirty="0">
                <a:solidFill>
                  <a:srgbClr val="FFC000"/>
                </a:solidFill>
              </a:rPr>
              <a:t>No double jeopardy</a:t>
            </a:r>
          </a:p>
          <a:p>
            <a:pPr marL="457200" lvl="1" indent="0">
              <a:buNone/>
            </a:pPr>
            <a:r>
              <a:rPr lang="en-GB" sz="2000" dirty="0">
                <a:solidFill>
                  <a:srgbClr val="FFC000"/>
                </a:solidFill>
              </a:rPr>
              <a:t>IRIS continues a policy of balancing shortfalls at each facility across all projects</a:t>
            </a:r>
          </a:p>
          <a:p>
            <a:pPr marL="914400" lvl="2" indent="0">
              <a:buNone/>
            </a:pPr>
            <a:r>
              <a:rPr lang="en-GB" sz="1800" dirty="0">
                <a:solidFill>
                  <a:srgbClr val="FFC000"/>
                </a:solidFill>
              </a:rPr>
              <a:t>While maintaining a pragmatic approach of dialogue with all affected projects to find the best outcomes</a:t>
            </a:r>
          </a:p>
          <a:p>
            <a:pPr marL="457200" lvl="1" indent="0">
              <a:buNone/>
            </a:pPr>
            <a:r>
              <a:rPr lang="en-GB" sz="2000" dirty="0">
                <a:solidFill>
                  <a:srgbClr val="FFC000"/>
                </a:solidFill>
              </a:rPr>
              <a:t>No mechanism exists to handle large shortfalls</a:t>
            </a:r>
          </a:p>
          <a:p>
            <a:pPr marL="914400" lvl="2" indent="0">
              <a:buNone/>
            </a:pPr>
            <a:r>
              <a:rPr lang="en-GB" sz="1800" dirty="0">
                <a:solidFill>
                  <a:srgbClr val="FFC000"/>
                </a:solidFill>
              </a:rPr>
              <a:t>This necessarily needs to involve relevant STFC boards/panels etc</a:t>
            </a:r>
          </a:p>
          <a:p>
            <a:pPr marL="914400" lvl="2" indent="0">
              <a:buNone/>
            </a:pPr>
            <a:endParaRPr lang="en-GB" sz="1800" dirty="0">
              <a:solidFill>
                <a:srgbClr val="FFC000"/>
              </a:solidFill>
            </a:endParaRPr>
          </a:p>
          <a:p>
            <a:pPr marL="0" indent="0">
              <a:buNone/>
            </a:pPr>
            <a:r>
              <a:rPr lang="en-GB" sz="2600" dirty="0"/>
              <a:t>This may evolve as CAP finds its feet – channel of communication to Science Boards to address this?</a:t>
            </a:r>
          </a:p>
        </p:txBody>
      </p:sp>
    </p:spTree>
    <p:extLst>
      <p:ext uri="{BB962C8B-B14F-4D97-AF65-F5344CB8AC3E}">
        <p14:creationId xmlns:p14="http://schemas.microsoft.com/office/powerpoint/2010/main" val="349450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2652-E128-96ED-6DBC-5DAFB2243F4E}"/>
              </a:ext>
            </a:extLst>
          </p:cNvPr>
          <p:cNvSpPr>
            <a:spLocks noGrp="1"/>
          </p:cNvSpPr>
          <p:nvPr>
            <p:ph type="title"/>
          </p:nvPr>
        </p:nvSpPr>
        <p:spPr/>
        <p:txBody>
          <a:bodyPr/>
          <a:lstStyle/>
          <a:p>
            <a:r>
              <a:rPr lang="en-GB" dirty="0"/>
              <a:t>Key challenges : Capacity and Resilience</a:t>
            </a:r>
          </a:p>
        </p:txBody>
      </p:sp>
      <p:sp>
        <p:nvSpPr>
          <p:cNvPr id="3" name="Content Placeholder 2">
            <a:extLst>
              <a:ext uri="{FF2B5EF4-FFF2-40B4-BE49-F238E27FC236}">
                <a16:creationId xmlns:a16="http://schemas.microsoft.com/office/drawing/2014/main" id="{87BA1A5C-D5ED-8F16-2C4E-239F760D9BA2}"/>
              </a:ext>
            </a:extLst>
          </p:cNvPr>
          <p:cNvSpPr>
            <a:spLocks noGrp="1"/>
          </p:cNvSpPr>
          <p:nvPr>
            <p:ph sz="half" idx="1"/>
          </p:nvPr>
        </p:nvSpPr>
        <p:spPr>
          <a:xfrm>
            <a:off x="838199" y="1825625"/>
            <a:ext cx="10381735" cy="4351338"/>
          </a:xfrm>
        </p:spPr>
        <p:txBody>
          <a:bodyPr>
            <a:normAutofit/>
          </a:bodyPr>
          <a:lstStyle/>
          <a:p>
            <a:pPr marL="0" indent="0">
              <a:buNone/>
            </a:pPr>
            <a:endParaRPr lang="en-GB" sz="2600" dirty="0"/>
          </a:p>
          <a:p>
            <a:pPr marL="0" indent="0">
              <a:buNone/>
            </a:pPr>
            <a:r>
              <a:rPr lang="en-GB" sz="2600" dirty="0"/>
              <a:t>Data centre space is filling up (non-uniformly)</a:t>
            </a:r>
          </a:p>
          <a:p>
            <a:pPr marL="0" indent="0">
              <a:buNone/>
            </a:pPr>
            <a:endParaRPr lang="en-GB" sz="2600" dirty="0"/>
          </a:p>
          <a:p>
            <a:pPr marL="0" indent="0">
              <a:buNone/>
            </a:pPr>
            <a:r>
              <a:rPr lang="en-GB" sz="2600" dirty="0"/>
              <a:t>Connection of specific workloads to specific sites presents a challenge with respect to resilience</a:t>
            </a:r>
          </a:p>
          <a:p>
            <a:pPr marL="0" indent="0">
              <a:buNone/>
            </a:pPr>
            <a:endParaRPr lang="en-GB" sz="2600" dirty="0"/>
          </a:p>
          <a:p>
            <a:pPr marL="0" indent="0">
              <a:buNone/>
            </a:pPr>
            <a:r>
              <a:rPr lang="en-GB" sz="2600" dirty="0"/>
              <a:t>Distributed cloud may be a partial solution</a:t>
            </a:r>
          </a:p>
          <a:p>
            <a:pPr marL="0" indent="0">
              <a:buNone/>
            </a:pPr>
            <a:endParaRPr lang="en-GB" sz="2600" dirty="0"/>
          </a:p>
          <a:p>
            <a:pPr marL="0" indent="0">
              <a:buNone/>
            </a:pPr>
            <a:r>
              <a:rPr lang="en-GB" sz="2600" dirty="0"/>
              <a:t>Need to better understand challenges, requirements, and use cases </a:t>
            </a:r>
          </a:p>
        </p:txBody>
      </p:sp>
    </p:spTree>
    <p:extLst>
      <p:ext uri="{BB962C8B-B14F-4D97-AF65-F5344CB8AC3E}">
        <p14:creationId xmlns:p14="http://schemas.microsoft.com/office/powerpoint/2010/main" val="58473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E154-286F-74AC-FEC7-CE34DC3492AD}"/>
              </a:ext>
            </a:extLst>
          </p:cNvPr>
          <p:cNvSpPr>
            <a:spLocks noGrp="1"/>
          </p:cNvSpPr>
          <p:nvPr>
            <p:ph type="title"/>
          </p:nvPr>
        </p:nvSpPr>
        <p:spPr/>
        <p:txBody>
          <a:bodyPr/>
          <a:lstStyle/>
          <a:p>
            <a:r>
              <a:rPr lang="en-GB" dirty="0"/>
              <a:t>Forward Look</a:t>
            </a:r>
          </a:p>
        </p:txBody>
      </p:sp>
      <p:sp>
        <p:nvSpPr>
          <p:cNvPr id="5" name="Content Placeholder 4">
            <a:extLst>
              <a:ext uri="{FF2B5EF4-FFF2-40B4-BE49-F238E27FC236}">
                <a16:creationId xmlns:a16="http://schemas.microsoft.com/office/drawing/2014/main" id="{77748372-5ACB-C71B-DDC3-E2D9CD2888E7}"/>
              </a:ext>
            </a:extLst>
          </p:cNvPr>
          <p:cNvSpPr>
            <a:spLocks noGrp="1"/>
          </p:cNvSpPr>
          <p:nvPr>
            <p:ph idx="1"/>
          </p:nvPr>
        </p:nvSpPr>
        <p:spPr/>
        <p:txBody>
          <a:bodyPr/>
          <a:lstStyle/>
          <a:p>
            <a:pPr marL="0" indent="0">
              <a:buNone/>
            </a:pPr>
            <a:r>
              <a:rPr lang="en-GB" dirty="0"/>
              <a:t>Funding remains a challenge</a:t>
            </a:r>
          </a:p>
          <a:p>
            <a:pPr marL="457200" lvl="1" indent="0">
              <a:buNone/>
            </a:pPr>
            <a:r>
              <a:rPr lang="en-GB" dirty="0"/>
              <a:t>Can’t see that improving in the short term</a:t>
            </a:r>
          </a:p>
          <a:p>
            <a:pPr marL="0" indent="0">
              <a:buNone/>
            </a:pPr>
            <a:r>
              <a:rPr lang="en-GB" dirty="0"/>
              <a:t>Governance Changes:</a:t>
            </a:r>
          </a:p>
          <a:p>
            <a:pPr marL="457200" lvl="1" indent="0">
              <a:buNone/>
            </a:pPr>
            <a:r>
              <a:rPr lang="en-GB" dirty="0"/>
              <a:t>CAP replaces SEAG – implications of this yet to be completely clear</a:t>
            </a:r>
          </a:p>
          <a:p>
            <a:pPr marL="0" indent="0">
              <a:buNone/>
            </a:pPr>
            <a:r>
              <a:rPr lang="en-GB" dirty="0"/>
              <a:t>Technical Review Panel</a:t>
            </a:r>
          </a:p>
          <a:p>
            <a:pPr marL="457200" lvl="1" indent="0">
              <a:buNone/>
            </a:pPr>
            <a:r>
              <a:rPr lang="en-GB" dirty="0"/>
              <a:t>Mentioned at last Collaboration meetings – now approved and we will be moving to set this up as a formal IRIS standing panel</a:t>
            </a:r>
          </a:p>
          <a:p>
            <a:pPr marL="0" indent="0">
              <a:buNone/>
            </a:pPr>
            <a:r>
              <a:rPr lang="en-GB" dirty="0"/>
              <a:t>Distributed cloud?</a:t>
            </a:r>
          </a:p>
          <a:p>
            <a:pPr marL="457200" lvl="1" indent="0">
              <a:buNone/>
            </a:pPr>
            <a:r>
              <a:rPr lang="en-GB" dirty="0"/>
              <a:t>Improved capacity management</a:t>
            </a:r>
          </a:p>
          <a:p>
            <a:pPr marL="457200" lvl="1" indent="0">
              <a:buNone/>
            </a:pPr>
            <a:r>
              <a:rPr lang="en-GB" dirty="0"/>
              <a:t>Improved resilience</a:t>
            </a:r>
          </a:p>
          <a:p>
            <a:endParaRPr lang="en-GB" dirty="0"/>
          </a:p>
        </p:txBody>
      </p:sp>
    </p:spTree>
    <p:extLst>
      <p:ext uri="{BB962C8B-B14F-4D97-AF65-F5344CB8AC3E}">
        <p14:creationId xmlns:p14="http://schemas.microsoft.com/office/powerpoint/2010/main" val="178649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6F538-CB0F-A03D-7D02-DB7B8EF7E8FA}"/>
              </a:ext>
            </a:extLst>
          </p:cNvPr>
          <p:cNvSpPr>
            <a:spLocks noGrp="1"/>
          </p:cNvSpPr>
          <p:nvPr>
            <p:ph type="title"/>
          </p:nvPr>
        </p:nvSpPr>
        <p:spPr/>
        <p:txBody>
          <a:bodyPr/>
          <a:lstStyle/>
          <a:p>
            <a:r>
              <a:rPr lang="en-GB" dirty="0"/>
              <a:t>Summary</a:t>
            </a:r>
          </a:p>
        </p:txBody>
      </p:sp>
      <p:grpSp>
        <p:nvGrpSpPr>
          <p:cNvPr id="6" name="Group 5">
            <a:extLst>
              <a:ext uri="{FF2B5EF4-FFF2-40B4-BE49-F238E27FC236}">
                <a16:creationId xmlns:a16="http://schemas.microsoft.com/office/drawing/2014/main" id="{86BB175F-083A-A96A-3864-6DE11A718536}"/>
              </a:ext>
            </a:extLst>
          </p:cNvPr>
          <p:cNvGrpSpPr/>
          <p:nvPr/>
        </p:nvGrpSpPr>
        <p:grpSpPr>
          <a:xfrm>
            <a:off x="7755835" y="2168260"/>
            <a:ext cx="3756990" cy="3868513"/>
            <a:chOff x="3038078" y="1872401"/>
            <a:chExt cx="2051843" cy="2051843"/>
          </a:xfrm>
        </p:grpSpPr>
        <p:sp>
          <p:nvSpPr>
            <p:cNvPr id="7" name="Oval 6">
              <a:extLst>
                <a:ext uri="{FF2B5EF4-FFF2-40B4-BE49-F238E27FC236}">
                  <a16:creationId xmlns:a16="http://schemas.microsoft.com/office/drawing/2014/main" id="{4F0A5E66-A0BC-B48F-1DB0-E6499F619EFA}"/>
                </a:ext>
              </a:extLst>
            </p:cNvPr>
            <p:cNvSpPr/>
            <p:nvPr/>
          </p:nvSpPr>
          <p:spPr>
            <a:xfrm>
              <a:off x="3038078" y="1872401"/>
              <a:ext cx="2051843" cy="2051843"/>
            </a:xfrm>
            <a:prstGeom prst="ellipse">
              <a:avLst/>
            </a:prstGeom>
            <a:blipFill rotWithShape="0">
              <a:blip r:embed="rId2"/>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8" name="Oval 4">
              <a:extLst>
                <a:ext uri="{FF2B5EF4-FFF2-40B4-BE49-F238E27FC236}">
                  <a16:creationId xmlns:a16="http://schemas.microsoft.com/office/drawing/2014/main" id="{920EB4A4-CE0E-3B7A-12D9-032F7DD11353}"/>
                </a:ext>
              </a:extLst>
            </p:cNvPr>
            <p:cNvSpPr txBox="1"/>
            <p:nvPr/>
          </p:nvSpPr>
          <p:spPr>
            <a:xfrm>
              <a:off x="3338563" y="2172886"/>
              <a:ext cx="1450873" cy="1450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p:txBody>
        </p:sp>
      </p:grpSp>
      <p:sp>
        <p:nvSpPr>
          <p:cNvPr id="9" name="TextBox 8">
            <a:extLst>
              <a:ext uri="{FF2B5EF4-FFF2-40B4-BE49-F238E27FC236}">
                <a16:creationId xmlns:a16="http://schemas.microsoft.com/office/drawing/2014/main" id="{D967F488-979D-F759-9881-08931DA31CB9}"/>
              </a:ext>
            </a:extLst>
          </p:cNvPr>
          <p:cNvSpPr txBox="1"/>
          <p:nvPr/>
        </p:nvSpPr>
        <p:spPr>
          <a:xfrm>
            <a:off x="717198" y="1836675"/>
            <a:ext cx="6483180" cy="1384995"/>
          </a:xfrm>
          <a:prstGeom prst="rect">
            <a:avLst/>
          </a:prstGeom>
          <a:noFill/>
        </p:spPr>
        <p:txBody>
          <a:bodyPr wrap="square" rtlCol="0">
            <a:spAutoFit/>
          </a:bodyPr>
          <a:lstStyle/>
          <a:p>
            <a:pPr marL="0" indent="0">
              <a:buNone/>
            </a:pPr>
            <a:r>
              <a:rPr lang="en-GB" sz="2800" dirty="0"/>
              <a:t>IRIS is a federated cooperative community bringing together STFC (and beyond) computing interests</a:t>
            </a:r>
          </a:p>
        </p:txBody>
      </p:sp>
      <p:sp>
        <p:nvSpPr>
          <p:cNvPr id="10" name="TextBox 9">
            <a:extLst>
              <a:ext uri="{FF2B5EF4-FFF2-40B4-BE49-F238E27FC236}">
                <a16:creationId xmlns:a16="http://schemas.microsoft.com/office/drawing/2014/main" id="{D2FC2D7D-D94C-1B20-1263-7BEFCBF9B1EE}"/>
              </a:ext>
            </a:extLst>
          </p:cNvPr>
          <p:cNvSpPr txBox="1"/>
          <p:nvPr/>
        </p:nvSpPr>
        <p:spPr>
          <a:xfrm>
            <a:off x="1395691" y="3766120"/>
            <a:ext cx="5126194" cy="1815882"/>
          </a:xfrm>
          <a:prstGeom prst="rect">
            <a:avLst/>
          </a:prstGeom>
          <a:noFill/>
        </p:spPr>
        <p:txBody>
          <a:bodyPr wrap="square" rtlCol="0">
            <a:spAutoFit/>
          </a:bodyPr>
          <a:lstStyle/>
          <a:p>
            <a:r>
              <a:rPr lang="en-GB" sz="2800" dirty="0"/>
              <a:t>Bringing groups together</a:t>
            </a:r>
          </a:p>
          <a:p>
            <a:r>
              <a:rPr lang="en-GB" sz="2800" dirty="0"/>
              <a:t>Building Infrastructure</a:t>
            </a:r>
          </a:p>
          <a:p>
            <a:r>
              <a:rPr lang="en-US" sz="2800" dirty="0"/>
              <a:t>Supporting Science</a:t>
            </a:r>
          </a:p>
          <a:p>
            <a:r>
              <a:rPr lang="en-US" sz="2800" dirty="0"/>
              <a:t>Lobbying for the future</a:t>
            </a:r>
            <a:endParaRPr lang="en-GB" sz="2800" dirty="0"/>
          </a:p>
        </p:txBody>
      </p:sp>
    </p:spTree>
    <p:extLst>
      <p:ext uri="{BB962C8B-B14F-4D97-AF65-F5344CB8AC3E}">
        <p14:creationId xmlns:p14="http://schemas.microsoft.com/office/powerpoint/2010/main" val="1756173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0CAF-38DA-400D-DA06-51915BDF7DE4}"/>
              </a:ext>
            </a:extLst>
          </p:cNvPr>
          <p:cNvSpPr>
            <a:spLocks noGrp="1"/>
          </p:cNvSpPr>
          <p:nvPr>
            <p:ph type="title"/>
          </p:nvPr>
        </p:nvSpPr>
        <p:spPr/>
        <p:txBody>
          <a:bodyPr/>
          <a:lstStyle/>
          <a:p>
            <a:r>
              <a:rPr lang="en-GB" dirty="0"/>
              <a:t>GPU Deep Dives</a:t>
            </a:r>
          </a:p>
        </p:txBody>
      </p:sp>
      <p:sp>
        <p:nvSpPr>
          <p:cNvPr id="3" name="Content Placeholder 2">
            <a:extLst>
              <a:ext uri="{FF2B5EF4-FFF2-40B4-BE49-F238E27FC236}">
                <a16:creationId xmlns:a16="http://schemas.microsoft.com/office/drawing/2014/main" id="{F49F2042-A391-DD0C-6DA6-D76092159814}"/>
              </a:ext>
            </a:extLst>
          </p:cNvPr>
          <p:cNvSpPr>
            <a:spLocks noGrp="1"/>
          </p:cNvSpPr>
          <p:nvPr>
            <p:ph idx="1"/>
          </p:nvPr>
        </p:nvSpPr>
        <p:spPr/>
        <p:txBody>
          <a:bodyPr>
            <a:normAutofit fontScale="85000" lnSpcReduction="20000"/>
          </a:bodyPr>
          <a:lstStyle/>
          <a:p>
            <a:pPr marL="0" indent="0">
              <a:buNone/>
            </a:pPr>
            <a:r>
              <a:rPr lang="en-GB" dirty="0"/>
              <a:t>Part of a </a:t>
            </a:r>
            <a:r>
              <a:rPr lang="en-GB" dirty="0" err="1"/>
              <a:t>DiRAC</a:t>
            </a:r>
            <a:r>
              <a:rPr lang="en-GB" dirty="0"/>
              <a:t> led project partnering with IRIS and ALC to:</a:t>
            </a:r>
          </a:p>
          <a:p>
            <a:pPr marL="457200" lvl="1" indent="0">
              <a:buNone/>
            </a:pPr>
            <a:r>
              <a:rPr lang="en-GB" dirty="0"/>
              <a:t>develop training materials offering advice, support and inspiration to researchers across UKRI from all career stages to port existing or implement new scientific codes on GPU-accelerated architectures. All training materials will be made available on-line in a self-paced format. </a:t>
            </a:r>
          </a:p>
          <a:p>
            <a:pPr marL="0" indent="0">
              <a:buNone/>
            </a:pPr>
            <a:r>
              <a:rPr lang="en-GB" dirty="0"/>
              <a:t>Deep dives:</a:t>
            </a:r>
          </a:p>
          <a:p>
            <a:pPr marL="457200" lvl="1" indent="0">
              <a:buNone/>
            </a:pPr>
            <a:r>
              <a:rPr lang="en-GB" dirty="0"/>
              <a:t>a key element is so-called “Deep Dives” in which a researcher or research team with recent experience of getting code using GPUs up and running delivers 2-3 hours of recorded lecture time explaining the background to the problem, potential performance bottlenecks, their solution strategy, the key programming stages, and the handling of issues as/when they cropped up.</a:t>
            </a:r>
          </a:p>
          <a:p>
            <a:pPr marL="0" indent="0">
              <a:buNone/>
            </a:pPr>
            <a:r>
              <a:rPr lang="en-GB" dirty="0"/>
              <a:t>Get involved</a:t>
            </a:r>
          </a:p>
          <a:p>
            <a:pPr marL="457200" lvl="1" indent="0">
              <a:buNone/>
            </a:pPr>
            <a:r>
              <a:rPr lang="en-GB" dirty="0"/>
              <a:t>GPPT Deep Dive offers a great platform to increase your project’s visibility by showcasing your research and the expertise of your team. GPPT will fund effort needed to prepare and deliver material, assist if needed with the recording, and also has post-production resources to ensure a uniform delivery style. We will also run in-person workshops in spring 2026 where Deep Dives will feature prominently.</a:t>
            </a:r>
          </a:p>
        </p:txBody>
      </p:sp>
    </p:spTree>
    <p:extLst>
      <p:ext uri="{BB962C8B-B14F-4D97-AF65-F5344CB8AC3E}">
        <p14:creationId xmlns:p14="http://schemas.microsoft.com/office/powerpoint/2010/main" val="408466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B257D-A656-47D3-1C4F-DB2584BAA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0AEDA-21A4-7961-D642-63EB1F84F88B}"/>
              </a:ext>
            </a:extLst>
          </p:cNvPr>
          <p:cNvSpPr>
            <a:spLocks noGrp="1"/>
          </p:cNvSpPr>
          <p:nvPr>
            <p:ph type="title"/>
          </p:nvPr>
        </p:nvSpPr>
        <p:spPr/>
        <p:txBody>
          <a:bodyPr/>
          <a:lstStyle/>
          <a:p>
            <a:r>
              <a:rPr lang="en-GB" dirty="0"/>
              <a:t>GPU Deep Dives</a:t>
            </a:r>
          </a:p>
        </p:txBody>
      </p:sp>
      <p:sp>
        <p:nvSpPr>
          <p:cNvPr id="3" name="Content Placeholder 2">
            <a:extLst>
              <a:ext uri="{FF2B5EF4-FFF2-40B4-BE49-F238E27FC236}">
                <a16:creationId xmlns:a16="http://schemas.microsoft.com/office/drawing/2014/main" id="{95E01267-6784-5ED4-3C25-12B1A71048C3}"/>
              </a:ext>
            </a:extLst>
          </p:cNvPr>
          <p:cNvSpPr>
            <a:spLocks noGrp="1"/>
          </p:cNvSpPr>
          <p:nvPr>
            <p:ph idx="1"/>
          </p:nvPr>
        </p:nvSpPr>
        <p:spPr/>
        <p:txBody>
          <a:bodyPr>
            <a:normAutofit/>
          </a:bodyPr>
          <a:lstStyle/>
          <a:p>
            <a:pPr marL="0" indent="0">
              <a:buNone/>
            </a:pPr>
            <a:r>
              <a:rPr lang="en-GB" dirty="0"/>
              <a:t>Get involved</a:t>
            </a:r>
          </a:p>
          <a:p>
            <a:pPr marL="457200" lvl="1" indent="0">
              <a:buNone/>
            </a:pPr>
            <a:r>
              <a:rPr lang="en-GB" dirty="0"/>
              <a:t>GPPT Deep Dive offers a great platform to increase your project’s visibility by showcasing your research and the expertise of your team. GPPT will fund effort needed to prepare and deliver material, assist if needed with the recording, and also has post-production resources to ensure a uniform delivery style. We will also run in-person workshops in spring 2026 where Deep Dives will feature prominently.</a:t>
            </a:r>
          </a:p>
          <a:p>
            <a:pPr marL="0" indent="0">
              <a:buNone/>
            </a:pPr>
            <a:r>
              <a:rPr lang="en-GB" dirty="0"/>
              <a:t>If you are interested come and chat to me and Clare Jenner during the meeting or drop us an email to arrange a call</a:t>
            </a:r>
          </a:p>
        </p:txBody>
      </p:sp>
    </p:spTree>
    <p:extLst>
      <p:ext uri="{BB962C8B-B14F-4D97-AF65-F5344CB8AC3E}">
        <p14:creationId xmlns:p14="http://schemas.microsoft.com/office/powerpoint/2010/main" val="155753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9801-A1B3-B8B9-2D4A-E00868D36769}"/>
              </a:ext>
            </a:extLst>
          </p:cNvPr>
          <p:cNvSpPr>
            <a:spLocks noGrp="1"/>
          </p:cNvSpPr>
          <p:nvPr>
            <p:ph type="title"/>
          </p:nvPr>
        </p:nvSpPr>
        <p:spPr/>
        <p:txBody>
          <a:bodyPr/>
          <a:lstStyle/>
          <a:p>
            <a:r>
              <a:rPr lang="en-GB" dirty="0" err="1"/>
              <a:t>e</a:t>
            </a:r>
            <a:r>
              <a:rPr lang="en-GB" b="1" dirty="0" err="1">
                <a:solidFill>
                  <a:srgbClr val="FF0000"/>
                </a:solidFill>
              </a:rPr>
              <a:t>I</a:t>
            </a:r>
            <a:r>
              <a:rPr lang="en-GB" dirty="0" err="1"/>
              <a:t>nfrastructure</a:t>
            </a:r>
            <a:r>
              <a:rPr lang="en-GB" dirty="0"/>
              <a:t> for </a:t>
            </a:r>
            <a:r>
              <a:rPr lang="en-GB" b="1" dirty="0">
                <a:solidFill>
                  <a:srgbClr val="FF0000"/>
                </a:solidFill>
              </a:rPr>
              <a:t>R</a:t>
            </a:r>
            <a:r>
              <a:rPr lang="en-GB" dirty="0"/>
              <a:t>esearch and </a:t>
            </a:r>
            <a:r>
              <a:rPr lang="en-GB" b="1" dirty="0">
                <a:solidFill>
                  <a:srgbClr val="FF0000"/>
                </a:solidFill>
              </a:rPr>
              <a:t>I</a:t>
            </a:r>
            <a:r>
              <a:rPr lang="en-GB" dirty="0"/>
              <a:t>nnovation for </a:t>
            </a:r>
            <a:r>
              <a:rPr lang="en-GB" b="1" dirty="0">
                <a:solidFill>
                  <a:srgbClr val="FF0000"/>
                </a:solidFill>
              </a:rPr>
              <a:t>S</a:t>
            </a:r>
            <a:r>
              <a:rPr lang="en-GB" dirty="0"/>
              <a:t>TFC</a:t>
            </a:r>
          </a:p>
        </p:txBody>
      </p:sp>
      <p:sp>
        <p:nvSpPr>
          <p:cNvPr id="5" name="TextBox 4">
            <a:extLst>
              <a:ext uri="{FF2B5EF4-FFF2-40B4-BE49-F238E27FC236}">
                <a16:creationId xmlns:a16="http://schemas.microsoft.com/office/drawing/2014/main" id="{9D3E959D-F427-B20C-432B-6B4D18DDDB76}"/>
              </a:ext>
            </a:extLst>
          </p:cNvPr>
          <p:cNvSpPr txBox="1"/>
          <p:nvPr/>
        </p:nvSpPr>
        <p:spPr>
          <a:xfrm>
            <a:off x="1270430" y="1881484"/>
            <a:ext cx="3620021" cy="1015663"/>
          </a:xfrm>
          <a:prstGeom prst="rect">
            <a:avLst/>
          </a:prstGeom>
          <a:noFill/>
        </p:spPr>
        <p:txBody>
          <a:bodyPr wrap="square" rtlCol="0">
            <a:spAutoFit/>
          </a:bodyPr>
          <a:lstStyle/>
          <a:p>
            <a:pPr marL="0" indent="0">
              <a:buNone/>
            </a:pPr>
            <a:r>
              <a:rPr lang="en-GB" sz="2000" dirty="0"/>
              <a:t>IRIS is a cooperative community bringing together STFC computing interests</a:t>
            </a:r>
          </a:p>
        </p:txBody>
      </p:sp>
      <p:sp>
        <p:nvSpPr>
          <p:cNvPr id="6" name="TextBox 5">
            <a:extLst>
              <a:ext uri="{FF2B5EF4-FFF2-40B4-BE49-F238E27FC236}">
                <a16:creationId xmlns:a16="http://schemas.microsoft.com/office/drawing/2014/main" id="{96511051-40A6-22FF-454C-74E8324177D8}"/>
              </a:ext>
            </a:extLst>
          </p:cNvPr>
          <p:cNvSpPr txBox="1"/>
          <p:nvPr/>
        </p:nvSpPr>
        <p:spPr>
          <a:xfrm>
            <a:off x="1253852" y="3223378"/>
            <a:ext cx="3073051" cy="1569660"/>
          </a:xfrm>
          <a:prstGeom prst="rect">
            <a:avLst/>
          </a:prstGeom>
          <a:noFill/>
        </p:spPr>
        <p:txBody>
          <a:bodyPr wrap="square" rtlCol="0">
            <a:spAutoFit/>
          </a:bodyPr>
          <a:lstStyle/>
          <a:p>
            <a:endParaRPr lang="en-GB" dirty="0"/>
          </a:p>
          <a:p>
            <a:pPr marL="0" indent="0">
              <a:buNone/>
            </a:pPr>
            <a:r>
              <a:rPr lang="en-GB" sz="2000" dirty="0"/>
              <a:t>Formed bottom up by science communities and compute providers</a:t>
            </a:r>
          </a:p>
          <a:p>
            <a:endParaRPr lang="en-US" dirty="0"/>
          </a:p>
        </p:txBody>
      </p:sp>
      <p:sp>
        <p:nvSpPr>
          <p:cNvPr id="7" name="TextBox 6">
            <a:extLst>
              <a:ext uri="{FF2B5EF4-FFF2-40B4-BE49-F238E27FC236}">
                <a16:creationId xmlns:a16="http://schemas.microsoft.com/office/drawing/2014/main" id="{EBF80160-2080-B37E-CACD-EB11412287A7}"/>
              </a:ext>
            </a:extLst>
          </p:cNvPr>
          <p:cNvSpPr txBox="1"/>
          <p:nvPr/>
        </p:nvSpPr>
        <p:spPr>
          <a:xfrm>
            <a:off x="1253852" y="5165497"/>
            <a:ext cx="3349994" cy="707886"/>
          </a:xfrm>
          <a:prstGeom prst="rect">
            <a:avLst/>
          </a:prstGeom>
          <a:noFill/>
        </p:spPr>
        <p:txBody>
          <a:bodyPr wrap="square" rtlCol="0">
            <a:spAutoFit/>
          </a:bodyPr>
          <a:lstStyle/>
          <a:p>
            <a:r>
              <a:rPr lang="en-GB" sz="2000" dirty="0"/>
              <a:t>Works closely with STFC but run by the community</a:t>
            </a:r>
            <a:endParaRPr lang="en-US" sz="2000" dirty="0"/>
          </a:p>
        </p:txBody>
      </p:sp>
      <p:grpSp>
        <p:nvGrpSpPr>
          <p:cNvPr id="8" name="Group 7">
            <a:extLst>
              <a:ext uri="{FF2B5EF4-FFF2-40B4-BE49-F238E27FC236}">
                <a16:creationId xmlns:a16="http://schemas.microsoft.com/office/drawing/2014/main" id="{AAD15F8C-517A-AD63-9878-A4E8A5F6CF11}"/>
              </a:ext>
            </a:extLst>
          </p:cNvPr>
          <p:cNvGrpSpPr/>
          <p:nvPr/>
        </p:nvGrpSpPr>
        <p:grpSpPr>
          <a:xfrm>
            <a:off x="6241775" y="1881484"/>
            <a:ext cx="3756990" cy="3868513"/>
            <a:chOff x="3038078" y="1872401"/>
            <a:chExt cx="2051843" cy="2051843"/>
          </a:xfrm>
        </p:grpSpPr>
        <p:sp>
          <p:nvSpPr>
            <p:cNvPr id="9" name="Oval 8">
              <a:extLst>
                <a:ext uri="{FF2B5EF4-FFF2-40B4-BE49-F238E27FC236}">
                  <a16:creationId xmlns:a16="http://schemas.microsoft.com/office/drawing/2014/main" id="{74E6C05D-E547-435D-AAFA-2A41A9A1CA96}"/>
                </a:ext>
              </a:extLst>
            </p:cNvPr>
            <p:cNvSpPr/>
            <p:nvPr/>
          </p:nvSpPr>
          <p:spPr>
            <a:xfrm>
              <a:off x="3038078" y="1872401"/>
              <a:ext cx="2051843" cy="2051843"/>
            </a:xfrm>
            <a:prstGeom prst="ellipse">
              <a:avLst/>
            </a:prstGeom>
            <a:blipFill rotWithShape="0">
              <a:blip r:embed="rId2"/>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0" name="Oval 4">
              <a:extLst>
                <a:ext uri="{FF2B5EF4-FFF2-40B4-BE49-F238E27FC236}">
                  <a16:creationId xmlns:a16="http://schemas.microsoft.com/office/drawing/2014/main" id="{FC900F29-861F-C5D1-C19A-B6445D5252C8}"/>
                </a:ext>
              </a:extLst>
            </p:cNvPr>
            <p:cNvSpPr txBox="1"/>
            <p:nvPr/>
          </p:nvSpPr>
          <p:spPr>
            <a:xfrm>
              <a:off x="3338563" y="2172886"/>
              <a:ext cx="1450873" cy="1450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p:txBody>
        </p:sp>
      </p:grpSp>
    </p:spTree>
    <p:extLst>
      <p:ext uri="{BB962C8B-B14F-4D97-AF65-F5344CB8AC3E}">
        <p14:creationId xmlns:p14="http://schemas.microsoft.com/office/powerpoint/2010/main" val="258152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B1053D-549E-AB70-899B-8F03663A6952}"/>
              </a:ext>
            </a:extLst>
          </p:cNvPr>
          <p:cNvGrpSpPr/>
          <p:nvPr/>
        </p:nvGrpSpPr>
        <p:grpSpPr>
          <a:xfrm>
            <a:off x="4000430" y="2029112"/>
            <a:ext cx="3756990" cy="3868513"/>
            <a:chOff x="3038078" y="1872401"/>
            <a:chExt cx="2051843" cy="2051843"/>
          </a:xfrm>
        </p:grpSpPr>
        <p:sp>
          <p:nvSpPr>
            <p:cNvPr id="13" name="Oval 12">
              <a:extLst>
                <a:ext uri="{FF2B5EF4-FFF2-40B4-BE49-F238E27FC236}">
                  <a16:creationId xmlns:a16="http://schemas.microsoft.com/office/drawing/2014/main" id="{D2345AF7-00E1-BBF2-120D-B952D0E52E6C}"/>
                </a:ext>
              </a:extLst>
            </p:cNvPr>
            <p:cNvSpPr/>
            <p:nvPr/>
          </p:nvSpPr>
          <p:spPr>
            <a:xfrm>
              <a:off x="3038078" y="1872401"/>
              <a:ext cx="2051843" cy="2051843"/>
            </a:xfrm>
            <a:prstGeom prst="ellipse">
              <a:avLst/>
            </a:prstGeom>
            <a:blipFill rotWithShape="0">
              <a:blip r:embed="rId2"/>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4" name="Oval 4">
              <a:extLst>
                <a:ext uri="{FF2B5EF4-FFF2-40B4-BE49-F238E27FC236}">
                  <a16:creationId xmlns:a16="http://schemas.microsoft.com/office/drawing/2014/main" id="{1C1E4C22-CD6D-909E-AA92-3CA33204E126}"/>
                </a:ext>
              </a:extLst>
            </p:cNvPr>
            <p:cNvSpPr txBox="1"/>
            <p:nvPr/>
          </p:nvSpPr>
          <p:spPr>
            <a:xfrm>
              <a:off x="3338563" y="2172886"/>
              <a:ext cx="1450873" cy="1450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p:txBody>
        </p:sp>
      </p:grpSp>
      <p:sp>
        <p:nvSpPr>
          <p:cNvPr id="2" name="Title 1">
            <a:extLst>
              <a:ext uri="{FF2B5EF4-FFF2-40B4-BE49-F238E27FC236}">
                <a16:creationId xmlns:a16="http://schemas.microsoft.com/office/drawing/2014/main" id="{C7872F93-D841-0BA0-47C6-0035DD899605}"/>
              </a:ext>
            </a:extLst>
          </p:cNvPr>
          <p:cNvSpPr>
            <a:spLocks noGrp="1"/>
          </p:cNvSpPr>
          <p:nvPr>
            <p:ph type="title"/>
          </p:nvPr>
        </p:nvSpPr>
        <p:spPr/>
        <p:txBody>
          <a:bodyPr/>
          <a:lstStyle/>
          <a:p>
            <a:r>
              <a:rPr lang="en-GB" dirty="0"/>
              <a:t>IRIS Activities</a:t>
            </a:r>
          </a:p>
        </p:txBody>
      </p:sp>
      <p:sp>
        <p:nvSpPr>
          <p:cNvPr id="5" name="TextBox 4">
            <a:extLst>
              <a:ext uri="{FF2B5EF4-FFF2-40B4-BE49-F238E27FC236}">
                <a16:creationId xmlns:a16="http://schemas.microsoft.com/office/drawing/2014/main" id="{B20C96B5-CCC2-9215-56AA-9A9E3EC42701}"/>
              </a:ext>
            </a:extLst>
          </p:cNvPr>
          <p:cNvSpPr txBox="1"/>
          <p:nvPr/>
        </p:nvSpPr>
        <p:spPr>
          <a:xfrm>
            <a:off x="8305113" y="2264162"/>
            <a:ext cx="3050572" cy="523220"/>
          </a:xfrm>
          <a:prstGeom prst="rect">
            <a:avLst/>
          </a:prstGeom>
          <a:noFill/>
        </p:spPr>
        <p:txBody>
          <a:bodyPr wrap="square" rtlCol="0">
            <a:spAutoFit/>
          </a:bodyPr>
          <a:lstStyle/>
          <a:p>
            <a:r>
              <a:rPr lang="en-GB" sz="2800" dirty="0"/>
              <a:t>Build community</a:t>
            </a:r>
            <a:endParaRPr lang="en-US" sz="2800" dirty="0"/>
          </a:p>
        </p:txBody>
      </p:sp>
      <p:sp>
        <p:nvSpPr>
          <p:cNvPr id="6" name="TextBox 5">
            <a:extLst>
              <a:ext uri="{FF2B5EF4-FFF2-40B4-BE49-F238E27FC236}">
                <a16:creationId xmlns:a16="http://schemas.microsoft.com/office/drawing/2014/main" id="{C7FD5520-2F1D-650D-8CEA-995FD1765CF4}"/>
              </a:ext>
            </a:extLst>
          </p:cNvPr>
          <p:cNvSpPr txBox="1"/>
          <p:nvPr/>
        </p:nvSpPr>
        <p:spPr>
          <a:xfrm>
            <a:off x="839533" y="3585947"/>
            <a:ext cx="2925547" cy="1384995"/>
          </a:xfrm>
          <a:prstGeom prst="rect">
            <a:avLst/>
          </a:prstGeom>
          <a:noFill/>
        </p:spPr>
        <p:txBody>
          <a:bodyPr wrap="square" rtlCol="0">
            <a:spAutoFit/>
          </a:bodyPr>
          <a:lstStyle/>
          <a:p>
            <a:r>
              <a:rPr lang="en-GB" sz="2800" dirty="0"/>
              <a:t> Invest in computing hardware</a:t>
            </a:r>
          </a:p>
        </p:txBody>
      </p:sp>
      <p:sp>
        <p:nvSpPr>
          <p:cNvPr id="7" name="TextBox 6">
            <a:extLst>
              <a:ext uri="{FF2B5EF4-FFF2-40B4-BE49-F238E27FC236}">
                <a16:creationId xmlns:a16="http://schemas.microsoft.com/office/drawing/2014/main" id="{CA9622D3-4F28-0707-1F5A-182D6FB8FCDB}"/>
              </a:ext>
            </a:extLst>
          </p:cNvPr>
          <p:cNvSpPr txBox="1"/>
          <p:nvPr/>
        </p:nvSpPr>
        <p:spPr>
          <a:xfrm>
            <a:off x="262710" y="6232825"/>
            <a:ext cx="5933496" cy="523220"/>
          </a:xfrm>
          <a:prstGeom prst="rect">
            <a:avLst/>
          </a:prstGeom>
          <a:noFill/>
        </p:spPr>
        <p:txBody>
          <a:bodyPr wrap="square" rtlCol="0">
            <a:spAutoFit/>
          </a:bodyPr>
          <a:lstStyle/>
          <a:p>
            <a:r>
              <a:rPr lang="en-GB" sz="2800" dirty="0"/>
              <a:t>Support digital asset creation</a:t>
            </a:r>
            <a:endParaRPr lang="en-US" sz="2800" dirty="0"/>
          </a:p>
        </p:txBody>
      </p:sp>
      <p:sp>
        <p:nvSpPr>
          <p:cNvPr id="8" name="TextBox 7">
            <a:extLst>
              <a:ext uri="{FF2B5EF4-FFF2-40B4-BE49-F238E27FC236}">
                <a16:creationId xmlns:a16="http://schemas.microsoft.com/office/drawing/2014/main" id="{DC2AFF7C-5637-F03E-0D46-84C9817C89D9}"/>
              </a:ext>
            </a:extLst>
          </p:cNvPr>
          <p:cNvSpPr txBox="1"/>
          <p:nvPr/>
        </p:nvSpPr>
        <p:spPr>
          <a:xfrm>
            <a:off x="4780801" y="3632941"/>
            <a:ext cx="2426422" cy="584775"/>
          </a:xfrm>
          <a:prstGeom prst="rect">
            <a:avLst/>
          </a:prstGeom>
          <a:noFill/>
        </p:spPr>
        <p:txBody>
          <a:bodyPr wrap="square" rtlCol="0">
            <a:spAutoFit/>
          </a:bodyPr>
          <a:lstStyle/>
          <a:p>
            <a:r>
              <a:rPr lang="en-GB" sz="3200" dirty="0"/>
              <a:t>Coordinate</a:t>
            </a:r>
            <a:endParaRPr lang="en-US" sz="3200" dirty="0"/>
          </a:p>
        </p:txBody>
      </p:sp>
      <p:sp>
        <p:nvSpPr>
          <p:cNvPr id="9" name="TextBox 8">
            <a:extLst>
              <a:ext uri="{FF2B5EF4-FFF2-40B4-BE49-F238E27FC236}">
                <a16:creationId xmlns:a16="http://schemas.microsoft.com/office/drawing/2014/main" id="{B930AE1D-462F-97EF-2B18-DFC064A74B96}"/>
              </a:ext>
            </a:extLst>
          </p:cNvPr>
          <p:cNvSpPr txBox="1"/>
          <p:nvPr/>
        </p:nvSpPr>
        <p:spPr>
          <a:xfrm>
            <a:off x="433406" y="2264162"/>
            <a:ext cx="3975826" cy="523220"/>
          </a:xfrm>
          <a:prstGeom prst="rect">
            <a:avLst/>
          </a:prstGeom>
          <a:noFill/>
        </p:spPr>
        <p:txBody>
          <a:bodyPr wrap="square" rtlCol="0">
            <a:spAutoFit/>
          </a:bodyPr>
          <a:lstStyle/>
          <a:p>
            <a:r>
              <a:rPr lang="en-GB" sz="2800" dirty="0"/>
              <a:t>Build infrastructure</a:t>
            </a:r>
            <a:endParaRPr lang="en-US" sz="2800" dirty="0"/>
          </a:p>
        </p:txBody>
      </p:sp>
      <p:sp>
        <p:nvSpPr>
          <p:cNvPr id="10" name="TextBox 9">
            <a:extLst>
              <a:ext uri="{FF2B5EF4-FFF2-40B4-BE49-F238E27FC236}">
                <a16:creationId xmlns:a16="http://schemas.microsoft.com/office/drawing/2014/main" id="{117F2D3E-24F6-068B-436E-44F2B7570D21}"/>
              </a:ext>
            </a:extLst>
          </p:cNvPr>
          <p:cNvSpPr txBox="1"/>
          <p:nvPr/>
        </p:nvSpPr>
        <p:spPr>
          <a:xfrm>
            <a:off x="6651612" y="6232825"/>
            <a:ext cx="5428789" cy="523220"/>
          </a:xfrm>
          <a:prstGeom prst="rect">
            <a:avLst/>
          </a:prstGeom>
          <a:noFill/>
        </p:spPr>
        <p:txBody>
          <a:bodyPr wrap="square" rtlCol="0">
            <a:spAutoFit/>
          </a:bodyPr>
          <a:lstStyle/>
          <a:p>
            <a:r>
              <a:rPr lang="en-GB" sz="2800" dirty="0"/>
              <a:t>Making the case for investment</a:t>
            </a:r>
            <a:endParaRPr lang="en-US" sz="2800" dirty="0"/>
          </a:p>
        </p:txBody>
      </p:sp>
      <p:sp>
        <p:nvSpPr>
          <p:cNvPr id="11" name="TextBox 10">
            <a:extLst>
              <a:ext uri="{FF2B5EF4-FFF2-40B4-BE49-F238E27FC236}">
                <a16:creationId xmlns:a16="http://schemas.microsoft.com/office/drawing/2014/main" id="{DB13BD04-5FB6-4319-5712-1DB3EE838A72}"/>
              </a:ext>
            </a:extLst>
          </p:cNvPr>
          <p:cNvSpPr txBox="1"/>
          <p:nvPr/>
        </p:nvSpPr>
        <p:spPr>
          <a:xfrm>
            <a:off x="8612349" y="4078389"/>
            <a:ext cx="3975826" cy="523220"/>
          </a:xfrm>
          <a:prstGeom prst="rect">
            <a:avLst/>
          </a:prstGeom>
          <a:noFill/>
        </p:spPr>
        <p:txBody>
          <a:bodyPr wrap="square" rtlCol="0">
            <a:spAutoFit/>
          </a:bodyPr>
          <a:lstStyle/>
          <a:p>
            <a:r>
              <a:rPr lang="en-GB" sz="2800" dirty="0"/>
              <a:t>Support training</a:t>
            </a:r>
            <a:endParaRPr lang="en-US" sz="2800" dirty="0"/>
          </a:p>
        </p:txBody>
      </p:sp>
    </p:spTree>
    <p:extLst>
      <p:ext uri="{BB962C8B-B14F-4D97-AF65-F5344CB8AC3E}">
        <p14:creationId xmlns:p14="http://schemas.microsoft.com/office/powerpoint/2010/main" val="264711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A2D9-E5DA-2EB7-8B01-AB4AE3DF594C}"/>
              </a:ext>
            </a:extLst>
          </p:cNvPr>
          <p:cNvSpPr>
            <a:spLocks noGrp="1"/>
          </p:cNvSpPr>
          <p:nvPr>
            <p:ph type="title"/>
          </p:nvPr>
        </p:nvSpPr>
        <p:spPr/>
        <p:txBody>
          <a:bodyPr/>
          <a:lstStyle/>
          <a:p>
            <a:r>
              <a:rPr lang="en-GB" dirty="0"/>
              <a:t>IRIS Structure</a:t>
            </a:r>
          </a:p>
        </p:txBody>
      </p:sp>
      <p:sp>
        <p:nvSpPr>
          <p:cNvPr id="5" name="Rounded Rectangle 15">
            <a:extLst>
              <a:ext uri="{FF2B5EF4-FFF2-40B4-BE49-F238E27FC236}">
                <a16:creationId xmlns:a16="http://schemas.microsoft.com/office/drawing/2014/main" id="{84E78259-7CE6-D5B8-F0C3-B95193DA8080}"/>
              </a:ext>
            </a:extLst>
          </p:cNvPr>
          <p:cNvSpPr/>
          <p:nvPr/>
        </p:nvSpPr>
        <p:spPr bwMode="auto">
          <a:xfrm>
            <a:off x="6399575" y="5595821"/>
            <a:ext cx="2722325" cy="897054"/>
          </a:xfrm>
          <a:prstGeom prst="roundRect">
            <a:avLst/>
          </a:prstGeom>
          <a:solidFill>
            <a:srgbClr val="006F3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solidFill>
                  <a:schemeClr val="bg1"/>
                </a:solidFill>
                <a:latin typeface="Trebuchet MS" pitchFamily="-108" charset="0"/>
                <a:ea typeface="Arial" pitchFamily="-108" charset="0"/>
                <a:cs typeface="Arial" pitchFamily="-108" charset="0"/>
              </a:rPr>
              <a:t>Providers</a:t>
            </a:r>
            <a:endParaRPr kumimoji="0" lang="en-US" sz="2000" b="1" i="0" u="none" strike="noStrike" cap="none" normalizeH="0" baseline="0" dirty="0">
              <a:ln>
                <a:noFill/>
              </a:ln>
              <a:solidFill>
                <a:schemeClr val="bg1"/>
              </a:solidFill>
              <a:effectLst/>
              <a:latin typeface="Trebuchet MS" pitchFamily="-108" charset="0"/>
              <a:ea typeface="Arial" pitchFamily="-108" charset="0"/>
              <a:cs typeface="Arial" pitchFamily="-108" charset="0"/>
            </a:endParaRPr>
          </a:p>
        </p:txBody>
      </p:sp>
      <p:sp>
        <p:nvSpPr>
          <p:cNvPr id="6" name="Rounded Rectangle 16">
            <a:extLst>
              <a:ext uri="{FF2B5EF4-FFF2-40B4-BE49-F238E27FC236}">
                <a16:creationId xmlns:a16="http://schemas.microsoft.com/office/drawing/2014/main" id="{F5EE8712-FE8E-D880-589A-0D66709D2FDF}"/>
              </a:ext>
            </a:extLst>
          </p:cNvPr>
          <p:cNvSpPr/>
          <p:nvPr/>
        </p:nvSpPr>
        <p:spPr bwMode="auto">
          <a:xfrm>
            <a:off x="3494203" y="5595821"/>
            <a:ext cx="2722325" cy="897054"/>
          </a:xfrm>
          <a:prstGeom prst="roundRect">
            <a:avLst/>
          </a:prstGeom>
          <a:solidFill>
            <a:srgbClr val="006F3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Trebuchet MS" pitchFamily="-108" charset="0"/>
                <a:ea typeface="Arial" pitchFamily="-108" charset="0"/>
                <a:cs typeface="Arial" pitchFamily="-108" charset="0"/>
              </a:rPr>
              <a:t>Other Partners</a:t>
            </a:r>
            <a:endParaRPr kumimoji="0" lang="en-US" sz="2000" b="1" i="0" u="none" strike="noStrike" cap="none" normalizeH="0" baseline="0" dirty="0">
              <a:ln>
                <a:noFill/>
              </a:ln>
              <a:solidFill>
                <a:schemeClr val="bg1"/>
              </a:solidFill>
              <a:effectLst/>
              <a:latin typeface="Trebuchet MS" pitchFamily="-108" charset="0"/>
              <a:ea typeface="Arial" pitchFamily="-108" charset="0"/>
              <a:cs typeface="Arial" pitchFamily="-108" charset="0"/>
            </a:endParaRPr>
          </a:p>
        </p:txBody>
      </p:sp>
      <p:sp>
        <p:nvSpPr>
          <p:cNvPr id="7" name="Rounded Rectangle 12">
            <a:extLst>
              <a:ext uri="{FF2B5EF4-FFF2-40B4-BE49-F238E27FC236}">
                <a16:creationId xmlns:a16="http://schemas.microsoft.com/office/drawing/2014/main" id="{CBDD8B64-AE98-BB0B-E47F-9D2B2B7FE325}"/>
              </a:ext>
            </a:extLst>
          </p:cNvPr>
          <p:cNvSpPr/>
          <p:nvPr/>
        </p:nvSpPr>
        <p:spPr bwMode="auto">
          <a:xfrm>
            <a:off x="3494203" y="4543322"/>
            <a:ext cx="5627697" cy="897054"/>
          </a:xfrm>
          <a:prstGeom prst="roundRect">
            <a:avLst/>
          </a:prstGeom>
          <a:solidFill>
            <a:srgbClr val="006F3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Trebuchet MS" pitchFamily="-108" charset="0"/>
                <a:ea typeface="Arial" pitchFamily="-108" charset="0"/>
                <a:cs typeface="Arial" pitchFamily="-108" charset="0"/>
              </a:rPr>
              <a:t>Activities and Facilities</a:t>
            </a:r>
          </a:p>
        </p:txBody>
      </p:sp>
      <p:sp>
        <p:nvSpPr>
          <p:cNvPr id="8" name="Rectangle: Rounded Corners 7">
            <a:extLst>
              <a:ext uri="{FF2B5EF4-FFF2-40B4-BE49-F238E27FC236}">
                <a16:creationId xmlns:a16="http://schemas.microsoft.com/office/drawing/2014/main" id="{4AA87791-4C0A-9A3D-FE93-CFFEA2FFDEC3}"/>
              </a:ext>
            </a:extLst>
          </p:cNvPr>
          <p:cNvSpPr/>
          <p:nvPr/>
        </p:nvSpPr>
        <p:spPr>
          <a:xfrm>
            <a:off x="4725931" y="2390594"/>
            <a:ext cx="2981194" cy="897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Delivery Board</a:t>
            </a:r>
            <a:endParaRPr lang="en-US" sz="1600" b="1" dirty="0"/>
          </a:p>
        </p:txBody>
      </p:sp>
      <p:sp>
        <p:nvSpPr>
          <p:cNvPr id="9" name="Rectangle: Rounded Corners 8">
            <a:extLst>
              <a:ext uri="{FF2B5EF4-FFF2-40B4-BE49-F238E27FC236}">
                <a16:creationId xmlns:a16="http://schemas.microsoft.com/office/drawing/2014/main" id="{E9887F0A-9E49-3CD8-D769-80460BC4C1FB}"/>
              </a:ext>
            </a:extLst>
          </p:cNvPr>
          <p:cNvSpPr/>
          <p:nvPr/>
        </p:nvSpPr>
        <p:spPr>
          <a:xfrm>
            <a:off x="8076609" y="2384112"/>
            <a:ext cx="2981194" cy="897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Technical Working Group</a:t>
            </a:r>
            <a:endParaRPr lang="en-US" sz="1600" b="1" dirty="0"/>
          </a:p>
        </p:txBody>
      </p:sp>
      <p:sp>
        <p:nvSpPr>
          <p:cNvPr id="10" name="Rectangle: Rounded Corners 9">
            <a:extLst>
              <a:ext uri="{FF2B5EF4-FFF2-40B4-BE49-F238E27FC236}">
                <a16:creationId xmlns:a16="http://schemas.microsoft.com/office/drawing/2014/main" id="{863DCBE0-28BA-C30E-78B8-055B288C1BD9}"/>
              </a:ext>
            </a:extLst>
          </p:cNvPr>
          <p:cNvSpPr/>
          <p:nvPr/>
        </p:nvSpPr>
        <p:spPr>
          <a:xfrm>
            <a:off x="1375253" y="2384112"/>
            <a:ext cx="2981194" cy="897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Resource Scrutiny and Allocation Panel</a:t>
            </a:r>
            <a:endParaRPr lang="en-US" sz="1600" b="1" dirty="0"/>
          </a:p>
        </p:txBody>
      </p:sp>
      <p:sp>
        <p:nvSpPr>
          <p:cNvPr id="11" name="Left Brace 10">
            <a:extLst>
              <a:ext uri="{FF2B5EF4-FFF2-40B4-BE49-F238E27FC236}">
                <a16:creationId xmlns:a16="http://schemas.microsoft.com/office/drawing/2014/main" id="{A8BB59CA-876A-F0CF-26F6-B7A6DA14E265}"/>
              </a:ext>
            </a:extLst>
          </p:cNvPr>
          <p:cNvSpPr/>
          <p:nvPr/>
        </p:nvSpPr>
        <p:spPr>
          <a:xfrm rot="5400000">
            <a:off x="6049950" y="960808"/>
            <a:ext cx="541403" cy="5962613"/>
          </a:xfrm>
          <a:prstGeom prst="leftBrace">
            <a:avLst/>
          </a:prstGeom>
          <a:ln w="63500">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8E43DF9D-726F-51E7-BEA7-15A80FCA6EDB}"/>
              </a:ext>
            </a:extLst>
          </p:cNvPr>
          <p:cNvSpPr txBox="1"/>
          <p:nvPr/>
        </p:nvSpPr>
        <p:spPr>
          <a:xfrm>
            <a:off x="5059137" y="3136828"/>
            <a:ext cx="2826336" cy="338554"/>
          </a:xfrm>
          <a:prstGeom prst="rect">
            <a:avLst/>
          </a:prstGeom>
          <a:solidFill>
            <a:schemeClr val="bg1"/>
          </a:solidFill>
          <a:ln>
            <a:solidFill>
              <a:schemeClr val="tx1"/>
            </a:solidFill>
          </a:ln>
        </p:spPr>
        <p:txBody>
          <a:bodyPr wrap="square" rtlCol="0">
            <a:spAutoFit/>
          </a:bodyPr>
          <a:lstStyle/>
          <a:p>
            <a:r>
              <a:rPr lang="en-GB" sz="1600" dirty="0"/>
              <a:t>Strategy, Policy, Funding etc</a:t>
            </a:r>
            <a:endParaRPr lang="en-US" sz="1600" dirty="0"/>
          </a:p>
        </p:txBody>
      </p:sp>
      <p:sp>
        <p:nvSpPr>
          <p:cNvPr id="13" name="TextBox 12">
            <a:extLst>
              <a:ext uri="{FF2B5EF4-FFF2-40B4-BE49-F238E27FC236}">
                <a16:creationId xmlns:a16="http://schemas.microsoft.com/office/drawing/2014/main" id="{6C6B5B9A-806D-A556-7EAF-98AFD536A9A6}"/>
              </a:ext>
            </a:extLst>
          </p:cNvPr>
          <p:cNvSpPr txBox="1"/>
          <p:nvPr/>
        </p:nvSpPr>
        <p:spPr>
          <a:xfrm>
            <a:off x="8796978" y="3156241"/>
            <a:ext cx="2378243" cy="338554"/>
          </a:xfrm>
          <a:prstGeom prst="rect">
            <a:avLst/>
          </a:prstGeom>
          <a:solidFill>
            <a:schemeClr val="bg1"/>
          </a:solidFill>
          <a:ln>
            <a:solidFill>
              <a:schemeClr val="tx1"/>
            </a:solidFill>
          </a:ln>
        </p:spPr>
        <p:txBody>
          <a:bodyPr wrap="square" rtlCol="0">
            <a:spAutoFit/>
          </a:bodyPr>
          <a:lstStyle/>
          <a:p>
            <a:r>
              <a:rPr lang="en-GB" sz="1600" dirty="0"/>
              <a:t>Technical Coordination</a:t>
            </a:r>
            <a:endParaRPr lang="en-US" sz="1600" dirty="0"/>
          </a:p>
        </p:txBody>
      </p:sp>
      <p:sp>
        <p:nvSpPr>
          <p:cNvPr id="14" name="TextBox 13">
            <a:extLst>
              <a:ext uri="{FF2B5EF4-FFF2-40B4-BE49-F238E27FC236}">
                <a16:creationId xmlns:a16="http://schemas.microsoft.com/office/drawing/2014/main" id="{DFE38B26-899F-05F9-C946-D6C6CE9E75E7}"/>
              </a:ext>
            </a:extLst>
          </p:cNvPr>
          <p:cNvSpPr txBox="1"/>
          <p:nvPr/>
        </p:nvSpPr>
        <p:spPr>
          <a:xfrm>
            <a:off x="1096013" y="3179389"/>
            <a:ext cx="2144718" cy="338554"/>
          </a:xfrm>
          <a:prstGeom prst="rect">
            <a:avLst/>
          </a:prstGeom>
          <a:solidFill>
            <a:schemeClr val="bg1"/>
          </a:solidFill>
          <a:ln>
            <a:solidFill>
              <a:schemeClr val="tx1"/>
            </a:solidFill>
          </a:ln>
        </p:spPr>
        <p:txBody>
          <a:bodyPr wrap="square" rtlCol="0">
            <a:spAutoFit/>
          </a:bodyPr>
          <a:lstStyle/>
          <a:p>
            <a:r>
              <a:rPr lang="en-GB" sz="1600" dirty="0"/>
              <a:t>Resource Allocation</a:t>
            </a:r>
            <a:endParaRPr lang="en-US" sz="1600" dirty="0"/>
          </a:p>
        </p:txBody>
      </p:sp>
    </p:spTree>
    <p:extLst>
      <p:ext uri="{BB962C8B-B14F-4D97-AF65-F5344CB8AC3E}">
        <p14:creationId xmlns:p14="http://schemas.microsoft.com/office/powerpoint/2010/main" val="233284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DCE87335-5E54-4417-CBF3-FF54E7E69DB8}"/>
              </a:ext>
            </a:extLst>
          </p:cNvPr>
          <p:cNvCxnSpPr>
            <a:cxnSpLocks/>
            <a:endCxn id="7" idx="0"/>
          </p:cNvCxnSpPr>
          <p:nvPr/>
        </p:nvCxnSpPr>
        <p:spPr>
          <a:xfrm>
            <a:off x="2429059" y="2501776"/>
            <a:ext cx="0" cy="744040"/>
          </a:xfrm>
          <a:prstGeom prst="line">
            <a:avLst/>
          </a:prstGeom>
        </p:spPr>
        <p:style>
          <a:lnRef idx="3">
            <a:schemeClr val="accent4"/>
          </a:lnRef>
          <a:fillRef idx="0">
            <a:schemeClr val="accent4"/>
          </a:fillRef>
          <a:effectRef idx="2">
            <a:schemeClr val="accent4"/>
          </a:effectRef>
          <a:fontRef idx="minor">
            <a:schemeClr val="tx1"/>
          </a:fontRef>
        </p:style>
      </p:cxnSp>
      <p:cxnSp>
        <p:nvCxnSpPr>
          <p:cNvPr id="32" name="Straight Connector 31">
            <a:extLst>
              <a:ext uri="{FF2B5EF4-FFF2-40B4-BE49-F238E27FC236}">
                <a16:creationId xmlns:a16="http://schemas.microsoft.com/office/drawing/2014/main" id="{5BE4CB46-A9D8-1DA5-AD93-6B5B04FABC4F}"/>
              </a:ext>
            </a:extLst>
          </p:cNvPr>
          <p:cNvCxnSpPr>
            <a:cxnSpLocks/>
            <a:stCxn id="24" idx="1"/>
            <a:endCxn id="10" idx="3"/>
          </p:cNvCxnSpPr>
          <p:nvPr/>
        </p:nvCxnSpPr>
        <p:spPr>
          <a:xfrm flipH="1">
            <a:off x="3846143" y="2251660"/>
            <a:ext cx="1203646" cy="776"/>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Straight Connector 34">
            <a:extLst>
              <a:ext uri="{FF2B5EF4-FFF2-40B4-BE49-F238E27FC236}">
                <a16:creationId xmlns:a16="http://schemas.microsoft.com/office/drawing/2014/main" id="{44AC6125-CCDF-7D7D-89D4-0C5CAF8949A0}"/>
              </a:ext>
            </a:extLst>
          </p:cNvPr>
          <p:cNvCxnSpPr>
            <a:cxnSpLocks/>
            <a:endCxn id="9" idx="0"/>
          </p:cNvCxnSpPr>
          <p:nvPr/>
        </p:nvCxnSpPr>
        <p:spPr>
          <a:xfrm>
            <a:off x="6582430" y="2609572"/>
            <a:ext cx="0" cy="536854"/>
          </a:xfrm>
          <a:prstGeom prst="line">
            <a:avLst/>
          </a:prstGeom>
        </p:spPr>
        <p:style>
          <a:lnRef idx="3">
            <a:schemeClr val="accent4"/>
          </a:lnRef>
          <a:fillRef idx="0">
            <a:schemeClr val="accent4"/>
          </a:fillRef>
          <a:effectRef idx="2">
            <a:schemeClr val="accent4"/>
          </a:effectRef>
          <a:fontRef idx="minor">
            <a:schemeClr val="tx1"/>
          </a:fontRef>
        </p:style>
      </p:cxnSp>
      <p:sp>
        <p:nvSpPr>
          <p:cNvPr id="2" name="Title 1">
            <a:extLst>
              <a:ext uri="{FF2B5EF4-FFF2-40B4-BE49-F238E27FC236}">
                <a16:creationId xmlns:a16="http://schemas.microsoft.com/office/drawing/2014/main" id="{B479A2D9-E5DA-2EB7-8B01-AB4AE3DF594C}"/>
              </a:ext>
            </a:extLst>
          </p:cNvPr>
          <p:cNvSpPr>
            <a:spLocks noGrp="1"/>
          </p:cNvSpPr>
          <p:nvPr>
            <p:ph type="title"/>
          </p:nvPr>
        </p:nvSpPr>
        <p:spPr/>
        <p:txBody>
          <a:bodyPr/>
          <a:lstStyle/>
          <a:p>
            <a:r>
              <a:rPr lang="en-GB" dirty="0"/>
              <a:t>IRIS Structure: updated?</a:t>
            </a:r>
          </a:p>
        </p:txBody>
      </p:sp>
      <p:sp>
        <p:nvSpPr>
          <p:cNvPr id="5" name="Rounded Rectangle 15">
            <a:extLst>
              <a:ext uri="{FF2B5EF4-FFF2-40B4-BE49-F238E27FC236}">
                <a16:creationId xmlns:a16="http://schemas.microsoft.com/office/drawing/2014/main" id="{84E78259-7CE6-D5B8-F0C3-B95193DA8080}"/>
              </a:ext>
            </a:extLst>
          </p:cNvPr>
          <p:cNvSpPr/>
          <p:nvPr/>
        </p:nvSpPr>
        <p:spPr bwMode="auto">
          <a:xfrm>
            <a:off x="2429059" y="4205815"/>
            <a:ext cx="1552818" cy="897054"/>
          </a:xfrm>
          <a:prstGeom prst="roundRect">
            <a:avLst/>
          </a:prstGeom>
          <a:solidFill>
            <a:srgbClr val="006F3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solidFill>
                  <a:schemeClr val="bg1"/>
                </a:solidFill>
                <a:latin typeface="Trebuchet MS" pitchFamily="-108" charset="0"/>
                <a:ea typeface="Arial" pitchFamily="-108" charset="0"/>
                <a:cs typeface="Arial" pitchFamily="-108" charset="0"/>
              </a:rPr>
              <a:t>Providers</a:t>
            </a:r>
            <a:endParaRPr kumimoji="0" lang="en-US" sz="2000" b="1" i="0" u="none" strike="noStrike" cap="none" normalizeH="0" baseline="0" dirty="0">
              <a:ln>
                <a:noFill/>
              </a:ln>
              <a:solidFill>
                <a:schemeClr val="bg1"/>
              </a:solidFill>
              <a:effectLst/>
              <a:latin typeface="Trebuchet MS" pitchFamily="-108" charset="0"/>
              <a:ea typeface="Arial" pitchFamily="-108" charset="0"/>
              <a:cs typeface="Arial" pitchFamily="-108" charset="0"/>
            </a:endParaRPr>
          </a:p>
        </p:txBody>
      </p:sp>
      <p:sp>
        <p:nvSpPr>
          <p:cNvPr id="6" name="Rounded Rectangle 16">
            <a:extLst>
              <a:ext uri="{FF2B5EF4-FFF2-40B4-BE49-F238E27FC236}">
                <a16:creationId xmlns:a16="http://schemas.microsoft.com/office/drawing/2014/main" id="{F5EE8712-FE8E-D880-589A-0D66709D2FDF}"/>
              </a:ext>
            </a:extLst>
          </p:cNvPr>
          <p:cNvSpPr/>
          <p:nvPr/>
        </p:nvSpPr>
        <p:spPr bwMode="auto">
          <a:xfrm>
            <a:off x="834410" y="4204862"/>
            <a:ext cx="1552818" cy="897054"/>
          </a:xfrm>
          <a:prstGeom prst="roundRect">
            <a:avLst/>
          </a:prstGeom>
          <a:solidFill>
            <a:srgbClr val="006F3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Trebuchet MS" pitchFamily="-108" charset="0"/>
                <a:ea typeface="Arial" pitchFamily="-108" charset="0"/>
                <a:cs typeface="Arial" pitchFamily="-108" charset="0"/>
              </a:rPr>
              <a:t>Other Partners</a:t>
            </a:r>
            <a:endParaRPr kumimoji="0" lang="en-US" sz="2000" b="1" i="0" u="none" strike="noStrike" cap="none" normalizeH="0" baseline="0" dirty="0">
              <a:ln>
                <a:noFill/>
              </a:ln>
              <a:solidFill>
                <a:schemeClr val="bg1"/>
              </a:solidFill>
              <a:effectLst/>
              <a:latin typeface="Trebuchet MS" pitchFamily="-108" charset="0"/>
              <a:ea typeface="Arial" pitchFamily="-108" charset="0"/>
              <a:cs typeface="Arial" pitchFamily="-108" charset="0"/>
            </a:endParaRPr>
          </a:p>
        </p:txBody>
      </p:sp>
      <p:sp>
        <p:nvSpPr>
          <p:cNvPr id="7" name="Rounded Rectangle 12">
            <a:extLst>
              <a:ext uri="{FF2B5EF4-FFF2-40B4-BE49-F238E27FC236}">
                <a16:creationId xmlns:a16="http://schemas.microsoft.com/office/drawing/2014/main" id="{CBDD8B64-AE98-BB0B-E47F-9D2B2B7FE325}"/>
              </a:ext>
            </a:extLst>
          </p:cNvPr>
          <p:cNvSpPr/>
          <p:nvPr/>
        </p:nvSpPr>
        <p:spPr bwMode="auto">
          <a:xfrm>
            <a:off x="834410" y="3245816"/>
            <a:ext cx="3189297" cy="897054"/>
          </a:xfrm>
          <a:prstGeom prst="roundRect">
            <a:avLst/>
          </a:prstGeom>
          <a:solidFill>
            <a:srgbClr val="006F3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Trebuchet MS" pitchFamily="-108" charset="0"/>
                <a:ea typeface="Arial" pitchFamily="-108" charset="0"/>
                <a:cs typeface="Arial" pitchFamily="-108" charset="0"/>
              </a:rPr>
              <a:t>Activities and Facilities</a:t>
            </a:r>
          </a:p>
        </p:txBody>
      </p:sp>
      <p:sp>
        <p:nvSpPr>
          <p:cNvPr id="8" name="Rectangle: Rounded Corners 7">
            <a:extLst>
              <a:ext uri="{FF2B5EF4-FFF2-40B4-BE49-F238E27FC236}">
                <a16:creationId xmlns:a16="http://schemas.microsoft.com/office/drawing/2014/main" id="{4AA87791-4C0A-9A3D-FE93-CFFEA2FFDEC3}"/>
              </a:ext>
            </a:extLst>
          </p:cNvPr>
          <p:cNvSpPr/>
          <p:nvPr/>
        </p:nvSpPr>
        <p:spPr>
          <a:xfrm>
            <a:off x="8651691" y="1803133"/>
            <a:ext cx="2981194" cy="897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Delivery Board</a:t>
            </a:r>
            <a:endParaRPr lang="en-US" sz="1600" b="1" dirty="0"/>
          </a:p>
        </p:txBody>
      </p:sp>
      <p:sp>
        <p:nvSpPr>
          <p:cNvPr id="9" name="Rectangle: Rounded Corners 8">
            <a:extLst>
              <a:ext uri="{FF2B5EF4-FFF2-40B4-BE49-F238E27FC236}">
                <a16:creationId xmlns:a16="http://schemas.microsoft.com/office/drawing/2014/main" id="{E9887F0A-9E49-3CD8-D769-80460BC4C1FB}"/>
              </a:ext>
            </a:extLst>
          </p:cNvPr>
          <p:cNvSpPr/>
          <p:nvPr/>
        </p:nvSpPr>
        <p:spPr>
          <a:xfrm>
            <a:off x="5091833" y="3146426"/>
            <a:ext cx="2981194" cy="897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Technical Working Group</a:t>
            </a:r>
            <a:endParaRPr lang="en-US" sz="1600" b="1" dirty="0"/>
          </a:p>
        </p:txBody>
      </p:sp>
      <p:sp>
        <p:nvSpPr>
          <p:cNvPr id="10" name="Rectangle: Rounded Corners 9">
            <a:extLst>
              <a:ext uri="{FF2B5EF4-FFF2-40B4-BE49-F238E27FC236}">
                <a16:creationId xmlns:a16="http://schemas.microsoft.com/office/drawing/2014/main" id="{863DCBE0-28BA-C30E-78B8-055B288C1BD9}"/>
              </a:ext>
            </a:extLst>
          </p:cNvPr>
          <p:cNvSpPr/>
          <p:nvPr/>
        </p:nvSpPr>
        <p:spPr>
          <a:xfrm>
            <a:off x="864949" y="1803909"/>
            <a:ext cx="2981194" cy="897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Resource Scrutiny and Allocation Panel</a:t>
            </a:r>
            <a:endParaRPr lang="en-US" sz="1600" b="1" dirty="0"/>
          </a:p>
        </p:txBody>
      </p:sp>
      <p:sp>
        <p:nvSpPr>
          <p:cNvPr id="12" name="TextBox 11">
            <a:extLst>
              <a:ext uri="{FF2B5EF4-FFF2-40B4-BE49-F238E27FC236}">
                <a16:creationId xmlns:a16="http://schemas.microsoft.com/office/drawing/2014/main" id="{8E43DF9D-726F-51E7-BEA7-15A80FCA6EDB}"/>
              </a:ext>
            </a:extLst>
          </p:cNvPr>
          <p:cNvSpPr txBox="1"/>
          <p:nvPr/>
        </p:nvSpPr>
        <p:spPr>
          <a:xfrm>
            <a:off x="9065820" y="2501776"/>
            <a:ext cx="2826336" cy="338554"/>
          </a:xfrm>
          <a:prstGeom prst="rect">
            <a:avLst/>
          </a:prstGeom>
          <a:solidFill>
            <a:schemeClr val="bg1"/>
          </a:solidFill>
          <a:ln>
            <a:solidFill>
              <a:schemeClr val="tx1"/>
            </a:solidFill>
          </a:ln>
        </p:spPr>
        <p:txBody>
          <a:bodyPr wrap="square" rtlCol="0">
            <a:spAutoFit/>
          </a:bodyPr>
          <a:lstStyle/>
          <a:p>
            <a:r>
              <a:rPr lang="en-GB" sz="1600" dirty="0"/>
              <a:t>Strategy, Policy, Funding etc</a:t>
            </a:r>
            <a:endParaRPr lang="en-US" sz="1600" dirty="0"/>
          </a:p>
        </p:txBody>
      </p:sp>
      <p:sp>
        <p:nvSpPr>
          <p:cNvPr id="13" name="TextBox 12">
            <a:extLst>
              <a:ext uri="{FF2B5EF4-FFF2-40B4-BE49-F238E27FC236}">
                <a16:creationId xmlns:a16="http://schemas.microsoft.com/office/drawing/2014/main" id="{6C6B5B9A-806D-A556-7EAF-98AFD536A9A6}"/>
              </a:ext>
            </a:extLst>
          </p:cNvPr>
          <p:cNvSpPr txBox="1"/>
          <p:nvPr/>
        </p:nvSpPr>
        <p:spPr>
          <a:xfrm>
            <a:off x="5846704" y="3925509"/>
            <a:ext cx="2378243" cy="338554"/>
          </a:xfrm>
          <a:prstGeom prst="rect">
            <a:avLst/>
          </a:prstGeom>
          <a:solidFill>
            <a:schemeClr val="bg1"/>
          </a:solidFill>
          <a:ln>
            <a:solidFill>
              <a:schemeClr val="tx1"/>
            </a:solidFill>
          </a:ln>
        </p:spPr>
        <p:txBody>
          <a:bodyPr wrap="square" rtlCol="0">
            <a:spAutoFit/>
          </a:bodyPr>
          <a:lstStyle/>
          <a:p>
            <a:r>
              <a:rPr lang="en-GB" sz="1600" dirty="0"/>
              <a:t>Technical Coordination</a:t>
            </a:r>
            <a:endParaRPr lang="en-US" sz="1600" dirty="0"/>
          </a:p>
        </p:txBody>
      </p:sp>
      <p:sp>
        <p:nvSpPr>
          <p:cNvPr id="14" name="TextBox 13">
            <a:extLst>
              <a:ext uri="{FF2B5EF4-FFF2-40B4-BE49-F238E27FC236}">
                <a16:creationId xmlns:a16="http://schemas.microsoft.com/office/drawing/2014/main" id="{DFE38B26-899F-05F9-C946-D6C6CE9E75E7}"/>
              </a:ext>
            </a:extLst>
          </p:cNvPr>
          <p:cNvSpPr txBox="1"/>
          <p:nvPr/>
        </p:nvSpPr>
        <p:spPr>
          <a:xfrm>
            <a:off x="1944591" y="2587289"/>
            <a:ext cx="2144718" cy="338554"/>
          </a:xfrm>
          <a:prstGeom prst="rect">
            <a:avLst/>
          </a:prstGeom>
          <a:solidFill>
            <a:schemeClr val="bg1"/>
          </a:solidFill>
          <a:ln>
            <a:solidFill>
              <a:schemeClr val="tx1"/>
            </a:solidFill>
          </a:ln>
        </p:spPr>
        <p:txBody>
          <a:bodyPr wrap="square" rtlCol="0">
            <a:spAutoFit/>
          </a:bodyPr>
          <a:lstStyle/>
          <a:p>
            <a:r>
              <a:rPr lang="en-GB" sz="1600" dirty="0"/>
              <a:t>Resource Allocation</a:t>
            </a:r>
            <a:endParaRPr lang="en-US" sz="1600" dirty="0"/>
          </a:p>
        </p:txBody>
      </p:sp>
      <p:sp>
        <p:nvSpPr>
          <p:cNvPr id="3" name="Rectangle: Rounded Corners 2">
            <a:extLst>
              <a:ext uri="{FF2B5EF4-FFF2-40B4-BE49-F238E27FC236}">
                <a16:creationId xmlns:a16="http://schemas.microsoft.com/office/drawing/2014/main" id="{6B68E998-D56D-FCEB-6307-80802849C954}"/>
              </a:ext>
            </a:extLst>
          </p:cNvPr>
          <p:cNvSpPr/>
          <p:nvPr/>
        </p:nvSpPr>
        <p:spPr>
          <a:xfrm>
            <a:off x="884272" y="5574508"/>
            <a:ext cx="2981194" cy="897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Technical Review Panel</a:t>
            </a:r>
            <a:endParaRPr lang="en-US" sz="1600" b="1" dirty="0"/>
          </a:p>
        </p:txBody>
      </p:sp>
      <p:sp>
        <p:nvSpPr>
          <p:cNvPr id="4" name="TextBox 3">
            <a:extLst>
              <a:ext uri="{FF2B5EF4-FFF2-40B4-BE49-F238E27FC236}">
                <a16:creationId xmlns:a16="http://schemas.microsoft.com/office/drawing/2014/main" id="{91E35C80-B31F-1214-8057-0000768BF1C8}"/>
              </a:ext>
            </a:extLst>
          </p:cNvPr>
          <p:cNvSpPr txBox="1"/>
          <p:nvPr/>
        </p:nvSpPr>
        <p:spPr>
          <a:xfrm>
            <a:off x="2113096" y="6302285"/>
            <a:ext cx="1917341" cy="338554"/>
          </a:xfrm>
          <a:prstGeom prst="rect">
            <a:avLst/>
          </a:prstGeom>
          <a:solidFill>
            <a:schemeClr val="bg1"/>
          </a:solidFill>
          <a:ln>
            <a:solidFill>
              <a:schemeClr val="tx1"/>
            </a:solidFill>
          </a:ln>
        </p:spPr>
        <p:txBody>
          <a:bodyPr wrap="square" rtlCol="0">
            <a:spAutoFit/>
          </a:bodyPr>
          <a:lstStyle/>
          <a:p>
            <a:r>
              <a:rPr lang="en-GB" sz="1600" dirty="0"/>
              <a:t>Technical Scrutiny</a:t>
            </a:r>
            <a:endParaRPr lang="en-US" sz="1600" dirty="0"/>
          </a:p>
        </p:txBody>
      </p:sp>
      <p:pic>
        <p:nvPicPr>
          <p:cNvPr id="16" name="Picture 15">
            <a:extLst>
              <a:ext uri="{FF2B5EF4-FFF2-40B4-BE49-F238E27FC236}">
                <a16:creationId xmlns:a16="http://schemas.microsoft.com/office/drawing/2014/main" id="{13AF3730-DE04-EC5B-FC67-29D0ABA8BD11}"/>
              </a:ext>
            </a:extLst>
          </p:cNvPr>
          <p:cNvPicPr>
            <a:picLocks noChangeAspect="1"/>
          </p:cNvPicPr>
          <p:nvPr/>
        </p:nvPicPr>
        <p:blipFill>
          <a:blip r:embed="rId2"/>
          <a:stretch>
            <a:fillRect/>
          </a:stretch>
        </p:blipFill>
        <p:spPr>
          <a:xfrm>
            <a:off x="9670427" y="5457471"/>
            <a:ext cx="1217356" cy="1131127"/>
          </a:xfrm>
          <a:prstGeom prst="rect">
            <a:avLst/>
          </a:prstGeom>
        </p:spPr>
      </p:pic>
      <p:sp>
        <p:nvSpPr>
          <p:cNvPr id="17" name="Rectangle: Rounded Corners 16">
            <a:extLst>
              <a:ext uri="{FF2B5EF4-FFF2-40B4-BE49-F238E27FC236}">
                <a16:creationId xmlns:a16="http://schemas.microsoft.com/office/drawing/2014/main" id="{45AC98CD-837E-1BA7-5663-4838E9DA7ECF}"/>
              </a:ext>
            </a:extLst>
          </p:cNvPr>
          <p:cNvSpPr/>
          <p:nvPr/>
        </p:nvSpPr>
        <p:spPr>
          <a:xfrm>
            <a:off x="8788508" y="4080840"/>
            <a:ext cx="2981194" cy="897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Computing Advisory Panel</a:t>
            </a:r>
            <a:endParaRPr lang="en-US" sz="1600" b="1" dirty="0"/>
          </a:p>
        </p:txBody>
      </p:sp>
      <p:cxnSp>
        <p:nvCxnSpPr>
          <p:cNvPr id="19" name="Straight Connector 18">
            <a:extLst>
              <a:ext uri="{FF2B5EF4-FFF2-40B4-BE49-F238E27FC236}">
                <a16:creationId xmlns:a16="http://schemas.microsoft.com/office/drawing/2014/main" id="{5CE372C2-BD2A-952C-DCE4-45EC5A3F3E26}"/>
              </a:ext>
            </a:extLst>
          </p:cNvPr>
          <p:cNvCxnSpPr>
            <a:cxnSpLocks/>
            <a:stCxn id="16" idx="0"/>
            <a:endCxn id="17" idx="2"/>
          </p:cNvCxnSpPr>
          <p:nvPr/>
        </p:nvCxnSpPr>
        <p:spPr>
          <a:xfrm flipV="1">
            <a:off x="10279105" y="4977894"/>
            <a:ext cx="0" cy="479577"/>
          </a:xfrm>
          <a:prstGeom prst="line">
            <a:avLst/>
          </a:prstGeom>
        </p:spPr>
        <p:style>
          <a:lnRef idx="3">
            <a:schemeClr val="accent4"/>
          </a:lnRef>
          <a:fillRef idx="0">
            <a:schemeClr val="accent4"/>
          </a:fillRef>
          <a:effectRef idx="2">
            <a:schemeClr val="accent4"/>
          </a:effectRef>
          <a:fontRef idx="minor">
            <a:schemeClr val="tx1"/>
          </a:fontRef>
        </p:style>
      </p:cxnSp>
      <p:sp>
        <p:nvSpPr>
          <p:cNvPr id="24" name="Rectangle: Rounded Corners 23">
            <a:extLst>
              <a:ext uri="{FF2B5EF4-FFF2-40B4-BE49-F238E27FC236}">
                <a16:creationId xmlns:a16="http://schemas.microsoft.com/office/drawing/2014/main" id="{7AA52518-F0CD-E28A-643F-D8C5D0EA448C}"/>
              </a:ext>
            </a:extLst>
          </p:cNvPr>
          <p:cNvSpPr/>
          <p:nvPr/>
        </p:nvSpPr>
        <p:spPr>
          <a:xfrm>
            <a:off x="5049789" y="1803133"/>
            <a:ext cx="2981194" cy="897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IRIS Project </a:t>
            </a:r>
            <a:r>
              <a:rPr lang="en-GB" sz="2000" b="1" dirty="0" err="1"/>
              <a:t>Adminstration</a:t>
            </a:r>
            <a:endParaRPr lang="en-US" sz="1600" b="1" dirty="0"/>
          </a:p>
        </p:txBody>
      </p:sp>
      <p:sp>
        <p:nvSpPr>
          <p:cNvPr id="27" name="TextBox 26">
            <a:extLst>
              <a:ext uri="{FF2B5EF4-FFF2-40B4-BE49-F238E27FC236}">
                <a16:creationId xmlns:a16="http://schemas.microsoft.com/office/drawing/2014/main" id="{6A286412-6CF7-796B-C8EF-016C2C1B4B8B}"/>
              </a:ext>
            </a:extLst>
          </p:cNvPr>
          <p:cNvSpPr txBox="1"/>
          <p:nvPr/>
        </p:nvSpPr>
        <p:spPr>
          <a:xfrm>
            <a:off x="5547593" y="2587289"/>
            <a:ext cx="2677354" cy="338554"/>
          </a:xfrm>
          <a:prstGeom prst="rect">
            <a:avLst/>
          </a:prstGeom>
          <a:solidFill>
            <a:schemeClr val="bg1"/>
          </a:solidFill>
          <a:ln>
            <a:solidFill>
              <a:schemeClr val="tx1"/>
            </a:solidFill>
          </a:ln>
        </p:spPr>
        <p:txBody>
          <a:bodyPr wrap="square" rtlCol="0">
            <a:spAutoFit/>
          </a:bodyPr>
          <a:lstStyle/>
          <a:p>
            <a:r>
              <a:rPr lang="en-GB" sz="1600" dirty="0"/>
              <a:t>IRIS Leadership and Delivery</a:t>
            </a:r>
            <a:endParaRPr lang="en-US" sz="1600" dirty="0"/>
          </a:p>
        </p:txBody>
      </p:sp>
      <p:cxnSp>
        <p:nvCxnSpPr>
          <p:cNvPr id="28" name="Straight Connector 27">
            <a:extLst>
              <a:ext uri="{FF2B5EF4-FFF2-40B4-BE49-F238E27FC236}">
                <a16:creationId xmlns:a16="http://schemas.microsoft.com/office/drawing/2014/main" id="{0F6DBAA2-1BBB-459D-C41B-53AB50D7769C}"/>
              </a:ext>
            </a:extLst>
          </p:cNvPr>
          <p:cNvCxnSpPr>
            <a:cxnSpLocks/>
            <a:stCxn id="24" idx="3"/>
            <a:endCxn id="8" idx="1"/>
          </p:cNvCxnSpPr>
          <p:nvPr/>
        </p:nvCxnSpPr>
        <p:spPr>
          <a:xfrm>
            <a:off x="8030983" y="2251660"/>
            <a:ext cx="62070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6" name="Straight Connector 35">
            <a:extLst>
              <a:ext uri="{FF2B5EF4-FFF2-40B4-BE49-F238E27FC236}">
                <a16:creationId xmlns:a16="http://schemas.microsoft.com/office/drawing/2014/main" id="{F40548A7-8C90-982B-2BD0-53217A78E028}"/>
              </a:ext>
            </a:extLst>
          </p:cNvPr>
          <p:cNvCxnSpPr>
            <a:cxnSpLocks/>
            <a:endCxn id="3" idx="0"/>
          </p:cNvCxnSpPr>
          <p:nvPr/>
        </p:nvCxnSpPr>
        <p:spPr>
          <a:xfrm flipH="1">
            <a:off x="2374869" y="5085258"/>
            <a:ext cx="12359" cy="489250"/>
          </a:xfrm>
          <a:prstGeom prst="line">
            <a:avLst/>
          </a:prstGeom>
        </p:spPr>
        <p:style>
          <a:lnRef idx="3">
            <a:schemeClr val="accent4"/>
          </a:lnRef>
          <a:fillRef idx="0">
            <a:schemeClr val="accent4"/>
          </a:fillRef>
          <a:effectRef idx="2">
            <a:schemeClr val="accent4"/>
          </a:effectRef>
          <a:fontRef idx="minor">
            <a:schemeClr val="tx1"/>
          </a:fontRef>
        </p:style>
      </p:cxnSp>
      <p:cxnSp>
        <p:nvCxnSpPr>
          <p:cNvPr id="40" name="Straight Connector 39">
            <a:extLst>
              <a:ext uri="{FF2B5EF4-FFF2-40B4-BE49-F238E27FC236}">
                <a16:creationId xmlns:a16="http://schemas.microsoft.com/office/drawing/2014/main" id="{92E4A50F-21EF-4580-C372-7421B0BFFC8D}"/>
              </a:ext>
            </a:extLst>
          </p:cNvPr>
          <p:cNvCxnSpPr>
            <a:cxnSpLocks/>
            <a:stCxn id="16" idx="1"/>
            <a:endCxn id="3" idx="3"/>
          </p:cNvCxnSpPr>
          <p:nvPr/>
        </p:nvCxnSpPr>
        <p:spPr>
          <a:xfrm flipH="1">
            <a:off x="3865466" y="6023035"/>
            <a:ext cx="580496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3" name="Straight Connector 42">
            <a:extLst>
              <a:ext uri="{FF2B5EF4-FFF2-40B4-BE49-F238E27FC236}">
                <a16:creationId xmlns:a16="http://schemas.microsoft.com/office/drawing/2014/main" id="{C0B43D97-37CA-A5AD-7C32-B28A19A19424}"/>
              </a:ext>
            </a:extLst>
          </p:cNvPr>
          <p:cNvCxnSpPr>
            <a:cxnSpLocks/>
          </p:cNvCxnSpPr>
          <p:nvPr/>
        </p:nvCxnSpPr>
        <p:spPr>
          <a:xfrm>
            <a:off x="4545438" y="2251660"/>
            <a:ext cx="0" cy="3771375"/>
          </a:xfrm>
          <a:prstGeom prst="line">
            <a:avLst/>
          </a:prstGeom>
        </p:spPr>
        <p:style>
          <a:lnRef idx="3">
            <a:schemeClr val="accent4"/>
          </a:lnRef>
          <a:fillRef idx="0">
            <a:schemeClr val="accent4"/>
          </a:fillRef>
          <a:effectRef idx="2">
            <a:schemeClr val="accent4"/>
          </a:effectRef>
          <a:fontRef idx="minor">
            <a:schemeClr val="tx1"/>
          </a:fontRef>
        </p:style>
      </p:cxnSp>
      <p:cxnSp>
        <p:nvCxnSpPr>
          <p:cNvPr id="60" name="Straight Connector 59">
            <a:extLst>
              <a:ext uri="{FF2B5EF4-FFF2-40B4-BE49-F238E27FC236}">
                <a16:creationId xmlns:a16="http://schemas.microsoft.com/office/drawing/2014/main" id="{9ACA3C36-1EB2-6566-8492-CF5B4B7A87AB}"/>
              </a:ext>
            </a:extLst>
          </p:cNvPr>
          <p:cNvCxnSpPr>
            <a:cxnSpLocks/>
            <a:stCxn id="24" idx="3"/>
            <a:endCxn id="17" idx="0"/>
          </p:cNvCxnSpPr>
          <p:nvPr/>
        </p:nvCxnSpPr>
        <p:spPr>
          <a:xfrm>
            <a:off x="8030983" y="2251660"/>
            <a:ext cx="2248122" cy="1829180"/>
          </a:xfrm>
          <a:prstGeom prst="line">
            <a:avLst/>
          </a:prstGeom>
        </p:spPr>
        <p:style>
          <a:lnRef idx="3">
            <a:schemeClr val="accent4"/>
          </a:lnRef>
          <a:fillRef idx="0">
            <a:schemeClr val="accent4"/>
          </a:fillRef>
          <a:effectRef idx="2">
            <a:schemeClr val="accent4"/>
          </a:effectRef>
          <a:fontRef idx="minor">
            <a:schemeClr val="tx1"/>
          </a:fontRef>
        </p:style>
      </p:cxnSp>
      <p:cxnSp>
        <p:nvCxnSpPr>
          <p:cNvPr id="69" name="Straight Connector 68">
            <a:extLst>
              <a:ext uri="{FF2B5EF4-FFF2-40B4-BE49-F238E27FC236}">
                <a16:creationId xmlns:a16="http://schemas.microsoft.com/office/drawing/2014/main" id="{E64333EE-B039-2545-69EA-C424FFDA7EAD}"/>
              </a:ext>
            </a:extLst>
          </p:cNvPr>
          <p:cNvCxnSpPr>
            <a:cxnSpLocks/>
            <a:stCxn id="7" idx="3"/>
            <a:endCxn id="9" idx="1"/>
          </p:cNvCxnSpPr>
          <p:nvPr/>
        </p:nvCxnSpPr>
        <p:spPr>
          <a:xfrm flipV="1">
            <a:off x="4023707" y="3594953"/>
            <a:ext cx="1068126" cy="9939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1889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blue sign with white letters&#10;&#10;Description automatically generated">
            <a:extLst>
              <a:ext uri="{FF2B5EF4-FFF2-40B4-BE49-F238E27FC236}">
                <a16:creationId xmlns:a16="http://schemas.microsoft.com/office/drawing/2014/main" id="{83E7A663-C991-09AD-B342-09A6B3E97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717" y="5191007"/>
            <a:ext cx="3474530" cy="972868"/>
          </a:xfrm>
          <a:prstGeom prst="rect">
            <a:avLst/>
          </a:prstGeom>
        </p:spPr>
      </p:pic>
      <p:graphicFrame>
        <p:nvGraphicFramePr>
          <p:cNvPr id="31" name="Diagram 30">
            <a:extLst>
              <a:ext uri="{FF2B5EF4-FFF2-40B4-BE49-F238E27FC236}">
                <a16:creationId xmlns:a16="http://schemas.microsoft.com/office/drawing/2014/main" id="{1984291B-AE0A-18A1-6E5F-7DA0EB9F1B60}"/>
              </a:ext>
            </a:extLst>
          </p:cNvPr>
          <p:cNvGraphicFramePr/>
          <p:nvPr>
            <p:extLst>
              <p:ext uri="{D42A27DB-BD31-4B8C-83A1-F6EECF244321}">
                <p14:modId xmlns:p14="http://schemas.microsoft.com/office/powerpoint/2010/main" val="2990279270"/>
              </p:ext>
            </p:extLst>
          </p:nvPr>
        </p:nvGraphicFramePr>
        <p:xfrm>
          <a:off x="2470764" y="62816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Box 31">
            <a:extLst>
              <a:ext uri="{FF2B5EF4-FFF2-40B4-BE49-F238E27FC236}">
                <a16:creationId xmlns:a16="http://schemas.microsoft.com/office/drawing/2014/main" id="{5082C53C-E98B-8C76-E257-C9D41090819C}"/>
              </a:ext>
            </a:extLst>
          </p:cNvPr>
          <p:cNvSpPr txBox="1"/>
          <p:nvPr/>
        </p:nvSpPr>
        <p:spPr>
          <a:xfrm>
            <a:off x="3964037" y="490130"/>
            <a:ext cx="2061909" cy="830997"/>
          </a:xfrm>
          <a:prstGeom prst="rect">
            <a:avLst/>
          </a:prstGeom>
          <a:noFill/>
        </p:spPr>
        <p:txBody>
          <a:bodyPr wrap="square" rtlCol="0">
            <a:spAutoFit/>
          </a:bodyPr>
          <a:lstStyle/>
          <a:p>
            <a:r>
              <a:rPr lang="en-GB" sz="2400" dirty="0">
                <a:solidFill>
                  <a:prstClr val="white"/>
                </a:solidFill>
                <a:latin typeface="Roboto" panose="02000000000000000000" pitchFamily="2" charset="0"/>
                <a:ea typeface="Roboto" panose="02000000000000000000" pitchFamily="2" charset="0"/>
                <a:cs typeface="Roboto" panose="02000000000000000000" pitchFamily="2" charset="0"/>
              </a:rPr>
              <a:t>SCARF HPC cluster</a:t>
            </a:r>
          </a:p>
        </p:txBody>
      </p:sp>
      <p:sp>
        <p:nvSpPr>
          <p:cNvPr id="33" name="TextBox 32">
            <a:extLst>
              <a:ext uri="{FF2B5EF4-FFF2-40B4-BE49-F238E27FC236}">
                <a16:creationId xmlns:a16="http://schemas.microsoft.com/office/drawing/2014/main" id="{9C779A08-C50C-28E6-9987-0482BA594816}"/>
              </a:ext>
            </a:extLst>
          </p:cNvPr>
          <p:cNvSpPr txBox="1"/>
          <p:nvPr/>
        </p:nvSpPr>
        <p:spPr>
          <a:xfrm>
            <a:off x="7519219" y="859462"/>
            <a:ext cx="2532625" cy="461665"/>
          </a:xfrm>
          <a:prstGeom prst="rect">
            <a:avLst/>
          </a:prstGeom>
          <a:noFill/>
        </p:spPr>
        <p:txBody>
          <a:bodyPr wrap="square" rtlCol="0">
            <a:spAutoFit/>
          </a:bodyPr>
          <a:lstStyle/>
          <a:p>
            <a:r>
              <a:rPr lang="en-GB" sz="2400" dirty="0">
                <a:solidFill>
                  <a:prstClr val="white"/>
                </a:solidFill>
                <a:latin typeface="Roboto" panose="02000000000000000000" pitchFamily="2" charset="0"/>
                <a:ea typeface="Roboto" panose="02000000000000000000" pitchFamily="2" charset="0"/>
                <a:cs typeface="Roboto" panose="02000000000000000000" pitchFamily="2" charset="0"/>
              </a:rPr>
              <a:t>RAL cloud</a:t>
            </a:r>
          </a:p>
        </p:txBody>
      </p:sp>
      <p:sp>
        <p:nvSpPr>
          <p:cNvPr id="34" name="TextBox 33">
            <a:extLst>
              <a:ext uri="{FF2B5EF4-FFF2-40B4-BE49-F238E27FC236}">
                <a16:creationId xmlns:a16="http://schemas.microsoft.com/office/drawing/2014/main" id="{0D634A7B-89B6-EC7F-850D-ACF7A24DF464}"/>
              </a:ext>
            </a:extLst>
          </p:cNvPr>
          <p:cNvSpPr txBox="1"/>
          <p:nvPr/>
        </p:nvSpPr>
        <p:spPr>
          <a:xfrm>
            <a:off x="2197149" y="3677322"/>
            <a:ext cx="2532625" cy="830997"/>
          </a:xfrm>
          <a:prstGeom prst="rect">
            <a:avLst/>
          </a:prstGeom>
          <a:noFill/>
        </p:spPr>
        <p:txBody>
          <a:bodyPr wrap="square" rtlCol="0">
            <a:spAutoFit/>
          </a:bodyPr>
          <a:lstStyle/>
          <a:p>
            <a:r>
              <a:rPr lang="en-GB" sz="2400" dirty="0">
                <a:solidFill>
                  <a:prstClr val="white"/>
                </a:solidFill>
                <a:latin typeface="Roboto" panose="02000000000000000000" pitchFamily="2" charset="0"/>
                <a:ea typeface="Roboto" panose="02000000000000000000" pitchFamily="2" charset="0"/>
                <a:cs typeface="Roboto" panose="02000000000000000000" pitchFamily="2" charset="0"/>
              </a:rPr>
              <a:t>CSD3 HPC cluster</a:t>
            </a:r>
          </a:p>
        </p:txBody>
      </p:sp>
      <p:sp>
        <p:nvSpPr>
          <p:cNvPr id="35" name="TextBox 34">
            <a:extLst>
              <a:ext uri="{FF2B5EF4-FFF2-40B4-BE49-F238E27FC236}">
                <a16:creationId xmlns:a16="http://schemas.microsoft.com/office/drawing/2014/main" id="{5A43C76B-38A2-6528-9496-D7FDAEC0089A}"/>
              </a:ext>
            </a:extLst>
          </p:cNvPr>
          <p:cNvSpPr txBox="1"/>
          <p:nvPr/>
        </p:nvSpPr>
        <p:spPr>
          <a:xfrm>
            <a:off x="3146323" y="5527762"/>
            <a:ext cx="2532625" cy="461665"/>
          </a:xfrm>
          <a:prstGeom prst="rect">
            <a:avLst/>
          </a:prstGeom>
          <a:noFill/>
        </p:spPr>
        <p:txBody>
          <a:bodyPr wrap="square" rtlCol="0">
            <a:spAutoFit/>
          </a:bodyPr>
          <a:lstStyle/>
          <a:p>
            <a:r>
              <a:rPr lang="en-GB" sz="2400" dirty="0">
                <a:solidFill>
                  <a:prstClr val="white"/>
                </a:solidFill>
                <a:latin typeface="Roboto" panose="02000000000000000000" pitchFamily="2" charset="0"/>
                <a:ea typeface="Roboto" panose="02000000000000000000" pitchFamily="2" charset="0"/>
                <a:cs typeface="Roboto" panose="02000000000000000000" pitchFamily="2" charset="0"/>
              </a:rPr>
              <a:t>Arcus cloud</a:t>
            </a:r>
          </a:p>
        </p:txBody>
      </p:sp>
      <p:sp>
        <p:nvSpPr>
          <p:cNvPr id="36" name="TextBox 35">
            <a:extLst>
              <a:ext uri="{FF2B5EF4-FFF2-40B4-BE49-F238E27FC236}">
                <a16:creationId xmlns:a16="http://schemas.microsoft.com/office/drawing/2014/main" id="{840506F4-B9C9-0488-CB3B-3D011007D63D}"/>
              </a:ext>
            </a:extLst>
          </p:cNvPr>
          <p:cNvSpPr txBox="1"/>
          <p:nvPr/>
        </p:nvSpPr>
        <p:spPr>
          <a:xfrm>
            <a:off x="8967432" y="2763351"/>
            <a:ext cx="2532625" cy="461665"/>
          </a:xfrm>
          <a:prstGeom prst="rect">
            <a:avLst/>
          </a:prstGeom>
          <a:noFill/>
        </p:spPr>
        <p:txBody>
          <a:bodyPr wrap="square" rtlCol="0">
            <a:spAutoFit/>
          </a:bodyPr>
          <a:lstStyle/>
          <a:p>
            <a:r>
              <a:rPr lang="en-GB" sz="2400" dirty="0">
                <a:solidFill>
                  <a:prstClr val="white"/>
                </a:solidFill>
                <a:latin typeface="Roboto" panose="02000000000000000000" pitchFamily="2" charset="0"/>
                <a:ea typeface="Roboto" panose="02000000000000000000" pitchFamily="2" charset="0"/>
                <a:cs typeface="Roboto" panose="02000000000000000000" pitchFamily="2" charset="0"/>
              </a:rPr>
              <a:t>Imperial Cloud</a:t>
            </a:r>
          </a:p>
        </p:txBody>
      </p:sp>
      <p:pic>
        <p:nvPicPr>
          <p:cNvPr id="37" name="Picture 36" descr="A red and white text on a black background&#10;&#10;Description automatically generated">
            <a:extLst>
              <a:ext uri="{FF2B5EF4-FFF2-40B4-BE49-F238E27FC236}">
                <a16:creationId xmlns:a16="http://schemas.microsoft.com/office/drawing/2014/main" id="{43395DDB-35D2-863A-703C-DE53E5474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931" y="4748136"/>
            <a:ext cx="1725859" cy="1256580"/>
          </a:xfrm>
          <a:prstGeom prst="rect">
            <a:avLst/>
          </a:prstGeom>
        </p:spPr>
      </p:pic>
      <p:pic>
        <p:nvPicPr>
          <p:cNvPr id="38" name="Picture 37" descr="A black background with blue text&#10;&#10;Description automatically generated">
            <a:extLst>
              <a:ext uri="{FF2B5EF4-FFF2-40B4-BE49-F238E27FC236}">
                <a16:creationId xmlns:a16="http://schemas.microsoft.com/office/drawing/2014/main" id="{5187FACB-ECCE-C50F-B948-B2DEE02FD9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7659" y="3651366"/>
            <a:ext cx="1033460" cy="830997"/>
          </a:xfrm>
          <a:prstGeom prst="rect">
            <a:avLst/>
          </a:prstGeom>
          <a:solidFill>
            <a:sysClr val="window" lastClr="FFFFFF"/>
          </a:solidFill>
        </p:spPr>
      </p:pic>
      <p:pic>
        <p:nvPicPr>
          <p:cNvPr id="39" name="Picture 38" descr="A white circle with white text&#10;&#10;Description automatically generated">
            <a:extLst>
              <a:ext uri="{FF2B5EF4-FFF2-40B4-BE49-F238E27FC236}">
                <a16:creationId xmlns:a16="http://schemas.microsoft.com/office/drawing/2014/main" id="{5FB90368-3625-9A39-2F9F-D25DD97390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731" y="690313"/>
            <a:ext cx="1524003" cy="1511811"/>
          </a:xfrm>
          <a:prstGeom prst="rect">
            <a:avLst/>
          </a:prstGeom>
        </p:spPr>
      </p:pic>
      <p:pic>
        <p:nvPicPr>
          <p:cNvPr id="40" name="Picture 39">
            <a:extLst>
              <a:ext uri="{FF2B5EF4-FFF2-40B4-BE49-F238E27FC236}">
                <a16:creationId xmlns:a16="http://schemas.microsoft.com/office/drawing/2014/main" id="{51DBEC41-D5B3-2CD5-41D8-1B7A3DF7DF91}"/>
              </a:ext>
            </a:extLst>
          </p:cNvPr>
          <p:cNvPicPr>
            <a:picLocks noChangeAspect="1"/>
          </p:cNvPicPr>
          <p:nvPr/>
        </p:nvPicPr>
        <p:blipFill>
          <a:blip r:embed="rId11"/>
          <a:stretch>
            <a:fillRect/>
          </a:stretch>
        </p:blipFill>
        <p:spPr>
          <a:xfrm>
            <a:off x="477989" y="2623532"/>
            <a:ext cx="1947488" cy="762061"/>
          </a:xfrm>
          <a:prstGeom prst="rect">
            <a:avLst/>
          </a:prstGeom>
        </p:spPr>
      </p:pic>
      <p:cxnSp>
        <p:nvCxnSpPr>
          <p:cNvPr id="41" name="Straight Connector 40">
            <a:extLst>
              <a:ext uri="{FF2B5EF4-FFF2-40B4-BE49-F238E27FC236}">
                <a16:creationId xmlns:a16="http://schemas.microsoft.com/office/drawing/2014/main" id="{5DDC5D1D-B4C1-5AE9-F3A8-0D0B2A8707A3}"/>
              </a:ext>
            </a:extLst>
          </p:cNvPr>
          <p:cNvCxnSpPr>
            <a:cxnSpLocks/>
          </p:cNvCxnSpPr>
          <p:nvPr/>
        </p:nvCxnSpPr>
        <p:spPr>
          <a:xfrm>
            <a:off x="2061263" y="1511643"/>
            <a:ext cx="2570638" cy="983256"/>
          </a:xfrm>
          <a:prstGeom prst="line">
            <a:avLst/>
          </a:prstGeom>
          <a:noFill/>
          <a:ln w="47625" cap="flat" cmpd="sng" algn="ctr">
            <a:solidFill>
              <a:sysClr val="window" lastClr="FFFFFF"/>
            </a:solidFill>
            <a:prstDash val="solid"/>
            <a:miter lim="800000"/>
          </a:ln>
          <a:effectLst/>
        </p:spPr>
      </p:cxnSp>
      <p:cxnSp>
        <p:nvCxnSpPr>
          <p:cNvPr id="42" name="Straight Connector 41">
            <a:extLst>
              <a:ext uri="{FF2B5EF4-FFF2-40B4-BE49-F238E27FC236}">
                <a16:creationId xmlns:a16="http://schemas.microsoft.com/office/drawing/2014/main" id="{239BA767-994F-47D0-0684-D8D45A31F3ED}"/>
              </a:ext>
            </a:extLst>
          </p:cNvPr>
          <p:cNvCxnSpPr>
            <a:cxnSpLocks/>
            <a:stCxn id="40" idx="3"/>
          </p:cNvCxnSpPr>
          <p:nvPr/>
        </p:nvCxnSpPr>
        <p:spPr>
          <a:xfrm>
            <a:off x="2425477" y="3004563"/>
            <a:ext cx="1987158" cy="52472"/>
          </a:xfrm>
          <a:prstGeom prst="line">
            <a:avLst/>
          </a:prstGeom>
          <a:noFill/>
          <a:ln w="47625" cap="flat" cmpd="sng" algn="ctr">
            <a:solidFill>
              <a:sysClr val="window" lastClr="FFFFFF"/>
            </a:solidFill>
            <a:prstDash val="solid"/>
            <a:miter lim="800000"/>
          </a:ln>
          <a:effectLst/>
        </p:spPr>
      </p:cxnSp>
      <p:sp>
        <p:nvSpPr>
          <p:cNvPr id="43" name="TextBox 42">
            <a:extLst>
              <a:ext uri="{FF2B5EF4-FFF2-40B4-BE49-F238E27FC236}">
                <a16:creationId xmlns:a16="http://schemas.microsoft.com/office/drawing/2014/main" id="{94787268-FF01-82A7-C7C1-C9212D86F1CD}"/>
              </a:ext>
            </a:extLst>
          </p:cNvPr>
          <p:cNvSpPr txBox="1"/>
          <p:nvPr/>
        </p:nvSpPr>
        <p:spPr>
          <a:xfrm>
            <a:off x="967659" y="6133484"/>
            <a:ext cx="2532625" cy="461665"/>
          </a:xfrm>
          <a:prstGeom prst="rect">
            <a:avLst/>
          </a:prstGeom>
          <a:noFill/>
        </p:spPr>
        <p:txBody>
          <a:bodyPr wrap="square" rtlCol="0">
            <a:spAutoFit/>
          </a:bodyPr>
          <a:lstStyle/>
          <a:p>
            <a:r>
              <a:rPr lang="en-GB" sz="2400" dirty="0">
                <a:solidFill>
                  <a:prstClr val="white"/>
                </a:solidFill>
                <a:latin typeface="Roboto" panose="02000000000000000000" pitchFamily="2" charset="0"/>
                <a:ea typeface="Roboto" panose="02000000000000000000" pitchFamily="2" charset="0"/>
                <a:cs typeface="Roboto" panose="02000000000000000000" pitchFamily="2" charset="0"/>
              </a:rPr>
              <a:t>Durham Cloud</a:t>
            </a:r>
          </a:p>
        </p:txBody>
      </p:sp>
      <p:sp>
        <p:nvSpPr>
          <p:cNvPr id="44" name="TextBox 43">
            <a:extLst>
              <a:ext uri="{FF2B5EF4-FFF2-40B4-BE49-F238E27FC236}">
                <a16:creationId xmlns:a16="http://schemas.microsoft.com/office/drawing/2014/main" id="{56BA4B13-52BD-0705-083B-4D1790766495}"/>
              </a:ext>
            </a:extLst>
          </p:cNvPr>
          <p:cNvSpPr txBox="1"/>
          <p:nvPr/>
        </p:nvSpPr>
        <p:spPr>
          <a:xfrm>
            <a:off x="3255745" y="6118195"/>
            <a:ext cx="2532625" cy="461665"/>
          </a:xfrm>
          <a:prstGeom prst="rect">
            <a:avLst/>
          </a:prstGeom>
          <a:noFill/>
        </p:spPr>
        <p:txBody>
          <a:bodyPr wrap="square" rtlCol="0">
            <a:spAutoFit/>
          </a:bodyPr>
          <a:lstStyle/>
          <a:p>
            <a:r>
              <a:rPr lang="en-GB" sz="2400" i="1" dirty="0">
                <a:solidFill>
                  <a:prstClr val="white"/>
                </a:solidFill>
                <a:latin typeface="Roboto" panose="02000000000000000000" pitchFamily="2" charset="0"/>
                <a:ea typeface="Roboto" panose="02000000000000000000" pitchFamily="2" charset="0"/>
                <a:cs typeface="Roboto" panose="02000000000000000000" pitchFamily="2" charset="0"/>
              </a:rPr>
              <a:t>Other Cloud?</a:t>
            </a:r>
          </a:p>
        </p:txBody>
      </p:sp>
    </p:spTree>
    <p:extLst>
      <p:ext uri="{BB962C8B-B14F-4D97-AF65-F5344CB8AC3E}">
        <p14:creationId xmlns:p14="http://schemas.microsoft.com/office/powerpoint/2010/main" val="192428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BF1E-F19E-1898-3206-41F60F06D14A}"/>
              </a:ext>
            </a:extLst>
          </p:cNvPr>
          <p:cNvSpPr>
            <a:spLocks noGrp="1"/>
          </p:cNvSpPr>
          <p:nvPr>
            <p:ph type="title"/>
          </p:nvPr>
        </p:nvSpPr>
        <p:spPr/>
        <p:txBody>
          <a:bodyPr/>
          <a:lstStyle/>
          <a:p>
            <a:r>
              <a:rPr lang="en-GB" dirty="0"/>
              <a:t>Funding</a:t>
            </a:r>
          </a:p>
        </p:txBody>
      </p:sp>
      <p:sp>
        <p:nvSpPr>
          <p:cNvPr id="4" name="Content Placeholder 3">
            <a:extLst>
              <a:ext uri="{FF2B5EF4-FFF2-40B4-BE49-F238E27FC236}">
                <a16:creationId xmlns:a16="http://schemas.microsoft.com/office/drawing/2014/main" id="{0E13F307-4A66-E2E3-8353-1E10BCC03269}"/>
              </a:ext>
            </a:extLst>
          </p:cNvPr>
          <p:cNvSpPr>
            <a:spLocks noGrp="1"/>
          </p:cNvSpPr>
          <p:nvPr>
            <p:ph sz="half" idx="1"/>
          </p:nvPr>
        </p:nvSpPr>
        <p:spPr/>
        <p:txBody>
          <a:bodyPr>
            <a:normAutofit fontScale="85000" lnSpcReduction="10000"/>
          </a:bodyPr>
          <a:lstStyle/>
          <a:p>
            <a:r>
              <a:rPr lang="en-GB" sz="2000" dirty="0"/>
              <a:t>2017:</a:t>
            </a:r>
          </a:p>
          <a:p>
            <a:pPr lvl="1"/>
            <a:r>
              <a:rPr lang="en-GB" sz="1800" dirty="0"/>
              <a:t>£1.5m Capital : £1m hardware, 0.5m digital assets</a:t>
            </a:r>
          </a:p>
          <a:p>
            <a:r>
              <a:rPr lang="en-GB" sz="2000" dirty="0"/>
              <a:t>2018:</a:t>
            </a:r>
          </a:p>
          <a:p>
            <a:pPr lvl="1"/>
            <a:r>
              <a:rPr lang="en-GB" sz="1800" dirty="0"/>
              <a:t>£16m (4M / year over 4 years, 11M Hardware, 5M Digital Assets for National Facilities</a:t>
            </a:r>
          </a:p>
          <a:p>
            <a:r>
              <a:rPr lang="en-GB" sz="2000" dirty="0"/>
              <a:t>2020:</a:t>
            </a:r>
          </a:p>
          <a:p>
            <a:pPr lvl="1"/>
            <a:r>
              <a:rPr lang="en-GB" sz="1800" dirty="0"/>
              <a:t>Capital injections ~ £6m : 3M capital for IRIS, 2M for LSST (Rubin Observatory), 1M for SKA</a:t>
            </a:r>
          </a:p>
          <a:p>
            <a:r>
              <a:rPr lang="en-GB" sz="2000" dirty="0"/>
              <a:t>2021: </a:t>
            </a:r>
          </a:p>
          <a:p>
            <a:r>
              <a:rPr lang="en-GB" sz="1800" dirty="0"/>
              <a:t>UKRI Digital Research Infrastructure funding ~ £2m </a:t>
            </a:r>
            <a:r>
              <a:rPr lang="en-GB" sz="2200" dirty="0"/>
              <a:t>2022:</a:t>
            </a:r>
          </a:p>
          <a:p>
            <a:pPr lvl="1"/>
            <a:r>
              <a:rPr lang="en-GB" sz="1900" dirty="0"/>
              <a:t>STFC Capital funding £2.4m – anticipated recurrent over 3 years</a:t>
            </a:r>
          </a:p>
          <a:p>
            <a:pPr lvl="1"/>
            <a:r>
              <a:rPr lang="en-GB" sz="1900" dirty="0"/>
              <a:t>UKRI DRI funding – £3.5m additional funding in 22/23 + 23/24</a:t>
            </a:r>
          </a:p>
          <a:p>
            <a:pPr lvl="1"/>
            <a:r>
              <a:rPr lang="en-GB" sz="1900" dirty="0"/>
              <a:t>Additional capital supporting Astronomy programme £2.3m</a:t>
            </a:r>
          </a:p>
          <a:p>
            <a:pPr marL="457200" lvl="1" indent="0">
              <a:buNone/>
            </a:pPr>
            <a:endParaRPr lang="en-GB" sz="1800" dirty="0"/>
          </a:p>
        </p:txBody>
      </p:sp>
      <p:sp>
        <p:nvSpPr>
          <p:cNvPr id="5" name="Content Placeholder 4">
            <a:extLst>
              <a:ext uri="{FF2B5EF4-FFF2-40B4-BE49-F238E27FC236}">
                <a16:creationId xmlns:a16="http://schemas.microsoft.com/office/drawing/2014/main" id="{ABF63CDA-F333-27BF-1495-43894D68FDC4}"/>
              </a:ext>
            </a:extLst>
          </p:cNvPr>
          <p:cNvSpPr>
            <a:spLocks noGrp="1"/>
          </p:cNvSpPr>
          <p:nvPr>
            <p:ph sz="half" idx="2"/>
          </p:nvPr>
        </p:nvSpPr>
        <p:spPr/>
        <p:txBody>
          <a:bodyPr>
            <a:normAutofit fontScale="85000" lnSpcReduction="10000"/>
          </a:bodyPr>
          <a:lstStyle/>
          <a:p>
            <a:r>
              <a:rPr lang="en-GB" sz="2200" dirty="0"/>
              <a:t>2023:</a:t>
            </a:r>
          </a:p>
          <a:p>
            <a:pPr lvl="1"/>
            <a:r>
              <a:rPr lang="en-GB" sz="1900" dirty="0"/>
              <a:t>STFC Capital funding £2.4m</a:t>
            </a:r>
          </a:p>
          <a:p>
            <a:pPr lvl="1"/>
            <a:r>
              <a:rPr lang="en-GB" sz="1900" dirty="0"/>
              <a:t>UKRI DRI Phase 1b from 22/23 award - £400k</a:t>
            </a:r>
          </a:p>
          <a:p>
            <a:pPr lvl="1"/>
            <a:r>
              <a:rPr lang="en-GB" sz="1900" dirty="0"/>
              <a:t>UKRI DRI Phase 2 - £1.4m (£400k 23/24, £1m 24/25) </a:t>
            </a:r>
          </a:p>
          <a:p>
            <a:r>
              <a:rPr lang="en-GB" sz="2200" dirty="0"/>
              <a:t>2024:</a:t>
            </a:r>
          </a:p>
          <a:p>
            <a:pPr lvl="1"/>
            <a:r>
              <a:rPr lang="en-GB" sz="1900" dirty="0"/>
              <a:t>STFC Capital funding £2.4m </a:t>
            </a:r>
          </a:p>
          <a:p>
            <a:pPr lvl="1"/>
            <a:r>
              <a:rPr lang="en-GB" sz="1900" dirty="0"/>
              <a:t>UKRI DRI Phase 2 - £1.2m </a:t>
            </a:r>
          </a:p>
          <a:p>
            <a:r>
              <a:rPr lang="en-GB" sz="2300" dirty="0"/>
              <a:t>2025:</a:t>
            </a:r>
          </a:p>
          <a:p>
            <a:pPr lvl="1"/>
            <a:r>
              <a:rPr lang="en-GB" sz="1900" dirty="0"/>
              <a:t>STFC Capital funding £2.4m (not final)</a:t>
            </a:r>
          </a:p>
          <a:p>
            <a:pPr lvl="1"/>
            <a:r>
              <a:rPr lang="en-GB" sz="1900" dirty="0"/>
              <a:t>UKRI DRI ? </a:t>
            </a:r>
          </a:p>
          <a:p>
            <a:r>
              <a:rPr lang="en-GB" sz="2300" dirty="0"/>
              <a:t>2026:</a:t>
            </a:r>
          </a:p>
          <a:p>
            <a:pPr lvl="1"/>
            <a:r>
              <a:rPr lang="en-GB" sz="1900" dirty="0"/>
              <a:t>???</a:t>
            </a:r>
          </a:p>
          <a:p>
            <a:pPr marL="0" indent="0">
              <a:buNone/>
            </a:pPr>
            <a:endParaRPr lang="en-GB" dirty="0"/>
          </a:p>
        </p:txBody>
      </p:sp>
    </p:spTree>
    <p:extLst>
      <p:ext uri="{BB962C8B-B14F-4D97-AF65-F5344CB8AC3E}">
        <p14:creationId xmlns:p14="http://schemas.microsoft.com/office/powerpoint/2010/main" val="103767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054EC-04FB-DE82-9A45-201870F9D568}"/>
              </a:ext>
            </a:extLst>
          </p:cNvPr>
          <p:cNvSpPr>
            <a:spLocks noGrp="1"/>
          </p:cNvSpPr>
          <p:nvPr>
            <p:ph type="title"/>
          </p:nvPr>
        </p:nvSpPr>
        <p:spPr/>
        <p:txBody>
          <a:bodyPr/>
          <a:lstStyle/>
          <a:p>
            <a:r>
              <a:rPr lang="en-GB" dirty="0"/>
              <a:t>IRIS Community</a:t>
            </a:r>
          </a:p>
        </p:txBody>
      </p:sp>
      <p:grpSp>
        <p:nvGrpSpPr>
          <p:cNvPr id="5" name="Group 4">
            <a:extLst>
              <a:ext uri="{FF2B5EF4-FFF2-40B4-BE49-F238E27FC236}">
                <a16:creationId xmlns:a16="http://schemas.microsoft.com/office/drawing/2014/main" id="{5DD5C116-8A62-B728-8730-E1B61A5C2F11}"/>
              </a:ext>
            </a:extLst>
          </p:cNvPr>
          <p:cNvGrpSpPr/>
          <p:nvPr/>
        </p:nvGrpSpPr>
        <p:grpSpPr>
          <a:xfrm>
            <a:off x="838200" y="2009234"/>
            <a:ext cx="3756990" cy="3868513"/>
            <a:chOff x="3038078" y="1872401"/>
            <a:chExt cx="2051843" cy="2051843"/>
          </a:xfrm>
        </p:grpSpPr>
        <p:sp>
          <p:nvSpPr>
            <p:cNvPr id="6" name="Oval 5">
              <a:extLst>
                <a:ext uri="{FF2B5EF4-FFF2-40B4-BE49-F238E27FC236}">
                  <a16:creationId xmlns:a16="http://schemas.microsoft.com/office/drawing/2014/main" id="{E35423F4-C518-72EE-2413-FB9328A69657}"/>
                </a:ext>
              </a:extLst>
            </p:cNvPr>
            <p:cNvSpPr/>
            <p:nvPr/>
          </p:nvSpPr>
          <p:spPr>
            <a:xfrm>
              <a:off x="3038078" y="1872401"/>
              <a:ext cx="2051843" cy="2051843"/>
            </a:xfrm>
            <a:prstGeom prst="ellipse">
              <a:avLst/>
            </a:prstGeom>
            <a:blipFill rotWithShape="0">
              <a:blip r:embed="rId2"/>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7" name="Oval 4">
              <a:extLst>
                <a:ext uri="{FF2B5EF4-FFF2-40B4-BE49-F238E27FC236}">
                  <a16:creationId xmlns:a16="http://schemas.microsoft.com/office/drawing/2014/main" id="{405B14FF-FC39-1AC1-744D-8ABCE45B06D0}"/>
                </a:ext>
              </a:extLst>
            </p:cNvPr>
            <p:cNvSpPr txBox="1"/>
            <p:nvPr/>
          </p:nvSpPr>
          <p:spPr>
            <a:xfrm>
              <a:off x="3338563" y="2172886"/>
              <a:ext cx="1450873" cy="1450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p:txBody>
        </p:sp>
      </p:grpSp>
      <p:sp>
        <p:nvSpPr>
          <p:cNvPr id="8" name="Content Placeholder 2">
            <a:extLst>
              <a:ext uri="{FF2B5EF4-FFF2-40B4-BE49-F238E27FC236}">
                <a16:creationId xmlns:a16="http://schemas.microsoft.com/office/drawing/2014/main" id="{533D0B74-CB24-E688-12DB-D2DDA12F97FE}"/>
              </a:ext>
            </a:extLst>
          </p:cNvPr>
          <p:cNvSpPr>
            <a:spLocks noGrp="1"/>
          </p:cNvSpPr>
          <p:nvPr>
            <p:ph idx="1"/>
          </p:nvPr>
        </p:nvSpPr>
        <p:spPr>
          <a:xfrm>
            <a:off x="4770783" y="2213251"/>
            <a:ext cx="7275443" cy="3998706"/>
          </a:xfrm>
        </p:spPr>
        <p:txBody>
          <a:bodyPr>
            <a:normAutofit/>
          </a:bodyPr>
          <a:lstStyle/>
          <a:p>
            <a:pPr marL="0" indent="0">
              <a:buNone/>
            </a:pPr>
            <a:r>
              <a:rPr lang="en-GB" dirty="0"/>
              <a:t>Technical Working Group</a:t>
            </a:r>
          </a:p>
          <a:p>
            <a:pPr marL="457200" lvl="1" indent="0">
              <a:buNone/>
            </a:pPr>
            <a:r>
              <a:rPr lang="en-GB" dirty="0"/>
              <a:t>Weekly meetings</a:t>
            </a:r>
          </a:p>
          <a:p>
            <a:pPr marL="914400" lvl="2" indent="0">
              <a:buNone/>
            </a:pPr>
            <a:r>
              <a:rPr lang="en-GB" dirty="0"/>
              <a:t>Technical discussions – presentations, showcases </a:t>
            </a:r>
            <a:r>
              <a:rPr lang="en-GB" dirty="0" err="1"/>
              <a:t>etc</a:t>
            </a:r>
            <a:endParaRPr lang="en-GB" dirty="0"/>
          </a:p>
          <a:p>
            <a:pPr marL="914400" lvl="2" indent="0">
              <a:buNone/>
            </a:pPr>
            <a:r>
              <a:rPr lang="en-GB" dirty="0"/>
              <a:t>Operations reports</a:t>
            </a:r>
          </a:p>
          <a:p>
            <a:pPr marL="457200" lvl="1" indent="0">
              <a:buNone/>
            </a:pPr>
            <a:r>
              <a:rPr lang="en-GB" dirty="0"/>
              <a:t>Regular ad-hoc workshops as and when needed</a:t>
            </a:r>
          </a:p>
          <a:p>
            <a:pPr marL="914400" lvl="2" indent="0">
              <a:buNone/>
            </a:pPr>
            <a:r>
              <a:rPr lang="en-GB" dirty="0"/>
              <a:t>Wide range of topics from identity management, cloud computing, GPU usage, machine learning </a:t>
            </a:r>
            <a:r>
              <a:rPr lang="en-GB" dirty="0" err="1"/>
              <a:t>etc</a:t>
            </a:r>
            <a:endParaRPr lang="en-GB" dirty="0"/>
          </a:p>
          <a:p>
            <a:pPr marL="0" indent="0">
              <a:buNone/>
            </a:pPr>
            <a:r>
              <a:rPr lang="en-GB" dirty="0"/>
              <a:t>Targeted at the IRIS community but open to all</a:t>
            </a:r>
          </a:p>
        </p:txBody>
      </p:sp>
    </p:spTree>
    <p:extLst>
      <p:ext uri="{BB962C8B-B14F-4D97-AF65-F5344CB8AC3E}">
        <p14:creationId xmlns:p14="http://schemas.microsoft.com/office/powerpoint/2010/main" val="2970625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6FC9-35CA-01D2-873A-504271EAB1A2}"/>
              </a:ext>
            </a:extLst>
          </p:cNvPr>
          <p:cNvSpPr>
            <a:spLocks noGrp="1"/>
          </p:cNvSpPr>
          <p:nvPr>
            <p:ph type="title"/>
          </p:nvPr>
        </p:nvSpPr>
        <p:spPr/>
        <p:txBody>
          <a:bodyPr/>
          <a:lstStyle/>
          <a:p>
            <a:r>
              <a:rPr lang="en-GB" dirty="0"/>
              <a:t>Digital Asset Creation</a:t>
            </a:r>
          </a:p>
        </p:txBody>
      </p:sp>
      <p:grpSp>
        <p:nvGrpSpPr>
          <p:cNvPr id="5" name="Group 4">
            <a:extLst>
              <a:ext uri="{FF2B5EF4-FFF2-40B4-BE49-F238E27FC236}">
                <a16:creationId xmlns:a16="http://schemas.microsoft.com/office/drawing/2014/main" id="{414C2127-BD3E-A524-31C7-616C893EBCF7}"/>
              </a:ext>
            </a:extLst>
          </p:cNvPr>
          <p:cNvGrpSpPr/>
          <p:nvPr/>
        </p:nvGrpSpPr>
        <p:grpSpPr>
          <a:xfrm>
            <a:off x="7755835" y="2168260"/>
            <a:ext cx="3756990" cy="3868513"/>
            <a:chOff x="3038078" y="1872401"/>
            <a:chExt cx="2051843" cy="2051843"/>
          </a:xfrm>
        </p:grpSpPr>
        <p:sp>
          <p:nvSpPr>
            <p:cNvPr id="6" name="Oval 5">
              <a:extLst>
                <a:ext uri="{FF2B5EF4-FFF2-40B4-BE49-F238E27FC236}">
                  <a16:creationId xmlns:a16="http://schemas.microsoft.com/office/drawing/2014/main" id="{294E9511-F02D-E533-166B-B686C15012DE}"/>
                </a:ext>
              </a:extLst>
            </p:cNvPr>
            <p:cNvSpPr/>
            <p:nvPr/>
          </p:nvSpPr>
          <p:spPr>
            <a:xfrm>
              <a:off x="3038078" y="1872401"/>
              <a:ext cx="2051843" cy="2051843"/>
            </a:xfrm>
            <a:prstGeom prst="ellipse">
              <a:avLst/>
            </a:prstGeom>
            <a:blipFill rotWithShape="0">
              <a:blip r:embed="rId2"/>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7" name="Oval 4">
              <a:extLst>
                <a:ext uri="{FF2B5EF4-FFF2-40B4-BE49-F238E27FC236}">
                  <a16:creationId xmlns:a16="http://schemas.microsoft.com/office/drawing/2014/main" id="{9AB1FF10-357F-0BF2-7E28-66918677C794}"/>
                </a:ext>
              </a:extLst>
            </p:cNvPr>
            <p:cNvSpPr txBox="1"/>
            <p:nvPr/>
          </p:nvSpPr>
          <p:spPr>
            <a:xfrm>
              <a:off x="3338563" y="2172886"/>
              <a:ext cx="1450873" cy="1450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p:txBody>
        </p:sp>
      </p:grpSp>
      <p:sp>
        <p:nvSpPr>
          <p:cNvPr id="8" name="Rectangle: Rounded Corners 7">
            <a:extLst>
              <a:ext uri="{FF2B5EF4-FFF2-40B4-BE49-F238E27FC236}">
                <a16:creationId xmlns:a16="http://schemas.microsoft.com/office/drawing/2014/main" id="{18027C3A-745A-9C2E-C33E-2BFB5F1CA552}"/>
              </a:ext>
            </a:extLst>
          </p:cNvPr>
          <p:cNvSpPr/>
          <p:nvPr/>
        </p:nvSpPr>
        <p:spPr>
          <a:xfrm>
            <a:off x="679175" y="1479328"/>
            <a:ext cx="2016690" cy="688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Digital Assets</a:t>
            </a:r>
            <a:endParaRPr lang="en-US" sz="2400" dirty="0"/>
          </a:p>
        </p:txBody>
      </p:sp>
      <p:sp>
        <p:nvSpPr>
          <p:cNvPr id="9" name="TextBox 8">
            <a:extLst>
              <a:ext uri="{FF2B5EF4-FFF2-40B4-BE49-F238E27FC236}">
                <a16:creationId xmlns:a16="http://schemas.microsoft.com/office/drawing/2014/main" id="{4FD76378-26B1-54E9-4C90-495F0BC57F62}"/>
              </a:ext>
            </a:extLst>
          </p:cNvPr>
          <p:cNvSpPr txBox="1"/>
          <p:nvPr/>
        </p:nvSpPr>
        <p:spPr>
          <a:xfrm>
            <a:off x="2264217" y="1845533"/>
            <a:ext cx="5491618" cy="584775"/>
          </a:xfrm>
          <a:prstGeom prst="rect">
            <a:avLst/>
          </a:prstGeom>
          <a:solidFill>
            <a:schemeClr val="bg1"/>
          </a:solidFill>
          <a:ln>
            <a:solidFill>
              <a:schemeClr val="tx1"/>
            </a:solidFill>
          </a:ln>
        </p:spPr>
        <p:txBody>
          <a:bodyPr wrap="square" rtlCol="0">
            <a:spAutoFit/>
          </a:bodyPr>
          <a:lstStyle/>
          <a:p>
            <a:r>
              <a:rPr lang="en-GB" sz="1600" dirty="0"/>
              <a:t>Essentially software (or similar) products (capitalizable) – with a defined end point or delivery of the asset </a:t>
            </a:r>
          </a:p>
        </p:txBody>
      </p:sp>
      <p:sp>
        <p:nvSpPr>
          <p:cNvPr id="10" name="TextBox 9">
            <a:extLst>
              <a:ext uri="{FF2B5EF4-FFF2-40B4-BE49-F238E27FC236}">
                <a16:creationId xmlns:a16="http://schemas.microsoft.com/office/drawing/2014/main" id="{8B04F328-981F-226E-C1DC-C77409331F8B}"/>
              </a:ext>
            </a:extLst>
          </p:cNvPr>
          <p:cNvSpPr txBox="1"/>
          <p:nvPr/>
        </p:nvSpPr>
        <p:spPr>
          <a:xfrm>
            <a:off x="1268340" y="2734790"/>
            <a:ext cx="5937298" cy="3693319"/>
          </a:xfrm>
          <a:prstGeom prst="rect">
            <a:avLst/>
          </a:prstGeom>
          <a:noFill/>
        </p:spPr>
        <p:txBody>
          <a:bodyPr wrap="square" rtlCol="0">
            <a:spAutoFit/>
          </a:bodyPr>
          <a:lstStyle/>
          <a:p>
            <a:endParaRPr lang="en-GB" dirty="0"/>
          </a:p>
          <a:p>
            <a:r>
              <a:rPr lang="en-GB" dirty="0"/>
              <a:t>Additional track of funding “Other DA” programme available to full IRIS Community</a:t>
            </a:r>
          </a:p>
          <a:p>
            <a:endParaRPr lang="en-GB" dirty="0"/>
          </a:p>
          <a:p>
            <a:r>
              <a:rPr lang="en-GB" dirty="0"/>
              <a:t>Often infrastructure related but can also be closer to science</a:t>
            </a:r>
          </a:p>
          <a:p>
            <a:endParaRPr lang="en-GB" dirty="0"/>
          </a:p>
          <a:p>
            <a:r>
              <a:rPr lang="en-GB" dirty="0"/>
              <a:t>UKRI DRI funding also allows some non-capital projects</a:t>
            </a:r>
          </a:p>
          <a:p>
            <a:r>
              <a:rPr lang="en-GB" dirty="0"/>
              <a:t>	- can be used for R&amp;D as well as asset production</a:t>
            </a:r>
          </a:p>
          <a:p>
            <a:endParaRPr lang="en-GB" dirty="0"/>
          </a:p>
          <a:p>
            <a:r>
              <a:rPr lang="en-GB" dirty="0"/>
              <a:t>Challenging funding environment the last two years has meant we have not funded DA projects for a little while</a:t>
            </a:r>
            <a:endParaRPr lang="en-US" dirty="0"/>
          </a:p>
        </p:txBody>
      </p:sp>
    </p:spTree>
    <p:extLst>
      <p:ext uri="{BB962C8B-B14F-4D97-AF65-F5344CB8AC3E}">
        <p14:creationId xmlns:p14="http://schemas.microsoft.com/office/powerpoint/2010/main" val="207197163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TotalTime>
  <Words>1305</Words>
  <Application>Microsoft Office PowerPoint</Application>
  <PresentationFormat>Widescreen</PresentationFormat>
  <Paragraphs>194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Roboto</vt:lpstr>
      <vt:lpstr>Trebuchet MS</vt:lpstr>
      <vt:lpstr>Office Theme</vt:lpstr>
      <vt:lpstr>IRIS Federated Digital Research Infrastructure: an update</vt:lpstr>
      <vt:lpstr>eInfrastructure for Research and Innovation for STFC</vt:lpstr>
      <vt:lpstr>IRIS Activities</vt:lpstr>
      <vt:lpstr>IRIS Structure</vt:lpstr>
      <vt:lpstr>IRIS Structure: updated?</vt:lpstr>
      <vt:lpstr>PowerPoint Presentation</vt:lpstr>
      <vt:lpstr>Funding</vt:lpstr>
      <vt:lpstr>IRIS Community</vt:lpstr>
      <vt:lpstr>Digital Asset Creation</vt:lpstr>
      <vt:lpstr>What IRIS is not…</vt:lpstr>
      <vt:lpstr>Key challenges : Planning</vt:lpstr>
      <vt:lpstr>Key challenges : Provider Support</vt:lpstr>
      <vt:lpstr>Key challenges : Provider Support</vt:lpstr>
      <vt:lpstr>Key challenges : Tensioning</vt:lpstr>
      <vt:lpstr>Key challenges : Capacity and Resilience</vt:lpstr>
      <vt:lpstr>Forward Look</vt:lpstr>
      <vt:lpstr>Summary</vt:lpstr>
      <vt:lpstr>GPU Deep Dives</vt:lpstr>
      <vt:lpstr>GPU Deep Dives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Hays</dc:creator>
  <cp:lastModifiedBy>Jonathan Hays</cp:lastModifiedBy>
  <cp:revision>2</cp:revision>
  <dcterms:created xsi:type="dcterms:W3CDTF">2024-06-26T09:55:31Z</dcterms:created>
  <dcterms:modified xsi:type="dcterms:W3CDTF">2025-07-01T09:43:27Z</dcterms:modified>
</cp:coreProperties>
</file>