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 id="2147483757" r:id="rId7"/>
    <p:sldMasterId id="2147483771" r:id="rId8"/>
    <p:sldMasterId id="2147483785" r:id="rId9"/>
    <p:sldMasterId id="2147483799" r:id="rId10"/>
  </p:sldMasterIdLst>
  <p:notesMasterIdLst>
    <p:notesMasterId r:id="rId35"/>
  </p:notesMasterIdLst>
  <p:handoutMasterIdLst>
    <p:handoutMasterId r:id="rId36"/>
  </p:handoutMasterIdLst>
  <p:sldIdLst>
    <p:sldId id="256" r:id="rId11"/>
    <p:sldId id="368" r:id="rId12"/>
    <p:sldId id="369" r:id="rId13"/>
    <p:sldId id="378" r:id="rId14"/>
    <p:sldId id="379" r:id="rId15"/>
    <p:sldId id="380" r:id="rId16"/>
    <p:sldId id="260" r:id="rId17"/>
    <p:sldId id="2147475263" r:id="rId18"/>
    <p:sldId id="261" r:id="rId19"/>
    <p:sldId id="2147475284" r:id="rId20"/>
    <p:sldId id="2147475285" r:id="rId21"/>
    <p:sldId id="2147475286" r:id="rId22"/>
    <p:sldId id="2147475287" r:id="rId23"/>
    <p:sldId id="1668" r:id="rId24"/>
    <p:sldId id="2147475300" r:id="rId25"/>
    <p:sldId id="2147475302" r:id="rId26"/>
    <p:sldId id="371" r:id="rId27"/>
    <p:sldId id="381" r:id="rId28"/>
    <p:sldId id="372" r:id="rId29"/>
    <p:sldId id="2147475303" r:id="rId30"/>
    <p:sldId id="375" r:id="rId31"/>
    <p:sldId id="376" r:id="rId32"/>
    <p:sldId id="382"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1708" userDrawn="1">
          <p15:clr>
            <a:srgbClr val="A4A3A4"/>
          </p15:clr>
        </p15:guide>
        <p15:guide id="6" orient="horz" pos="867" userDrawn="1">
          <p15:clr>
            <a:srgbClr val="A4A3A4"/>
          </p15:clr>
        </p15:guide>
        <p15:guide id="7" orient="horz" pos="3634" userDrawn="1">
          <p15:clr>
            <a:srgbClr val="A4A3A4"/>
          </p15:clr>
        </p15:guide>
        <p15:guide id="8" pos="7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D62"/>
    <a:srgbClr val="000000"/>
    <a:srgbClr val="F08900"/>
    <a:srgbClr val="0563C1"/>
    <a:srgbClr val="1E5DF8"/>
    <a:srgbClr val="003088"/>
    <a:srgbClr val="FF6900"/>
    <a:srgbClr val="626262"/>
    <a:srgbClr val="FFFFFF"/>
    <a:srgbClr val="00B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83F4E-A7CF-41A6-B128-FA7892A0C776}" v="2" dt="2024-03-13T19:02:02.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82567" autoAdjust="0"/>
  </p:normalViewPr>
  <p:slideViewPr>
    <p:cSldViewPr snapToGrid="0">
      <p:cViewPr varScale="1">
        <p:scale>
          <a:sx n="91" d="100"/>
          <a:sy n="91" d="100"/>
        </p:scale>
        <p:origin x="592" y="52"/>
      </p:cViewPr>
      <p:guideLst>
        <p:guide orient="horz" pos="323"/>
        <p:guide pos="234"/>
        <p:guide orient="horz" pos="3974"/>
        <p:guide pos="7355"/>
        <p:guide pos="1708"/>
        <p:guide orient="horz" pos="867"/>
        <p:guide orient="horz" pos="3634"/>
        <p:guide pos="75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n, Tom (STFC,RAL,SC)" userId="82a110c9-e131-4d79-9c95-3f50723adc1c" providerId="ADAL" clId="{07D83F4E-A7CF-41A6-B128-FA7892A0C776}"/>
    <pc:docChg chg="undo custSel addSld delSld modSld">
      <pc:chgData name="Griffin, Tom (STFC,RAL,SC)" userId="82a110c9-e131-4d79-9c95-3f50723adc1c" providerId="ADAL" clId="{07D83F4E-A7CF-41A6-B128-FA7892A0C776}" dt="2024-03-13T19:02:08.229" v="298" actId="20577"/>
      <pc:docMkLst>
        <pc:docMk/>
      </pc:docMkLst>
      <pc:sldChg chg="del">
        <pc:chgData name="Griffin, Tom (STFC,RAL,SC)" userId="82a110c9-e131-4d79-9c95-3f50723adc1c" providerId="ADAL" clId="{07D83F4E-A7CF-41A6-B128-FA7892A0C776}" dt="2024-03-13T18:59:41.790" v="0" actId="47"/>
        <pc:sldMkLst>
          <pc:docMk/>
          <pc:sldMk cId="1325711711" sldId="415"/>
        </pc:sldMkLst>
      </pc:sldChg>
      <pc:sldChg chg="modSp add mod">
        <pc:chgData name="Griffin, Tom (STFC,RAL,SC)" userId="82a110c9-e131-4d79-9c95-3f50723adc1c" providerId="ADAL" clId="{07D83F4E-A7CF-41A6-B128-FA7892A0C776}" dt="2024-03-13T19:00:29.665" v="108" actId="20577"/>
        <pc:sldMkLst>
          <pc:docMk/>
          <pc:sldMk cId="1203331771" sldId="2142533572"/>
        </pc:sldMkLst>
        <pc:spChg chg="mod">
          <ac:chgData name="Griffin, Tom (STFC,RAL,SC)" userId="82a110c9-e131-4d79-9c95-3f50723adc1c" providerId="ADAL" clId="{07D83F4E-A7CF-41A6-B128-FA7892A0C776}" dt="2024-03-13T18:59:55.902" v="17" actId="20577"/>
          <ac:spMkLst>
            <pc:docMk/>
            <pc:sldMk cId="1203331771" sldId="2142533572"/>
            <ac:spMk id="2" creationId="{FBE36042-95C2-7377-BC72-75FF014C4285}"/>
          </ac:spMkLst>
        </pc:spChg>
        <pc:spChg chg="mod">
          <ac:chgData name="Griffin, Tom (STFC,RAL,SC)" userId="82a110c9-e131-4d79-9c95-3f50723adc1c" providerId="ADAL" clId="{07D83F4E-A7CF-41A6-B128-FA7892A0C776}" dt="2024-03-13T19:00:29.665" v="108" actId="20577"/>
          <ac:spMkLst>
            <pc:docMk/>
            <pc:sldMk cId="1203331771" sldId="2142533572"/>
            <ac:spMk id="3" creationId="{7F53E6FF-C763-A64D-289A-D99501DC8D0E}"/>
          </ac:spMkLst>
        </pc:spChg>
      </pc:sldChg>
      <pc:sldChg chg="modSp add mod">
        <pc:chgData name="Griffin, Tom (STFC,RAL,SC)" userId="82a110c9-e131-4d79-9c95-3f50723adc1c" providerId="ADAL" clId="{07D83F4E-A7CF-41A6-B128-FA7892A0C776}" dt="2024-03-13T19:01:36.055" v="283" actId="20577"/>
        <pc:sldMkLst>
          <pc:docMk/>
          <pc:sldMk cId="232960069" sldId="2142533573"/>
        </pc:sldMkLst>
        <pc:spChg chg="mod">
          <ac:chgData name="Griffin, Tom (STFC,RAL,SC)" userId="82a110c9-e131-4d79-9c95-3f50723adc1c" providerId="ADAL" clId="{07D83F4E-A7CF-41A6-B128-FA7892A0C776}" dt="2024-03-13T19:01:13.388" v="196" actId="20577"/>
          <ac:spMkLst>
            <pc:docMk/>
            <pc:sldMk cId="232960069" sldId="2142533573"/>
            <ac:spMk id="2" creationId="{FBE36042-95C2-7377-BC72-75FF014C4285}"/>
          </ac:spMkLst>
        </pc:spChg>
        <pc:spChg chg="mod">
          <ac:chgData name="Griffin, Tom (STFC,RAL,SC)" userId="82a110c9-e131-4d79-9c95-3f50723adc1c" providerId="ADAL" clId="{07D83F4E-A7CF-41A6-B128-FA7892A0C776}" dt="2024-03-13T19:01:36.055" v="283" actId="20577"/>
          <ac:spMkLst>
            <pc:docMk/>
            <pc:sldMk cId="232960069" sldId="2142533573"/>
            <ac:spMk id="3" creationId="{7F53E6FF-C763-A64D-289A-D99501DC8D0E}"/>
          </ac:spMkLst>
        </pc:spChg>
      </pc:sldChg>
      <pc:sldChg chg="modSp add mod">
        <pc:chgData name="Griffin, Tom (STFC,RAL,SC)" userId="82a110c9-e131-4d79-9c95-3f50723adc1c" providerId="ADAL" clId="{07D83F4E-A7CF-41A6-B128-FA7892A0C776}" dt="2024-03-13T19:02:08.229" v="298" actId="20577"/>
        <pc:sldMkLst>
          <pc:docMk/>
          <pc:sldMk cId="3398662355" sldId="2142533574"/>
        </pc:sldMkLst>
        <pc:spChg chg="mod">
          <ac:chgData name="Griffin, Tom (STFC,RAL,SC)" userId="82a110c9-e131-4d79-9c95-3f50723adc1c" providerId="ADAL" clId="{07D83F4E-A7CF-41A6-B128-FA7892A0C776}" dt="2024-03-13T19:02:08.229" v="298" actId="20577"/>
          <ac:spMkLst>
            <pc:docMk/>
            <pc:sldMk cId="3398662355" sldId="2142533574"/>
            <ac:spMk id="2" creationId="{FBE36042-95C2-7377-BC72-75FF014C428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B3E15-D058-4A38-BBF4-ECF5AFDE0DB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3558EDB-A409-4234-B712-47181D6C04A8}">
      <dgm:prSet phldrT="[Text]" custT="1"/>
      <dgm:spPr>
        <a:solidFill>
          <a:schemeClr val="tx1"/>
        </a:solidFill>
      </dgm:spPr>
      <dgm:t>
        <a:bodyPr/>
        <a:lstStyle/>
        <a:p>
          <a:r>
            <a:rPr lang="en-GB" sz="1400" b="0">
              <a:latin typeface="Arial" panose="020B0604020202020204" pitchFamily="34" charset="0"/>
              <a:cs typeface="Arial" panose="020B0604020202020204" pitchFamily="34" charset="0"/>
            </a:rPr>
            <a:t>R&amp;I Infrastructure Budgets within UKRI</a:t>
          </a:r>
        </a:p>
      </dgm:t>
    </dgm:pt>
    <dgm:pt modelId="{690B31F4-CA50-4089-B8CB-BD125BB00997}" type="parTrans" cxnId="{9CA41EAF-72DA-4EC0-988A-5C63B318F8DA}">
      <dgm:prSet/>
      <dgm:spPr/>
      <dgm:t>
        <a:bodyPr/>
        <a:lstStyle/>
        <a:p>
          <a:endParaRPr lang="en-GB">
            <a:latin typeface="Arial" panose="020B0604020202020204" pitchFamily="34" charset="0"/>
            <a:cs typeface="Arial" panose="020B0604020202020204" pitchFamily="34" charset="0"/>
          </a:endParaRPr>
        </a:p>
      </dgm:t>
    </dgm:pt>
    <dgm:pt modelId="{0703A4AC-5F94-4835-8CEF-FB9625DE9CDF}" type="sibTrans" cxnId="{9CA41EAF-72DA-4EC0-988A-5C63B318F8DA}">
      <dgm:prSet/>
      <dgm:spPr/>
      <dgm:t>
        <a:bodyPr/>
        <a:lstStyle/>
        <a:p>
          <a:endParaRPr lang="en-GB">
            <a:latin typeface="Arial" panose="020B0604020202020204" pitchFamily="34" charset="0"/>
            <a:cs typeface="Arial" panose="020B0604020202020204" pitchFamily="34" charset="0"/>
          </a:endParaRPr>
        </a:p>
      </dgm:t>
    </dgm:pt>
    <dgm:pt modelId="{41F02695-4217-4AAC-AAF0-6FF1769AEDB5}">
      <dgm:prSet custT="1"/>
      <dgm:spPr>
        <a:solidFill>
          <a:schemeClr val="accent6">
            <a:lumMod val="40000"/>
            <a:lumOff val="60000"/>
          </a:schemeClr>
        </a:solidFill>
      </dgm:spPr>
      <dgm:t>
        <a:bodyPr/>
        <a:lstStyle/>
        <a:p>
          <a:r>
            <a:rPr lang="en-GB" sz="1200">
              <a:solidFill>
                <a:schemeClr val="accent6">
                  <a:lumMod val="50000"/>
                </a:schemeClr>
              </a:solidFill>
              <a:latin typeface="Arial" panose="020B0604020202020204" pitchFamily="34" charset="0"/>
              <a:cs typeface="Arial" panose="020B0604020202020204" pitchFamily="34" charset="0"/>
            </a:rPr>
            <a:t>WCL - Research Councils</a:t>
          </a:r>
        </a:p>
        <a:p>
          <a:r>
            <a:rPr lang="en-GB" sz="1200">
              <a:solidFill>
                <a:schemeClr val="accent6">
                  <a:lumMod val="50000"/>
                </a:schemeClr>
              </a:solidFill>
              <a:latin typeface="Arial" panose="020B0604020202020204" pitchFamily="34" charset="0"/>
              <a:cs typeface="Arial" panose="020B0604020202020204" pitchFamily="34" charset="0"/>
            </a:rPr>
            <a:t>£1,070M</a:t>
          </a:r>
        </a:p>
      </dgm:t>
    </dgm:pt>
    <dgm:pt modelId="{D8061349-1F76-4A0E-A43A-9415FE48506E}" type="parTrans" cxnId="{FC6854CF-1A36-45C2-A88E-63EC62E5A0AE}">
      <dgm:prSet/>
      <dgm:spPr/>
      <dgm:t>
        <a:bodyPr/>
        <a:lstStyle/>
        <a:p>
          <a:endParaRPr lang="en-GB">
            <a:latin typeface="Arial" panose="020B0604020202020204" pitchFamily="34" charset="0"/>
            <a:cs typeface="Arial" panose="020B0604020202020204" pitchFamily="34" charset="0"/>
          </a:endParaRPr>
        </a:p>
      </dgm:t>
    </dgm:pt>
    <dgm:pt modelId="{C2EC0F1B-DF17-40F5-A0C9-E54417DBC2BC}" type="sibTrans" cxnId="{FC6854CF-1A36-45C2-A88E-63EC62E5A0AE}">
      <dgm:prSet/>
      <dgm:spPr/>
      <dgm:t>
        <a:bodyPr/>
        <a:lstStyle/>
        <a:p>
          <a:endParaRPr lang="en-GB">
            <a:latin typeface="Arial" panose="020B0604020202020204" pitchFamily="34" charset="0"/>
            <a:cs typeface="Arial" panose="020B0604020202020204" pitchFamily="34" charset="0"/>
          </a:endParaRPr>
        </a:p>
      </dgm:t>
    </dgm:pt>
    <dgm:pt modelId="{31C67234-1A76-43E2-9FB7-D9FD0ABC1C56}">
      <dgm:prSet custT="1"/>
      <dgm:spPr>
        <a:solidFill>
          <a:schemeClr val="bg1"/>
        </a:solidFill>
      </dgm:spPr>
      <dgm:t>
        <a:bodyPr/>
        <a:lstStyle/>
        <a:p>
          <a:r>
            <a:rPr lang="en-GB" sz="1200">
              <a:solidFill>
                <a:schemeClr val="accent1">
                  <a:lumMod val="50000"/>
                </a:schemeClr>
              </a:solidFill>
              <a:latin typeface="Arial" panose="020B0604020202020204" pitchFamily="34" charset="0"/>
              <a:cs typeface="Arial" panose="020B0604020202020204" pitchFamily="34" charset="0"/>
            </a:rPr>
            <a:t>Calls and allocations to universities and institutes</a:t>
          </a:r>
        </a:p>
      </dgm:t>
    </dgm:pt>
    <dgm:pt modelId="{2B59A82A-AF93-4F32-9A2E-B69861EEDEF1}" type="parTrans" cxnId="{AD08A66F-4B93-4E85-A291-C1A0A64FEF5D}">
      <dgm:prSet/>
      <dgm:spPr/>
      <dgm:t>
        <a:bodyPr/>
        <a:lstStyle/>
        <a:p>
          <a:endParaRPr lang="en-GB">
            <a:latin typeface="Arial" panose="020B0604020202020204" pitchFamily="34" charset="0"/>
            <a:cs typeface="Arial" panose="020B0604020202020204" pitchFamily="34" charset="0"/>
          </a:endParaRPr>
        </a:p>
      </dgm:t>
    </dgm:pt>
    <dgm:pt modelId="{9589CD4C-AAAB-430A-802B-A3529BE1AE54}" type="sibTrans" cxnId="{AD08A66F-4B93-4E85-A291-C1A0A64FEF5D}">
      <dgm:prSet/>
      <dgm:spPr/>
      <dgm:t>
        <a:bodyPr/>
        <a:lstStyle/>
        <a:p>
          <a:endParaRPr lang="en-GB">
            <a:latin typeface="Arial" panose="020B0604020202020204" pitchFamily="34" charset="0"/>
            <a:cs typeface="Arial" panose="020B0604020202020204" pitchFamily="34" charset="0"/>
          </a:endParaRPr>
        </a:p>
      </dgm:t>
    </dgm:pt>
    <dgm:pt modelId="{956116BC-AD33-492D-8158-77480629DA10}">
      <dgm:prSet custT="1"/>
      <dgm:spPr>
        <a:solidFill>
          <a:schemeClr val="accent6">
            <a:lumMod val="50000"/>
          </a:schemeClr>
        </a:solidFill>
      </dgm:spPr>
      <dgm:t>
        <a:bodyPr/>
        <a:lstStyle/>
        <a:p>
          <a:r>
            <a:rPr lang="en-GB" sz="1200" b="0" i="0">
              <a:latin typeface="Arial" panose="020B0604020202020204" pitchFamily="34" charset="0"/>
              <a:cs typeface="Arial" panose="020B0604020202020204" pitchFamily="34" charset="0"/>
            </a:rPr>
            <a:t>Direct allocations to Research Councils and Research England</a:t>
          </a:r>
        </a:p>
      </dgm:t>
    </dgm:pt>
    <dgm:pt modelId="{818ACCA4-4253-4A2A-A973-DF5D80E78812}" type="parTrans" cxnId="{C8B8A61F-E7D4-40D9-B54D-03E3296CDA96}">
      <dgm:prSet/>
      <dgm:spPr/>
      <dgm:t>
        <a:bodyPr/>
        <a:lstStyle/>
        <a:p>
          <a:endParaRPr lang="en-GB">
            <a:latin typeface="Arial" panose="020B0604020202020204" pitchFamily="34" charset="0"/>
            <a:cs typeface="Arial" panose="020B0604020202020204" pitchFamily="34" charset="0"/>
          </a:endParaRPr>
        </a:p>
      </dgm:t>
    </dgm:pt>
    <dgm:pt modelId="{FF04CE09-9F8D-4D03-9E23-E437D8071FB0}" type="sibTrans" cxnId="{C8B8A61F-E7D4-40D9-B54D-03E3296CDA96}">
      <dgm:prSet/>
      <dgm:spPr/>
      <dgm:t>
        <a:bodyPr/>
        <a:lstStyle/>
        <a:p>
          <a:endParaRPr lang="en-GB">
            <a:latin typeface="Arial" panose="020B0604020202020204" pitchFamily="34" charset="0"/>
            <a:cs typeface="Arial" panose="020B0604020202020204" pitchFamily="34" charset="0"/>
          </a:endParaRPr>
        </a:p>
      </dgm:t>
    </dgm:pt>
    <dgm:pt modelId="{DB76AA14-E5B2-4CFC-974F-EFFC567EE831}">
      <dgm:prSet custT="1"/>
      <dgm:spPr>
        <a:solidFill>
          <a:schemeClr val="accent1">
            <a:lumMod val="75000"/>
          </a:schemeClr>
        </a:solidFill>
      </dgm:spPr>
      <dgm:t>
        <a:bodyPr/>
        <a:lstStyle/>
        <a:p>
          <a:r>
            <a:rPr lang="en-GB" sz="1200" b="0" i="0" u="none">
              <a:latin typeface="Arial" panose="020B0604020202020204" pitchFamily="34" charset="0"/>
              <a:cs typeface="Arial" panose="020B0604020202020204" pitchFamily="34" charset="0"/>
            </a:rPr>
            <a:t>Project </a:t>
          </a:r>
          <a:br>
            <a:rPr lang="en-GB" sz="1200" b="0" i="0" u="none">
              <a:latin typeface="Arial" panose="020B0604020202020204" pitchFamily="34" charset="0"/>
              <a:cs typeface="Arial" panose="020B0604020202020204" pitchFamily="34" charset="0"/>
            </a:rPr>
          </a:br>
          <a:r>
            <a:rPr lang="en-GB" sz="1200" b="0" i="0" u="none">
              <a:latin typeface="Arial" panose="020B0604020202020204" pitchFamily="34" charset="0"/>
              <a:cs typeface="Arial" panose="020B0604020202020204" pitchFamily="34" charset="0"/>
            </a:rPr>
            <a:t>Funding</a:t>
          </a:r>
        </a:p>
      </dgm:t>
    </dgm:pt>
    <dgm:pt modelId="{A05CC44B-7942-4174-8BDE-291C76BA7AF9}" type="parTrans" cxnId="{02731F65-DE23-4968-BF7E-86F5A9FABE70}">
      <dgm:prSet/>
      <dgm:spPr/>
      <dgm:t>
        <a:bodyPr/>
        <a:lstStyle/>
        <a:p>
          <a:endParaRPr lang="en-GB">
            <a:latin typeface="Arial" panose="020B0604020202020204" pitchFamily="34" charset="0"/>
            <a:cs typeface="Arial" panose="020B0604020202020204" pitchFamily="34" charset="0"/>
          </a:endParaRPr>
        </a:p>
      </dgm:t>
    </dgm:pt>
    <dgm:pt modelId="{56DF4224-DB39-46E4-BBF3-CA8BAA15D319}" type="sibTrans" cxnId="{02731F65-DE23-4968-BF7E-86F5A9FABE70}">
      <dgm:prSet/>
      <dgm:spPr/>
      <dgm:t>
        <a:bodyPr/>
        <a:lstStyle/>
        <a:p>
          <a:endParaRPr lang="en-GB">
            <a:latin typeface="Arial" panose="020B0604020202020204" pitchFamily="34" charset="0"/>
            <a:cs typeface="Arial" panose="020B0604020202020204" pitchFamily="34" charset="0"/>
          </a:endParaRPr>
        </a:p>
      </dgm:t>
    </dgm:pt>
    <dgm:pt modelId="{FF26A060-8243-4367-9A0C-77BA1B16E2DF}">
      <dgm:prSet custT="1"/>
      <dgm:spPr>
        <a:solidFill>
          <a:schemeClr val="accent1">
            <a:lumMod val="40000"/>
            <a:lumOff val="60000"/>
          </a:schemeClr>
        </a:solidFill>
        <a:ln w="76200">
          <a:noFill/>
        </a:ln>
      </dgm:spPr>
      <dgm:t>
        <a:bodyPr/>
        <a:lstStyle/>
        <a:p>
          <a:r>
            <a:rPr lang="en-GB" sz="1200">
              <a:solidFill>
                <a:schemeClr val="accent1">
                  <a:lumMod val="50000"/>
                </a:schemeClr>
              </a:solidFill>
              <a:latin typeface="Arial" panose="020B0604020202020204" pitchFamily="34" charset="0"/>
              <a:cs typeface="Arial" panose="020B0604020202020204" pitchFamily="34" charset="0"/>
            </a:rPr>
            <a:t>Infrastructure Fund </a:t>
          </a:r>
        </a:p>
        <a:p>
          <a:r>
            <a:rPr lang="en-GB" sz="1200">
              <a:solidFill>
                <a:schemeClr val="accent1">
                  <a:lumMod val="50000"/>
                </a:schemeClr>
              </a:solidFill>
              <a:latin typeface="Arial" panose="020B0604020202020204" pitchFamily="34" charset="0"/>
              <a:cs typeface="Arial" panose="020B0604020202020204" pitchFamily="34" charset="0"/>
            </a:rPr>
            <a:t>£481M</a:t>
          </a:r>
        </a:p>
      </dgm:t>
    </dgm:pt>
    <dgm:pt modelId="{EDD360EC-D1ED-485C-A858-ECAC8656CD3D}" type="parTrans" cxnId="{BA271CCC-7B24-4103-8D47-3431359D8489}">
      <dgm:prSet/>
      <dgm:spPr/>
      <dgm:t>
        <a:bodyPr/>
        <a:lstStyle/>
        <a:p>
          <a:endParaRPr lang="en-GB">
            <a:latin typeface="Arial" panose="020B0604020202020204" pitchFamily="34" charset="0"/>
            <a:cs typeface="Arial" panose="020B0604020202020204" pitchFamily="34" charset="0"/>
          </a:endParaRPr>
        </a:p>
      </dgm:t>
    </dgm:pt>
    <dgm:pt modelId="{2034905F-5790-44CD-B20D-65C161400D61}" type="sibTrans" cxnId="{BA271CCC-7B24-4103-8D47-3431359D8489}">
      <dgm:prSet/>
      <dgm:spPr/>
      <dgm:t>
        <a:bodyPr/>
        <a:lstStyle/>
        <a:p>
          <a:endParaRPr lang="en-GB">
            <a:latin typeface="Arial" panose="020B0604020202020204" pitchFamily="34" charset="0"/>
            <a:cs typeface="Arial" panose="020B0604020202020204" pitchFamily="34" charset="0"/>
          </a:endParaRPr>
        </a:p>
      </dgm:t>
    </dgm:pt>
    <dgm:pt modelId="{91553C7E-A73C-48AD-AB5C-ABFF0A6F9924}">
      <dgm:prSet custT="1"/>
      <dgm:spPr>
        <a:solidFill>
          <a:schemeClr val="bg1"/>
        </a:solidFill>
      </dgm:spPr>
      <dgm:t>
        <a:bodyPr/>
        <a:lstStyle/>
        <a:p>
          <a:r>
            <a:rPr lang="en-GB" sz="1200">
              <a:solidFill>
                <a:schemeClr val="accent1">
                  <a:lumMod val="50000"/>
                </a:schemeClr>
              </a:solidFill>
              <a:latin typeface="Arial" panose="020B0604020202020204" pitchFamily="34" charset="0"/>
              <a:cs typeface="Arial" panose="020B0604020202020204" pitchFamily="34" charset="0"/>
            </a:rPr>
            <a:t>Proposals from councils</a:t>
          </a:r>
        </a:p>
      </dgm:t>
    </dgm:pt>
    <dgm:pt modelId="{A4A926A3-67B2-46E6-9689-4320D07AF91D}" type="parTrans" cxnId="{9AC672D7-218C-4174-83C6-33286D5B3411}">
      <dgm:prSet/>
      <dgm:spPr/>
      <dgm:t>
        <a:bodyPr/>
        <a:lstStyle/>
        <a:p>
          <a:endParaRPr lang="en-GB">
            <a:latin typeface="Arial" panose="020B0604020202020204" pitchFamily="34" charset="0"/>
            <a:cs typeface="Arial" panose="020B0604020202020204" pitchFamily="34" charset="0"/>
          </a:endParaRPr>
        </a:p>
      </dgm:t>
    </dgm:pt>
    <dgm:pt modelId="{6FBA2956-8A1B-4E47-8FBB-5ECC757DAE45}" type="sibTrans" cxnId="{9AC672D7-218C-4174-83C6-33286D5B3411}">
      <dgm:prSet/>
      <dgm:spPr/>
      <dgm:t>
        <a:bodyPr/>
        <a:lstStyle/>
        <a:p>
          <a:endParaRPr lang="en-GB">
            <a:latin typeface="Arial" panose="020B0604020202020204" pitchFamily="34" charset="0"/>
            <a:cs typeface="Arial" panose="020B0604020202020204" pitchFamily="34" charset="0"/>
          </a:endParaRPr>
        </a:p>
      </dgm:t>
    </dgm:pt>
    <dgm:pt modelId="{C44BC157-68A1-457B-A86B-1AEF95F88A11}">
      <dgm:prSet custT="1"/>
      <dgm:spPr>
        <a:solidFill>
          <a:schemeClr val="accent1">
            <a:lumMod val="40000"/>
            <a:lumOff val="60000"/>
          </a:schemeClr>
        </a:solidFill>
        <a:ln w="76200">
          <a:noFill/>
        </a:ln>
      </dgm:spPr>
      <dgm:t>
        <a:bodyPr/>
        <a:lstStyle/>
        <a:p>
          <a:r>
            <a:rPr lang="en-GB" sz="1200">
              <a:solidFill>
                <a:schemeClr val="accent1">
                  <a:lumMod val="50000"/>
                </a:schemeClr>
              </a:solidFill>
              <a:latin typeface="Arial" panose="020B0604020202020204" pitchFamily="34" charset="0"/>
              <a:cs typeface="Arial" panose="020B0604020202020204" pitchFamily="34" charset="0"/>
            </a:rPr>
            <a:t>Digital Research Infrastructure</a:t>
          </a:r>
        </a:p>
        <a:p>
          <a:r>
            <a:rPr lang="en-GB" sz="1200" b="0">
              <a:solidFill>
                <a:schemeClr val="accent1">
                  <a:lumMod val="50000"/>
                </a:schemeClr>
              </a:solidFill>
              <a:latin typeface="Arial" panose="020B0604020202020204" pitchFamily="34" charset="0"/>
              <a:cs typeface="Arial" panose="020B0604020202020204" pitchFamily="34" charset="0"/>
            </a:rPr>
            <a:t>£129M</a:t>
          </a:r>
        </a:p>
      </dgm:t>
    </dgm:pt>
    <dgm:pt modelId="{FD349561-495A-40E6-AF2B-67C1886916A6}" type="parTrans" cxnId="{1B0E4C0D-F795-45BD-919E-CF863B41DD63}">
      <dgm:prSet/>
      <dgm:spPr/>
      <dgm:t>
        <a:bodyPr/>
        <a:lstStyle/>
        <a:p>
          <a:endParaRPr lang="en-GB">
            <a:latin typeface="Arial" panose="020B0604020202020204" pitchFamily="34" charset="0"/>
            <a:cs typeface="Arial" panose="020B0604020202020204" pitchFamily="34" charset="0"/>
          </a:endParaRPr>
        </a:p>
      </dgm:t>
    </dgm:pt>
    <dgm:pt modelId="{02447B08-38BB-4846-88B1-0090121C0345}" type="sibTrans" cxnId="{1B0E4C0D-F795-45BD-919E-CF863B41DD63}">
      <dgm:prSet/>
      <dgm:spPr/>
      <dgm:t>
        <a:bodyPr/>
        <a:lstStyle/>
        <a:p>
          <a:endParaRPr lang="en-GB">
            <a:latin typeface="Arial" panose="020B0604020202020204" pitchFamily="34" charset="0"/>
            <a:cs typeface="Arial" panose="020B0604020202020204" pitchFamily="34" charset="0"/>
          </a:endParaRPr>
        </a:p>
      </dgm:t>
    </dgm:pt>
    <dgm:pt modelId="{6949D86A-E66F-4398-BE1D-E1ABD33E66E3}">
      <dgm:prSet custT="1"/>
      <dgm:spPr>
        <a:solidFill>
          <a:schemeClr val="bg1"/>
        </a:solidFill>
      </dgm:spPr>
      <dgm:t>
        <a:bodyPr/>
        <a:lstStyle/>
        <a:p>
          <a:r>
            <a:rPr lang="en-GB" sz="1200">
              <a:solidFill>
                <a:schemeClr val="accent1">
                  <a:lumMod val="50000"/>
                </a:schemeClr>
              </a:solidFill>
              <a:latin typeface="Arial" panose="020B0604020202020204" pitchFamily="34" charset="0"/>
              <a:cs typeface="Arial" panose="020B0604020202020204" pitchFamily="34" charset="0"/>
            </a:rPr>
            <a:t>Decarbonising UKRI-owned operations</a:t>
          </a:r>
        </a:p>
      </dgm:t>
    </dgm:pt>
    <dgm:pt modelId="{DF8A79B0-C0DD-46DC-8C6E-0D3E08902466}" type="parTrans" cxnId="{9F59D5A0-6AF4-434D-BF2E-4C13E08A6697}">
      <dgm:prSet/>
      <dgm:spPr/>
      <dgm:t>
        <a:bodyPr/>
        <a:lstStyle/>
        <a:p>
          <a:endParaRPr lang="en-GB">
            <a:latin typeface="Arial" panose="020B0604020202020204" pitchFamily="34" charset="0"/>
            <a:cs typeface="Arial" panose="020B0604020202020204" pitchFamily="34" charset="0"/>
          </a:endParaRPr>
        </a:p>
      </dgm:t>
    </dgm:pt>
    <dgm:pt modelId="{C4999E49-B3BB-40FD-B5AB-A6ECE80CBFFB}" type="sibTrans" cxnId="{9F59D5A0-6AF4-434D-BF2E-4C13E08A6697}">
      <dgm:prSet/>
      <dgm:spPr/>
      <dgm:t>
        <a:bodyPr/>
        <a:lstStyle/>
        <a:p>
          <a:endParaRPr lang="en-GB">
            <a:latin typeface="Arial" panose="020B0604020202020204" pitchFamily="34" charset="0"/>
            <a:cs typeface="Arial" panose="020B0604020202020204" pitchFamily="34" charset="0"/>
          </a:endParaRPr>
        </a:p>
      </dgm:t>
    </dgm:pt>
    <dgm:pt modelId="{2C0D68D1-C532-4FFB-AE6C-142524C1F1E2}">
      <dgm:prSet custT="1"/>
      <dgm:spPr>
        <a:solidFill>
          <a:schemeClr val="accent1">
            <a:lumMod val="40000"/>
            <a:lumOff val="60000"/>
          </a:schemeClr>
        </a:solidFill>
      </dgm:spPr>
      <dgm:t>
        <a:bodyPr/>
        <a:lstStyle/>
        <a:p>
          <a:r>
            <a:rPr lang="en-GB" sz="1200" b="0">
              <a:solidFill>
                <a:schemeClr val="accent1">
                  <a:lumMod val="50000"/>
                </a:schemeClr>
              </a:solidFill>
              <a:latin typeface="Arial" panose="020B0604020202020204" pitchFamily="34" charset="0"/>
              <a:cs typeface="Arial" panose="020B0604020202020204" pitchFamily="34" charset="0"/>
            </a:rPr>
            <a:t>UKRPIF £129M</a:t>
          </a:r>
        </a:p>
      </dgm:t>
    </dgm:pt>
    <dgm:pt modelId="{C83BED25-BB78-4354-81A4-CEAC6D2BFB84}" type="parTrans" cxnId="{52058B0C-CC00-4923-A7C5-F9D531CCD996}">
      <dgm:prSet/>
      <dgm:spPr/>
      <dgm:t>
        <a:bodyPr/>
        <a:lstStyle/>
        <a:p>
          <a:endParaRPr lang="en-GB">
            <a:latin typeface="Arial" panose="020B0604020202020204" pitchFamily="34" charset="0"/>
            <a:cs typeface="Arial" panose="020B0604020202020204" pitchFamily="34" charset="0"/>
          </a:endParaRPr>
        </a:p>
      </dgm:t>
    </dgm:pt>
    <dgm:pt modelId="{DAD4556C-8F2F-4281-BC0E-EC84EAEEDFB2}" type="sibTrans" cxnId="{52058B0C-CC00-4923-A7C5-F9D531CCD996}">
      <dgm:prSet/>
      <dgm:spPr/>
      <dgm:t>
        <a:bodyPr/>
        <a:lstStyle/>
        <a:p>
          <a:endParaRPr lang="en-GB">
            <a:latin typeface="Arial" panose="020B0604020202020204" pitchFamily="34" charset="0"/>
            <a:cs typeface="Arial" panose="020B0604020202020204" pitchFamily="34" charset="0"/>
          </a:endParaRPr>
        </a:p>
      </dgm:t>
    </dgm:pt>
    <dgm:pt modelId="{F28BA191-B398-4E7D-A4FB-97079DB04B70}">
      <dgm:prSet custT="1"/>
      <dgm:spPr>
        <a:solidFill>
          <a:schemeClr val="bg1"/>
        </a:solidFill>
      </dgm:spPr>
      <dgm:t>
        <a:bodyPr/>
        <a:lstStyle/>
        <a:p>
          <a:r>
            <a:rPr lang="en-GB" sz="1200">
              <a:solidFill>
                <a:schemeClr val="accent1">
                  <a:lumMod val="50000"/>
                </a:schemeClr>
              </a:solidFill>
              <a:latin typeface="Arial" panose="020B0604020202020204" pitchFamily="34" charset="0"/>
              <a:cs typeface="Arial" panose="020B0604020202020204" pitchFamily="34" charset="0"/>
            </a:rPr>
            <a:t>Proposals from universities</a:t>
          </a:r>
        </a:p>
      </dgm:t>
    </dgm:pt>
    <dgm:pt modelId="{7FC1CE24-4EC6-4960-9F8B-E6EC820FEAC8}" type="parTrans" cxnId="{F898D458-460C-479D-A6D7-10F69DF20AD0}">
      <dgm:prSet/>
      <dgm:spPr/>
      <dgm:t>
        <a:bodyPr/>
        <a:lstStyle/>
        <a:p>
          <a:endParaRPr lang="en-GB">
            <a:latin typeface="Arial" panose="020B0604020202020204" pitchFamily="34" charset="0"/>
            <a:cs typeface="Arial" panose="020B0604020202020204" pitchFamily="34" charset="0"/>
          </a:endParaRPr>
        </a:p>
      </dgm:t>
    </dgm:pt>
    <dgm:pt modelId="{B6511C9E-5214-4232-A0D9-7FBE8C1AB2BC}" type="sibTrans" cxnId="{F898D458-460C-479D-A6D7-10F69DF20AD0}">
      <dgm:prSet/>
      <dgm:spPr/>
      <dgm:t>
        <a:bodyPr/>
        <a:lstStyle/>
        <a:p>
          <a:endParaRPr lang="en-GB">
            <a:latin typeface="Arial" panose="020B0604020202020204" pitchFamily="34" charset="0"/>
            <a:cs typeface="Arial" panose="020B0604020202020204" pitchFamily="34" charset="0"/>
          </a:endParaRPr>
        </a:p>
      </dgm:t>
    </dgm:pt>
    <dgm:pt modelId="{1B054DD5-DB8E-4E61-8A14-358893CEFA39}">
      <dgm:prSet custT="1"/>
      <dgm:spPr>
        <a:solidFill>
          <a:schemeClr val="accent6">
            <a:lumMod val="40000"/>
            <a:lumOff val="60000"/>
          </a:schemeClr>
        </a:solidFill>
      </dgm:spPr>
      <dgm:t>
        <a:bodyPr/>
        <a:lstStyle/>
        <a:p>
          <a:r>
            <a:rPr lang="en-GB" sz="1200">
              <a:solidFill>
                <a:schemeClr val="accent6">
                  <a:lumMod val="50000"/>
                </a:schemeClr>
              </a:solidFill>
              <a:latin typeface="Arial" panose="020B0604020202020204" pitchFamily="34" charset="0"/>
              <a:cs typeface="Arial" panose="020B0604020202020204" pitchFamily="34" charset="0"/>
            </a:rPr>
            <a:t>International Subscriptions</a:t>
          </a:r>
          <a:r>
            <a:rPr lang="en-GB" sz="1200" baseline="30000">
              <a:solidFill>
                <a:schemeClr val="accent6">
                  <a:lumMod val="50000"/>
                </a:schemeClr>
              </a:solidFill>
              <a:latin typeface="Arial" panose="020B0604020202020204" pitchFamily="34" charset="0"/>
              <a:cs typeface="Arial" panose="020B0604020202020204" pitchFamily="34" charset="0"/>
            </a:rPr>
            <a:t>1</a:t>
          </a:r>
          <a:endParaRPr lang="en-GB" sz="1200">
            <a:solidFill>
              <a:schemeClr val="accent6">
                <a:lumMod val="50000"/>
              </a:schemeClr>
            </a:solidFill>
            <a:latin typeface="Arial" panose="020B0604020202020204" pitchFamily="34" charset="0"/>
            <a:cs typeface="Arial" panose="020B0604020202020204" pitchFamily="34" charset="0"/>
          </a:endParaRPr>
        </a:p>
        <a:p>
          <a:r>
            <a:rPr lang="en-GB" sz="1200">
              <a:solidFill>
                <a:schemeClr val="accent6">
                  <a:lumMod val="50000"/>
                </a:schemeClr>
              </a:solidFill>
              <a:latin typeface="Arial" panose="020B0604020202020204" pitchFamily="34" charset="0"/>
              <a:cs typeface="Arial" panose="020B0604020202020204" pitchFamily="34" charset="0"/>
            </a:rPr>
            <a:t>£145M</a:t>
          </a:r>
        </a:p>
      </dgm:t>
    </dgm:pt>
    <dgm:pt modelId="{FA543858-E6BF-4124-8F31-C66861ED1941}" type="parTrans" cxnId="{FE2B21DF-633B-4335-A7C4-68C86A040035}">
      <dgm:prSet/>
      <dgm:spPr/>
      <dgm:t>
        <a:bodyPr/>
        <a:lstStyle/>
        <a:p>
          <a:endParaRPr lang="en-GB">
            <a:latin typeface="Arial" panose="020B0604020202020204" pitchFamily="34" charset="0"/>
            <a:cs typeface="Arial" panose="020B0604020202020204" pitchFamily="34" charset="0"/>
          </a:endParaRPr>
        </a:p>
      </dgm:t>
    </dgm:pt>
    <dgm:pt modelId="{E5C164DA-6A89-438A-9EC8-86F9AE943CFA}" type="sibTrans" cxnId="{FE2B21DF-633B-4335-A7C4-68C86A040035}">
      <dgm:prSet/>
      <dgm:spPr/>
      <dgm:t>
        <a:bodyPr/>
        <a:lstStyle/>
        <a:p>
          <a:endParaRPr lang="en-GB">
            <a:latin typeface="Arial" panose="020B0604020202020204" pitchFamily="34" charset="0"/>
            <a:cs typeface="Arial" panose="020B0604020202020204" pitchFamily="34" charset="0"/>
          </a:endParaRPr>
        </a:p>
      </dgm:t>
    </dgm:pt>
    <dgm:pt modelId="{B18AF205-772B-4FB3-A5B7-84EC84666A27}">
      <dgm:prSet custT="1"/>
      <dgm:spPr>
        <a:solidFill>
          <a:schemeClr val="bg1"/>
        </a:solidFill>
      </dgm:spPr>
      <dgm:t>
        <a:bodyPr/>
        <a:lstStyle/>
        <a:p>
          <a:r>
            <a:rPr lang="en-GB" sz="1200">
              <a:solidFill>
                <a:schemeClr val="accent1">
                  <a:lumMod val="50000"/>
                </a:schemeClr>
              </a:solidFill>
              <a:latin typeface="Arial" panose="020B0604020202020204" pitchFamily="34" charset="0"/>
              <a:cs typeface="Arial" panose="020B0604020202020204" pitchFamily="34" charset="0"/>
            </a:rPr>
            <a:t>International science projects</a:t>
          </a:r>
        </a:p>
      </dgm:t>
    </dgm:pt>
    <dgm:pt modelId="{CEA0EBAC-3EE6-4205-AC60-428A6EF03280}" type="parTrans" cxnId="{55A0C29F-6284-435E-B569-EBED56219560}">
      <dgm:prSet/>
      <dgm:spPr/>
      <dgm:t>
        <a:bodyPr/>
        <a:lstStyle/>
        <a:p>
          <a:endParaRPr lang="en-GB">
            <a:latin typeface="Arial" panose="020B0604020202020204" pitchFamily="34" charset="0"/>
            <a:cs typeface="Arial" panose="020B0604020202020204" pitchFamily="34" charset="0"/>
          </a:endParaRPr>
        </a:p>
      </dgm:t>
    </dgm:pt>
    <dgm:pt modelId="{AA0F2613-2063-4A24-87E5-C256C079AA49}" type="sibTrans" cxnId="{55A0C29F-6284-435E-B569-EBED56219560}">
      <dgm:prSet/>
      <dgm:spPr/>
      <dgm:t>
        <a:bodyPr/>
        <a:lstStyle/>
        <a:p>
          <a:endParaRPr lang="en-GB">
            <a:latin typeface="Arial" panose="020B0604020202020204" pitchFamily="34" charset="0"/>
            <a:cs typeface="Arial" panose="020B0604020202020204" pitchFamily="34" charset="0"/>
          </a:endParaRPr>
        </a:p>
      </dgm:t>
    </dgm:pt>
    <dgm:pt modelId="{2681ECC1-F152-0641-B176-5AF210158920}">
      <dgm:prSet custT="1"/>
      <dgm:spPr>
        <a:solidFill>
          <a:schemeClr val="accent1">
            <a:lumMod val="40000"/>
            <a:lumOff val="60000"/>
          </a:schemeClr>
        </a:solidFill>
      </dgm:spPr>
      <dgm:t>
        <a:bodyPr/>
        <a:lstStyle/>
        <a:p>
          <a:r>
            <a:rPr lang="en-GB" sz="1200" b="0">
              <a:solidFill>
                <a:schemeClr val="accent1">
                  <a:lumMod val="50000"/>
                </a:schemeClr>
              </a:solidFill>
              <a:latin typeface="Arial" panose="020B0604020202020204" pitchFamily="34" charset="0"/>
              <a:cs typeface="Arial" panose="020B0604020202020204" pitchFamily="34" charset="0"/>
            </a:rPr>
            <a:t>Carbon Zero Fund £48M</a:t>
          </a:r>
        </a:p>
      </dgm:t>
    </dgm:pt>
    <dgm:pt modelId="{5525408B-D037-B54F-A5A6-9FBE09B88E3E}" type="parTrans" cxnId="{C4B46D29-354D-8F43-818F-46F13765915F}">
      <dgm:prSet/>
      <dgm:spPr/>
      <dgm:t>
        <a:bodyPr/>
        <a:lstStyle/>
        <a:p>
          <a:endParaRPr lang="en-GB">
            <a:latin typeface="Arial" panose="020B0604020202020204" pitchFamily="34" charset="0"/>
            <a:cs typeface="Arial" panose="020B0604020202020204" pitchFamily="34" charset="0"/>
          </a:endParaRPr>
        </a:p>
      </dgm:t>
    </dgm:pt>
    <dgm:pt modelId="{11F5F2A4-F3DB-C041-87D6-0F51E29EE8E7}" type="sibTrans" cxnId="{C4B46D29-354D-8F43-818F-46F13765915F}">
      <dgm:prSet/>
      <dgm:spPr/>
      <dgm:t>
        <a:bodyPr/>
        <a:lstStyle/>
        <a:p>
          <a:endParaRPr lang="en-GB">
            <a:latin typeface="Arial" panose="020B0604020202020204" pitchFamily="34" charset="0"/>
            <a:cs typeface="Arial" panose="020B0604020202020204" pitchFamily="34" charset="0"/>
          </a:endParaRPr>
        </a:p>
      </dgm:t>
    </dgm:pt>
    <dgm:pt modelId="{F1F930CA-8118-AF43-869C-A9BDC5BECD98}">
      <dgm:prSet custT="1"/>
      <dgm:spPr>
        <a:solidFill>
          <a:schemeClr val="bg1"/>
        </a:solidFill>
      </dgm:spPr>
      <dgm:t>
        <a:bodyPr/>
        <a:lstStyle/>
        <a:p>
          <a:r>
            <a:rPr lang="en-GB" sz="1200" b="0">
              <a:solidFill>
                <a:schemeClr val="accent1">
                  <a:lumMod val="50000"/>
                </a:schemeClr>
              </a:solidFill>
              <a:latin typeface="Arial" panose="020B0604020202020204" pitchFamily="34" charset="0"/>
              <a:cs typeface="Arial" panose="020B0604020202020204" pitchFamily="34" charset="0"/>
            </a:rPr>
            <a:t>Proposals from councils</a:t>
          </a:r>
        </a:p>
      </dgm:t>
    </dgm:pt>
    <dgm:pt modelId="{EA0ED266-5C43-D644-95AB-380291109CCC}" type="parTrans" cxnId="{D6C69936-18BD-A840-A461-E07976A6A504}">
      <dgm:prSet/>
      <dgm:spPr/>
      <dgm:t>
        <a:bodyPr/>
        <a:lstStyle/>
        <a:p>
          <a:endParaRPr lang="en-GB">
            <a:latin typeface="Arial" panose="020B0604020202020204" pitchFamily="34" charset="0"/>
            <a:cs typeface="Arial" panose="020B0604020202020204" pitchFamily="34" charset="0"/>
          </a:endParaRPr>
        </a:p>
      </dgm:t>
    </dgm:pt>
    <dgm:pt modelId="{272CF4BA-91B5-5140-9A6D-61B58E3386E4}" type="sibTrans" cxnId="{D6C69936-18BD-A840-A461-E07976A6A504}">
      <dgm:prSet/>
      <dgm:spPr/>
      <dgm:t>
        <a:bodyPr/>
        <a:lstStyle/>
        <a:p>
          <a:endParaRPr lang="en-GB">
            <a:latin typeface="Arial" panose="020B0604020202020204" pitchFamily="34" charset="0"/>
            <a:cs typeface="Arial" panose="020B0604020202020204" pitchFamily="34" charset="0"/>
          </a:endParaRPr>
        </a:p>
      </dgm:t>
    </dgm:pt>
    <dgm:pt modelId="{6F96D57B-443C-4194-A5AF-0F96456D730F}">
      <dgm:prSet custT="1"/>
      <dgm:spPr>
        <a:solidFill>
          <a:schemeClr val="accent6">
            <a:lumMod val="40000"/>
            <a:lumOff val="60000"/>
          </a:schemeClr>
        </a:solidFill>
      </dgm:spPr>
      <dgm:t>
        <a:bodyPr/>
        <a:lstStyle/>
        <a:p>
          <a:r>
            <a:rPr lang="en-GB" sz="1200">
              <a:solidFill>
                <a:schemeClr val="accent6">
                  <a:lumMod val="50000"/>
                </a:schemeClr>
              </a:solidFill>
              <a:latin typeface="Arial" panose="020B0604020202020204" pitchFamily="34" charset="0"/>
              <a:cs typeface="Arial" panose="020B0604020202020204" pitchFamily="34" charset="0"/>
            </a:rPr>
            <a:t>WCL – Formula Capital </a:t>
          </a:r>
        </a:p>
        <a:p>
          <a:r>
            <a:rPr lang="en-GB" sz="1200">
              <a:solidFill>
                <a:schemeClr val="accent6">
                  <a:lumMod val="50000"/>
                </a:schemeClr>
              </a:solidFill>
              <a:latin typeface="Arial" panose="020B0604020202020204" pitchFamily="34" charset="0"/>
              <a:cs typeface="Arial" panose="020B0604020202020204" pitchFamily="34" charset="0"/>
            </a:rPr>
            <a:t>£679M</a:t>
          </a:r>
          <a:endParaRPr lang="en-GB" sz="1200">
            <a:solidFill>
              <a:schemeClr val="accent6">
                <a:lumMod val="50000"/>
              </a:schemeClr>
            </a:solidFill>
          </a:endParaRPr>
        </a:p>
      </dgm:t>
    </dgm:pt>
    <dgm:pt modelId="{243D1B98-964A-40A6-9B92-70ADF21BE95D}" type="parTrans" cxnId="{0EFCB46C-0283-4DE0-AC3B-42FA1E4BDE31}">
      <dgm:prSet/>
      <dgm:spPr/>
      <dgm:t>
        <a:bodyPr/>
        <a:lstStyle/>
        <a:p>
          <a:endParaRPr lang="en-GB"/>
        </a:p>
      </dgm:t>
    </dgm:pt>
    <dgm:pt modelId="{4488A0CD-58C8-47FF-954F-2359A0DCCEE2}" type="sibTrans" cxnId="{0EFCB46C-0283-4DE0-AC3B-42FA1E4BDE31}">
      <dgm:prSet/>
      <dgm:spPr/>
      <dgm:t>
        <a:bodyPr/>
        <a:lstStyle/>
        <a:p>
          <a:endParaRPr lang="en-GB"/>
        </a:p>
      </dgm:t>
    </dgm:pt>
    <dgm:pt modelId="{F24EB55B-81A4-4423-A532-076CD7ED8D30}">
      <dgm:prSet custT="1"/>
      <dgm:spPr>
        <a:solidFill>
          <a:schemeClr val="bg1"/>
        </a:solidFill>
      </dgm:spPr>
      <dgm:t>
        <a:bodyPr/>
        <a:lstStyle/>
        <a:p>
          <a:r>
            <a:rPr lang="en-GB" sz="1200">
              <a:solidFill>
                <a:schemeClr val="accent1">
                  <a:lumMod val="50000"/>
                </a:schemeClr>
              </a:solidFill>
              <a:latin typeface="Arial" panose="020B0604020202020204" pitchFamily="34" charset="0"/>
              <a:cs typeface="Arial" panose="020B0604020202020204" pitchFamily="34" charset="0"/>
            </a:rPr>
            <a:t>Allocated to universities </a:t>
          </a:r>
          <a:br>
            <a:rPr lang="en-GB" sz="1200">
              <a:solidFill>
                <a:schemeClr val="accent1">
                  <a:lumMod val="50000"/>
                </a:schemeClr>
              </a:solidFill>
              <a:latin typeface="Arial" panose="020B0604020202020204" pitchFamily="34" charset="0"/>
              <a:cs typeface="Arial" panose="020B0604020202020204" pitchFamily="34" charset="0"/>
            </a:rPr>
          </a:br>
          <a:r>
            <a:rPr lang="en-GB" sz="1200">
              <a:solidFill>
                <a:schemeClr val="accent1">
                  <a:lumMod val="50000"/>
                </a:schemeClr>
              </a:solidFill>
              <a:latin typeface="Arial" panose="020B0604020202020204" pitchFamily="34" charset="0"/>
              <a:cs typeface="Arial" panose="020B0604020202020204" pitchFamily="34" charset="0"/>
            </a:rPr>
            <a:t>(and others)</a:t>
          </a:r>
          <a:endParaRPr lang="en-GB" sz="1200">
            <a:solidFill>
              <a:schemeClr val="accent1">
                <a:lumMod val="50000"/>
              </a:schemeClr>
            </a:solidFill>
          </a:endParaRPr>
        </a:p>
      </dgm:t>
    </dgm:pt>
    <dgm:pt modelId="{BECF7965-50B3-40FF-979A-00C381C74464}" type="parTrans" cxnId="{83F28E7C-1CE9-4D4D-8F48-417EBFAD3A61}">
      <dgm:prSet/>
      <dgm:spPr/>
      <dgm:t>
        <a:bodyPr/>
        <a:lstStyle/>
        <a:p>
          <a:endParaRPr lang="en-GB"/>
        </a:p>
      </dgm:t>
    </dgm:pt>
    <dgm:pt modelId="{9CF67999-7C8F-474B-9960-80B86C0C96DB}" type="sibTrans" cxnId="{83F28E7C-1CE9-4D4D-8F48-417EBFAD3A61}">
      <dgm:prSet/>
      <dgm:spPr/>
      <dgm:t>
        <a:bodyPr/>
        <a:lstStyle/>
        <a:p>
          <a:endParaRPr lang="en-GB"/>
        </a:p>
      </dgm:t>
    </dgm:pt>
    <dgm:pt modelId="{7B348C97-DB76-47D9-9C14-1339A22F739F}">
      <dgm:prSet custT="1"/>
      <dgm:spPr>
        <a:solidFill>
          <a:schemeClr val="accent1">
            <a:lumMod val="40000"/>
            <a:lumOff val="60000"/>
          </a:schemeClr>
        </a:solidFill>
      </dgm:spPr>
      <dgm:t>
        <a:bodyPr/>
        <a:lstStyle/>
        <a:p>
          <a:r>
            <a:rPr lang="en-GB" sz="1200">
              <a:solidFill>
                <a:schemeClr val="accent1">
                  <a:lumMod val="50000"/>
                </a:schemeClr>
              </a:solidFill>
              <a:latin typeface="Arial" panose="020B0604020202020204" pitchFamily="34" charset="0"/>
              <a:cs typeface="Arial" panose="020B0604020202020204" pitchFamily="34" charset="0"/>
            </a:rPr>
            <a:t>Major Projects</a:t>
          </a:r>
        </a:p>
        <a:p>
          <a:r>
            <a:rPr lang="en-GB" sz="1200">
              <a:solidFill>
                <a:schemeClr val="accent1">
                  <a:lumMod val="50000"/>
                </a:schemeClr>
              </a:solidFill>
              <a:latin typeface="Arial" panose="020B0604020202020204" pitchFamily="34" charset="0"/>
              <a:cs typeface="Arial" panose="020B0604020202020204" pitchFamily="34" charset="0"/>
            </a:rPr>
            <a:t>£175M</a:t>
          </a:r>
        </a:p>
      </dgm:t>
    </dgm:pt>
    <dgm:pt modelId="{D65B7B75-7386-4289-B0AE-9476A56CC675}" type="parTrans" cxnId="{75520387-6463-44BB-9EFB-97F699CEB4A0}">
      <dgm:prSet/>
      <dgm:spPr/>
      <dgm:t>
        <a:bodyPr/>
        <a:lstStyle/>
        <a:p>
          <a:endParaRPr lang="en-GB"/>
        </a:p>
      </dgm:t>
    </dgm:pt>
    <dgm:pt modelId="{C6A215FE-F6C3-4486-81BB-93D432CB0D7A}" type="sibTrans" cxnId="{75520387-6463-44BB-9EFB-97F699CEB4A0}">
      <dgm:prSet/>
      <dgm:spPr/>
      <dgm:t>
        <a:bodyPr/>
        <a:lstStyle/>
        <a:p>
          <a:endParaRPr lang="en-GB"/>
        </a:p>
      </dgm:t>
    </dgm:pt>
    <dgm:pt modelId="{0F79D3A9-EC2A-4F1F-AF55-1C24C1FDB416}">
      <dgm:prSet custT="1"/>
      <dgm:spPr>
        <a:solidFill>
          <a:schemeClr val="bg1"/>
        </a:solidFill>
      </dgm:spPr>
      <dgm:t>
        <a:bodyPr/>
        <a:lstStyle/>
        <a:p>
          <a:r>
            <a:rPr lang="en-GB" sz="1200">
              <a:solidFill>
                <a:schemeClr val="accent1">
                  <a:lumMod val="50000"/>
                </a:schemeClr>
              </a:solidFill>
              <a:latin typeface="Arial" panose="020B0604020202020204" pitchFamily="34" charset="0"/>
              <a:cs typeface="Arial" panose="020B0604020202020204" pitchFamily="34" charset="0"/>
            </a:rPr>
            <a:t>Ad Hoc approved by ExCo/ DSIT/ HMG</a:t>
          </a:r>
        </a:p>
      </dgm:t>
    </dgm:pt>
    <dgm:pt modelId="{84CF41D8-CD17-4E3A-8E10-2DB2129F9244}" type="parTrans" cxnId="{89B3B8C6-2B20-41B2-A0C3-DC6B8AD5FF60}">
      <dgm:prSet/>
      <dgm:spPr/>
      <dgm:t>
        <a:bodyPr/>
        <a:lstStyle/>
        <a:p>
          <a:endParaRPr lang="en-GB"/>
        </a:p>
      </dgm:t>
    </dgm:pt>
    <dgm:pt modelId="{58A25705-8D15-49CE-B5AA-8C60AE1EC8A4}" type="sibTrans" cxnId="{89B3B8C6-2B20-41B2-A0C3-DC6B8AD5FF60}">
      <dgm:prSet/>
      <dgm:spPr/>
      <dgm:t>
        <a:bodyPr/>
        <a:lstStyle/>
        <a:p>
          <a:endParaRPr lang="en-GB"/>
        </a:p>
      </dgm:t>
    </dgm:pt>
    <dgm:pt modelId="{B429C682-7C7F-4578-B438-94ABC4FFC712}" type="pres">
      <dgm:prSet presAssocID="{226B3E15-D058-4A38-BBF4-ECF5AFDE0DB3}" presName="hierChild1" presStyleCnt="0">
        <dgm:presLayoutVars>
          <dgm:orgChart val="1"/>
          <dgm:chPref val="1"/>
          <dgm:dir/>
          <dgm:animOne val="branch"/>
          <dgm:animLvl val="lvl"/>
          <dgm:resizeHandles/>
        </dgm:presLayoutVars>
      </dgm:prSet>
      <dgm:spPr/>
    </dgm:pt>
    <dgm:pt modelId="{EA1A4C1D-F3DE-4D62-8170-DC7E0FB58E66}" type="pres">
      <dgm:prSet presAssocID="{E3558EDB-A409-4234-B712-47181D6C04A8}" presName="hierRoot1" presStyleCnt="0">
        <dgm:presLayoutVars>
          <dgm:hierBranch val="init"/>
        </dgm:presLayoutVars>
      </dgm:prSet>
      <dgm:spPr/>
    </dgm:pt>
    <dgm:pt modelId="{3A4FD830-F97A-4071-A734-89B29F94CAE6}" type="pres">
      <dgm:prSet presAssocID="{E3558EDB-A409-4234-B712-47181D6C04A8}" presName="rootComposite1" presStyleCnt="0"/>
      <dgm:spPr/>
    </dgm:pt>
    <dgm:pt modelId="{16E74C02-AF7A-4EF0-B75C-CA2BC16E5E43}" type="pres">
      <dgm:prSet presAssocID="{E3558EDB-A409-4234-B712-47181D6C04A8}" presName="rootText1" presStyleLbl="node0" presStyleIdx="0" presStyleCnt="1" custScaleX="186933" custScaleY="133646" custLinFactNeighborX="-93711" custLinFactNeighborY="2821">
        <dgm:presLayoutVars>
          <dgm:chPref val="3"/>
        </dgm:presLayoutVars>
      </dgm:prSet>
      <dgm:spPr/>
    </dgm:pt>
    <dgm:pt modelId="{C3C88954-460C-4D23-8188-700F35E0686B}" type="pres">
      <dgm:prSet presAssocID="{E3558EDB-A409-4234-B712-47181D6C04A8}" presName="rootConnector1" presStyleLbl="node1" presStyleIdx="0" presStyleCnt="0"/>
      <dgm:spPr/>
    </dgm:pt>
    <dgm:pt modelId="{49471786-D6E8-45DA-9BA5-10216F1D73F9}" type="pres">
      <dgm:prSet presAssocID="{E3558EDB-A409-4234-B712-47181D6C04A8}" presName="hierChild2" presStyleCnt="0"/>
      <dgm:spPr/>
    </dgm:pt>
    <dgm:pt modelId="{ECF7AC4B-E38D-4943-B197-2D7758048DD6}" type="pres">
      <dgm:prSet presAssocID="{A05CC44B-7942-4174-8BDE-291C76BA7AF9}" presName="Name37" presStyleLbl="parChTrans1D2" presStyleIdx="0" presStyleCnt="2"/>
      <dgm:spPr/>
    </dgm:pt>
    <dgm:pt modelId="{F603805C-AB93-4FC2-BD03-DA7ECE207DC9}" type="pres">
      <dgm:prSet presAssocID="{DB76AA14-E5B2-4CFC-974F-EFFC567EE831}" presName="hierRoot2" presStyleCnt="0">
        <dgm:presLayoutVars>
          <dgm:hierBranch val="init"/>
        </dgm:presLayoutVars>
      </dgm:prSet>
      <dgm:spPr/>
    </dgm:pt>
    <dgm:pt modelId="{89CBA1BD-4151-4A08-84F4-D482F9A6C269}" type="pres">
      <dgm:prSet presAssocID="{DB76AA14-E5B2-4CFC-974F-EFFC567EE831}" presName="rootComposite" presStyleCnt="0"/>
      <dgm:spPr/>
    </dgm:pt>
    <dgm:pt modelId="{740A0395-7F98-4F78-8A0F-924FC0C856A0}" type="pres">
      <dgm:prSet presAssocID="{DB76AA14-E5B2-4CFC-974F-EFFC567EE831}" presName="rootText" presStyleLbl="node2" presStyleIdx="0" presStyleCnt="2">
        <dgm:presLayoutVars>
          <dgm:chPref val="3"/>
        </dgm:presLayoutVars>
      </dgm:prSet>
      <dgm:spPr/>
    </dgm:pt>
    <dgm:pt modelId="{2D3B2316-817B-4D3A-B115-62258909F03E}" type="pres">
      <dgm:prSet presAssocID="{DB76AA14-E5B2-4CFC-974F-EFFC567EE831}" presName="rootConnector" presStyleLbl="node2" presStyleIdx="0" presStyleCnt="2"/>
      <dgm:spPr/>
    </dgm:pt>
    <dgm:pt modelId="{E7F64C89-4FBA-46AD-8EA2-9716A6965D1F}" type="pres">
      <dgm:prSet presAssocID="{DB76AA14-E5B2-4CFC-974F-EFFC567EE831}" presName="hierChild4" presStyleCnt="0"/>
      <dgm:spPr/>
    </dgm:pt>
    <dgm:pt modelId="{FA45CC3A-0B78-4849-B05D-CE79CF0C1744}" type="pres">
      <dgm:prSet presAssocID="{EDD360EC-D1ED-485C-A858-ECAC8656CD3D}" presName="Name37" presStyleLbl="parChTrans1D3" presStyleIdx="0" presStyleCnt="8"/>
      <dgm:spPr/>
    </dgm:pt>
    <dgm:pt modelId="{1A0B0D43-A13C-4135-962E-18E90AFE0F8E}" type="pres">
      <dgm:prSet presAssocID="{FF26A060-8243-4367-9A0C-77BA1B16E2DF}" presName="hierRoot2" presStyleCnt="0">
        <dgm:presLayoutVars>
          <dgm:hierBranch val="init"/>
        </dgm:presLayoutVars>
      </dgm:prSet>
      <dgm:spPr/>
    </dgm:pt>
    <dgm:pt modelId="{DA2AC2B8-63D8-4C8E-8FE2-C6632F66BEEF}" type="pres">
      <dgm:prSet presAssocID="{FF26A060-8243-4367-9A0C-77BA1B16E2DF}" presName="rootComposite" presStyleCnt="0"/>
      <dgm:spPr/>
    </dgm:pt>
    <dgm:pt modelId="{436F774E-2ABF-42CC-9C62-509D18A7EF7A}" type="pres">
      <dgm:prSet presAssocID="{FF26A060-8243-4367-9A0C-77BA1B16E2DF}" presName="rootText" presStyleLbl="node3" presStyleIdx="0" presStyleCnt="8">
        <dgm:presLayoutVars>
          <dgm:chPref val="3"/>
        </dgm:presLayoutVars>
      </dgm:prSet>
      <dgm:spPr/>
    </dgm:pt>
    <dgm:pt modelId="{289BBB8F-E078-4C7A-B432-C635828DDC88}" type="pres">
      <dgm:prSet presAssocID="{FF26A060-8243-4367-9A0C-77BA1B16E2DF}" presName="rootConnector" presStyleLbl="node3" presStyleIdx="0" presStyleCnt="8"/>
      <dgm:spPr/>
    </dgm:pt>
    <dgm:pt modelId="{DD23F903-3EC8-4C3B-82C9-36FE4C9E4DBF}" type="pres">
      <dgm:prSet presAssocID="{FF26A060-8243-4367-9A0C-77BA1B16E2DF}" presName="hierChild4" presStyleCnt="0"/>
      <dgm:spPr/>
    </dgm:pt>
    <dgm:pt modelId="{9C59D5E5-D4B1-4F3C-8491-10B400DD41DB}" type="pres">
      <dgm:prSet presAssocID="{A4A926A3-67B2-46E6-9689-4320D07AF91D}" presName="Name37" presStyleLbl="parChTrans1D4" presStyleIdx="0" presStyleCnt="8"/>
      <dgm:spPr/>
    </dgm:pt>
    <dgm:pt modelId="{4292F73A-ACF1-483B-A56F-55CF7A83F4D9}" type="pres">
      <dgm:prSet presAssocID="{91553C7E-A73C-48AD-AB5C-ABFF0A6F9924}" presName="hierRoot2" presStyleCnt="0">
        <dgm:presLayoutVars>
          <dgm:hierBranch val="init"/>
        </dgm:presLayoutVars>
      </dgm:prSet>
      <dgm:spPr/>
    </dgm:pt>
    <dgm:pt modelId="{B2ECE3C0-2760-4267-A3B2-3BDD6BED87AF}" type="pres">
      <dgm:prSet presAssocID="{91553C7E-A73C-48AD-AB5C-ABFF0A6F9924}" presName="rootComposite" presStyleCnt="0"/>
      <dgm:spPr/>
    </dgm:pt>
    <dgm:pt modelId="{170C4C38-5A37-436D-B645-DF84E12AB9E3}" type="pres">
      <dgm:prSet presAssocID="{91553C7E-A73C-48AD-AB5C-ABFF0A6F9924}" presName="rootText" presStyleLbl="node4" presStyleIdx="0" presStyleCnt="8">
        <dgm:presLayoutVars>
          <dgm:chPref val="3"/>
        </dgm:presLayoutVars>
      </dgm:prSet>
      <dgm:spPr/>
    </dgm:pt>
    <dgm:pt modelId="{413E6AB8-9811-48BB-924C-7B74A0046C35}" type="pres">
      <dgm:prSet presAssocID="{91553C7E-A73C-48AD-AB5C-ABFF0A6F9924}" presName="rootConnector" presStyleLbl="node4" presStyleIdx="0" presStyleCnt="8"/>
      <dgm:spPr/>
    </dgm:pt>
    <dgm:pt modelId="{6E7F457D-88FC-420E-9FDD-90BDFA9E0234}" type="pres">
      <dgm:prSet presAssocID="{91553C7E-A73C-48AD-AB5C-ABFF0A6F9924}" presName="hierChild4" presStyleCnt="0"/>
      <dgm:spPr/>
    </dgm:pt>
    <dgm:pt modelId="{251EC88F-3D80-4922-A11D-972A99EA2617}" type="pres">
      <dgm:prSet presAssocID="{91553C7E-A73C-48AD-AB5C-ABFF0A6F9924}" presName="hierChild5" presStyleCnt="0"/>
      <dgm:spPr/>
    </dgm:pt>
    <dgm:pt modelId="{3419A17A-395F-4A4F-AD2B-1A722AF5EEC7}" type="pres">
      <dgm:prSet presAssocID="{FF26A060-8243-4367-9A0C-77BA1B16E2DF}" presName="hierChild5" presStyleCnt="0"/>
      <dgm:spPr/>
    </dgm:pt>
    <dgm:pt modelId="{BA1EDB5A-ED17-4BCF-89E2-70C1888B4397}" type="pres">
      <dgm:prSet presAssocID="{FD349561-495A-40E6-AF2B-67C1886916A6}" presName="Name37" presStyleLbl="parChTrans1D3" presStyleIdx="1" presStyleCnt="8"/>
      <dgm:spPr/>
    </dgm:pt>
    <dgm:pt modelId="{D430CAC4-38D9-4330-A8B0-9939BE08E5D5}" type="pres">
      <dgm:prSet presAssocID="{C44BC157-68A1-457B-A86B-1AEF95F88A11}" presName="hierRoot2" presStyleCnt="0">
        <dgm:presLayoutVars>
          <dgm:hierBranch val="init"/>
        </dgm:presLayoutVars>
      </dgm:prSet>
      <dgm:spPr/>
    </dgm:pt>
    <dgm:pt modelId="{4EBC20E9-2647-4EA2-A83D-06B2A91F394B}" type="pres">
      <dgm:prSet presAssocID="{C44BC157-68A1-457B-A86B-1AEF95F88A11}" presName="rootComposite" presStyleCnt="0"/>
      <dgm:spPr/>
    </dgm:pt>
    <dgm:pt modelId="{BAAE7E9F-74A4-40DE-9B5A-87865BBFEA70}" type="pres">
      <dgm:prSet presAssocID="{C44BC157-68A1-457B-A86B-1AEF95F88A11}" presName="rootText" presStyleLbl="node3" presStyleIdx="1" presStyleCnt="8">
        <dgm:presLayoutVars>
          <dgm:chPref val="3"/>
        </dgm:presLayoutVars>
      </dgm:prSet>
      <dgm:spPr/>
    </dgm:pt>
    <dgm:pt modelId="{DB0DCD1F-2A23-4996-8D9D-639CFFA4D79C}" type="pres">
      <dgm:prSet presAssocID="{C44BC157-68A1-457B-A86B-1AEF95F88A11}" presName="rootConnector" presStyleLbl="node3" presStyleIdx="1" presStyleCnt="8"/>
      <dgm:spPr/>
    </dgm:pt>
    <dgm:pt modelId="{3B97277D-4E80-4D09-9A17-78B353D05EB6}" type="pres">
      <dgm:prSet presAssocID="{C44BC157-68A1-457B-A86B-1AEF95F88A11}" presName="hierChild4" presStyleCnt="0"/>
      <dgm:spPr/>
    </dgm:pt>
    <dgm:pt modelId="{B24F350B-01C1-EC4E-BC80-2B8869BADF6E}" type="pres">
      <dgm:prSet presAssocID="{EA0ED266-5C43-D644-95AB-380291109CCC}" presName="Name37" presStyleLbl="parChTrans1D4" presStyleIdx="1" presStyleCnt="8"/>
      <dgm:spPr/>
    </dgm:pt>
    <dgm:pt modelId="{F4C71FFE-C4D0-2945-9D90-A97B4E532031}" type="pres">
      <dgm:prSet presAssocID="{F1F930CA-8118-AF43-869C-A9BDC5BECD98}" presName="hierRoot2" presStyleCnt="0">
        <dgm:presLayoutVars>
          <dgm:hierBranch val="init"/>
        </dgm:presLayoutVars>
      </dgm:prSet>
      <dgm:spPr/>
    </dgm:pt>
    <dgm:pt modelId="{20954975-72E9-9347-B088-18DB2878D490}" type="pres">
      <dgm:prSet presAssocID="{F1F930CA-8118-AF43-869C-A9BDC5BECD98}" presName="rootComposite" presStyleCnt="0"/>
      <dgm:spPr/>
    </dgm:pt>
    <dgm:pt modelId="{DED054E8-2FF4-4D46-BC32-1BC8E4D1544C}" type="pres">
      <dgm:prSet presAssocID="{F1F930CA-8118-AF43-869C-A9BDC5BECD98}" presName="rootText" presStyleLbl="node4" presStyleIdx="1" presStyleCnt="8">
        <dgm:presLayoutVars>
          <dgm:chPref val="3"/>
        </dgm:presLayoutVars>
      </dgm:prSet>
      <dgm:spPr/>
    </dgm:pt>
    <dgm:pt modelId="{1661A546-6595-B242-9527-C6D672A02D5B}" type="pres">
      <dgm:prSet presAssocID="{F1F930CA-8118-AF43-869C-A9BDC5BECD98}" presName="rootConnector" presStyleLbl="node4" presStyleIdx="1" presStyleCnt="8"/>
      <dgm:spPr/>
    </dgm:pt>
    <dgm:pt modelId="{9626D1DE-1208-5943-BB33-4F1419E76FDF}" type="pres">
      <dgm:prSet presAssocID="{F1F930CA-8118-AF43-869C-A9BDC5BECD98}" presName="hierChild4" presStyleCnt="0"/>
      <dgm:spPr/>
    </dgm:pt>
    <dgm:pt modelId="{3CC75A5F-0E1E-B245-A307-F0654DA106A7}" type="pres">
      <dgm:prSet presAssocID="{F1F930CA-8118-AF43-869C-A9BDC5BECD98}" presName="hierChild5" presStyleCnt="0"/>
      <dgm:spPr/>
    </dgm:pt>
    <dgm:pt modelId="{C07BAEB0-3122-4548-93F4-BAA39C9572C9}" type="pres">
      <dgm:prSet presAssocID="{C44BC157-68A1-457B-A86B-1AEF95F88A11}" presName="hierChild5" presStyleCnt="0"/>
      <dgm:spPr/>
    </dgm:pt>
    <dgm:pt modelId="{DF07CE45-9876-8841-9DD8-C723176A8295}" type="pres">
      <dgm:prSet presAssocID="{5525408B-D037-B54F-A5A6-9FBE09B88E3E}" presName="Name37" presStyleLbl="parChTrans1D3" presStyleIdx="2" presStyleCnt="8"/>
      <dgm:spPr/>
    </dgm:pt>
    <dgm:pt modelId="{E6943A48-9714-6945-9F76-E407E2C348CA}" type="pres">
      <dgm:prSet presAssocID="{2681ECC1-F152-0641-B176-5AF210158920}" presName="hierRoot2" presStyleCnt="0">
        <dgm:presLayoutVars>
          <dgm:hierBranch val="init"/>
        </dgm:presLayoutVars>
      </dgm:prSet>
      <dgm:spPr/>
    </dgm:pt>
    <dgm:pt modelId="{57504B96-820E-4D4B-BDFB-929FA4721B03}" type="pres">
      <dgm:prSet presAssocID="{2681ECC1-F152-0641-B176-5AF210158920}" presName="rootComposite" presStyleCnt="0"/>
      <dgm:spPr/>
    </dgm:pt>
    <dgm:pt modelId="{34DC2A82-AF89-3B45-BB5B-7CDC3B227F53}" type="pres">
      <dgm:prSet presAssocID="{2681ECC1-F152-0641-B176-5AF210158920}" presName="rootText" presStyleLbl="node3" presStyleIdx="2" presStyleCnt="8">
        <dgm:presLayoutVars>
          <dgm:chPref val="3"/>
        </dgm:presLayoutVars>
      </dgm:prSet>
      <dgm:spPr/>
    </dgm:pt>
    <dgm:pt modelId="{0266DF4B-8A06-484A-9C29-D264EC6ACD3E}" type="pres">
      <dgm:prSet presAssocID="{2681ECC1-F152-0641-B176-5AF210158920}" presName="rootConnector" presStyleLbl="node3" presStyleIdx="2" presStyleCnt="8"/>
      <dgm:spPr/>
    </dgm:pt>
    <dgm:pt modelId="{CA43819C-D593-8F43-9D10-0AA1D10F843E}" type="pres">
      <dgm:prSet presAssocID="{2681ECC1-F152-0641-B176-5AF210158920}" presName="hierChild4" presStyleCnt="0"/>
      <dgm:spPr/>
    </dgm:pt>
    <dgm:pt modelId="{55221607-F312-4178-BDC3-F813059C60D1}" type="pres">
      <dgm:prSet presAssocID="{DF8A79B0-C0DD-46DC-8C6E-0D3E08902466}" presName="Name37" presStyleLbl="parChTrans1D4" presStyleIdx="2" presStyleCnt="8"/>
      <dgm:spPr/>
    </dgm:pt>
    <dgm:pt modelId="{E454F4B8-583C-45A1-9DFC-E7FF448DED9D}" type="pres">
      <dgm:prSet presAssocID="{6949D86A-E66F-4398-BE1D-E1ABD33E66E3}" presName="hierRoot2" presStyleCnt="0">
        <dgm:presLayoutVars>
          <dgm:hierBranch val="init"/>
        </dgm:presLayoutVars>
      </dgm:prSet>
      <dgm:spPr/>
    </dgm:pt>
    <dgm:pt modelId="{2A13351A-AABA-4FF3-95AF-B4F1B32857A8}" type="pres">
      <dgm:prSet presAssocID="{6949D86A-E66F-4398-BE1D-E1ABD33E66E3}" presName="rootComposite" presStyleCnt="0"/>
      <dgm:spPr/>
    </dgm:pt>
    <dgm:pt modelId="{B888F443-7F53-4AFD-ACF8-774234640E39}" type="pres">
      <dgm:prSet presAssocID="{6949D86A-E66F-4398-BE1D-E1ABD33E66E3}" presName="rootText" presStyleLbl="node4" presStyleIdx="2" presStyleCnt="8">
        <dgm:presLayoutVars>
          <dgm:chPref val="3"/>
        </dgm:presLayoutVars>
      </dgm:prSet>
      <dgm:spPr/>
    </dgm:pt>
    <dgm:pt modelId="{C1AD6210-5E5A-4210-8A98-21BD0A2505D9}" type="pres">
      <dgm:prSet presAssocID="{6949D86A-E66F-4398-BE1D-E1ABD33E66E3}" presName="rootConnector" presStyleLbl="node4" presStyleIdx="2" presStyleCnt="8"/>
      <dgm:spPr/>
    </dgm:pt>
    <dgm:pt modelId="{4A9BFBC2-56C2-4C52-A11D-F47A67BA0E47}" type="pres">
      <dgm:prSet presAssocID="{6949D86A-E66F-4398-BE1D-E1ABD33E66E3}" presName="hierChild4" presStyleCnt="0"/>
      <dgm:spPr/>
    </dgm:pt>
    <dgm:pt modelId="{3E6D7023-CC0F-4E89-A34E-83AD5BFA9397}" type="pres">
      <dgm:prSet presAssocID="{6949D86A-E66F-4398-BE1D-E1ABD33E66E3}" presName="hierChild5" presStyleCnt="0"/>
      <dgm:spPr/>
    </dgm:pt>
    <dgm:pt modelId="{D38D41BE-A726-E64B-A30B-C61B18F8AEE0}" type="pres">
      <dgm:prSet presAssocID="{2681ECC1-F152-0641-B176-5AF210158920}" presName="hierChild5" presStyleCnt="0"/>
      <dgm:spPr/>
    </dgm:pt>
    <dgm:pt modelId="{652DBFA5-D85D-49E1-A320-5381460A4B58}" type="pres">
      <dgm:prSet presAssocID="{C83BED25-BB78-4354-81A4-CEAC6D2BFB84}" presName="Name37" presStyleLbl="parChTrans1D3" presStyleIdx="3" presStyleCnt="8"/>
      <dgm:spPr/>
    </dgm:pt>
    <dgm:pt modelId="{52E71147-AAD3-42AA-A9DD-18A15A64EA2A}" type="pres">
      <dgm:prSet presAssocID="{2C0D68D1-C532-4FFB-AE6C-142524C1F1E2}" presName="hierRoot2" presStyleCnt="0">
        <dgm:presLayoutVars>
          <dgm:hierBranch val="init"/>
        </dgm:presLayoutVars>
      </dgm:prSet>
      <dgm:spPr/>
    </dgm:pt>
    <dgm:pt modelId="{F45A607B-65FF-4F62-9C5A-5EEFBF3E4C90}" type="pres">
      <dgm:prSet presAssocID="{2C0D68D1-C532-4FFB-AE6C-142524C1F1E2}" presName="rootComposite" presStyleCnt="0"/>
      <dgm:spPr/>
    </dgm:pt>
    <dgm:pt modelId="{8D5D4524-3F0A-40B5-9B1B-0484120DD831}" type="pres">
      <dgm:prSet presAssocID="{2C0D68D1-C532-4FFB-AE6C-142524C1F1E2}" presName="rootText" presStyleLbl="node3" presStyleIdx="3" presStyleCnt="8">
        <dgm:presLayoutVars>
          <dgm:chPref val="3"/>
        </dgm:presLayoutVars>
      </dgm:prSet>
      <dgm:spPr/>
    </dgm:pt>
    <dgm:pt modelId="{16DEB4A1-1ED9-4484-861C-8886C78497D9}" type="pres">
      <dgm:prSet presAssocID="{2C0D68D1-C532-4FFB-AE6C-142524C1F1E2}" presName="rootConnector" presStyleLbl="node3" presStyleIdx="3" presStyleCnt="8"/>
      <dgm:spPr/>
    </dgm:pt>
    <dgm:pt modelId="{D29F050B-F6BA-49BC-987C-DD7291F0DC70}" type="pres">
      <dgm:prSet presAssocID="{2C0D68D1-C532-4FFB-AE6C-142524C1F1E2}" presName="hierChild4" presStyleCnt="0"/>
      <dgm:spPr/>
    </dgm:pt>
    <dgm:pt modelId="{DED9660D-0395-4FC5-BBCB-BC812791744A}" type="pres">
      <dgm:prSet presAssocID="{7FC1CE24-4EC6-4960-9F8B-E6EC820FEAC8}" presName="Name37" presStyleLbl="parChTrans1D4" presStyleIdx="3" presStyleCnt="8"/>
      <dgm:spPr/>
    </dgm:pt>
    <dgm:pt modelId="{B123059F-79DC-435D-8499-7EA8F3125B45}" type="pres">
      <dgm:prSet presAssocID="{F28BA191-B398-4E7D-A4FB-97079DB04B70}" presName="hierRoot2" presStyleCnt="0">
        <dgm:presLayoutVars>
          <dgm:hierBranch val="init"/>
        </dgm:presLayoutVars>
      </dgm:prSet>
      <dgm:spPr/>
    </dgm:pt>
    <dgm:pt modelId="{E162BF3D-1C2D-43D5-877F-6B0BCBA9450A}" type="pres">
      <dgm:prSet presAssocID="{F28BA191-B398-4E7D-A4FB-97079DB04B70}" presName="rootComposite" presStyleCnt="0"/>
      <dgm:spPr/>
    </dgm:pt>
    <dgm:pt modelId="{7237C824-0C7D-4D1B-8925-8C842F45D3D6}" type="pres">
      <dgm:prSet presAssocID="{F28BA191-B398-4E7D-A4FB-97079DB04B70}" presName="rootText" presStyleLbl="node4" presStyleIdx="3" presStyleCnt="8">
        <dgm:presLayoutVars>
          <dgm:chPref val="3"/>
        </dgm:presLayoutVars>
      </dgm:prSet>
      <dgm:spPr/>
    </dgm:pt>
    <dgm:pt modelId="{79452AEF-E5B1-44BA-AF38-C6FCC2D6FA3A}" type="pres">
      <dgm:prSet presAssocID="{F28BA191-B398-4E7D-A4FB-97079DB04B70}" presName="rootConnector" presStyleLbl="node4" presStyleIdx="3" presStyleCnt="8"/>
      <dgm:spPr/>
    </dgm:pt>
    <dgm:pt modelId="{EFCFA7BD-F40E-4049-B78B-7BC8DB57D8D5}" type="pres">
      <dgm:prSet presAssocID="{F28BA191-B398-4E7D-A4FB-97079DB04B70}" presName="hierChild4" presStyleCnt="0"/>
      <dgm:spPr/>
    </dgm:pt>
    <dgm:pt modelId="{76292C67-3AF6-4BC1-B457-476654FD1FFE}" type="pres">
      <dgm:prSet presAssocID="{F28BA191-B398-4E7D-A4FB-97079DB04B70}" presName="hierChild5" presStyleCnt="0"/>
      <dgm:spPr/>
    </dgm:pt>
    <dgm:pt modelId="{8FE76A4F-520D-4453-9654-38DBACACCBB0}" type="pres">
      <dgm:prSet presAssocID="{2C0D68D1-C532-4FFB-AE6C-142524C1F1E2}" presName="hierChild5" presStyleCnt="0"/>
      <dgm:spPr/>
    </dgm:pt>
    <dgm:pt modelId="{FF84EBDA-CA1C-4C72-94B1-C1E54782F48F}" type="pres">
      <dgm:prSet presAssocID="{D65B7B75-7386-4289-B0AE-9476A56CC675}" presName="Name37" presStyleLbl="parChTrans1D3" presStyleIdx="4" presStyleCnt="8"/>
      <dgm:spPr/>
    </dgm:pt>
    <dgm:pt modelId="{854C4555-AF13-430D-84BD-9C6EB6834CBF}" type="pres">
      <dgm:prSet presAssocID="{7B348C97-DB76-47D9-9C14-1339A22F739F}" presName="hierRoot2" presStyleCnt="0">
        <dgm:presLayoutVars>
          <dgm:hierBranch val="init"/>
        </dgm:presLayoutVars>
      </dgm:prSet>
      <dgm:spPr/>
    </dgm:pt>
    <dgm:pt modelId="{AFEB7F9E-946D-4F31-81E0-9D20417DA6CA}" type="pres">
      <dgm:prSet presAssocID="{7B348C97-DB76-47D9-9C14-1339A22F739F}" presName="rootComposite" presStyleCnt="0"/>
      <dgm:spPr/>
    </dgm:pt>
    <dgm:pt modelId="{1B957AD6-2155-43A8-94BF-4FC68D7116F8}" type="pres">
      <dgm:prSet presAssocID="{7B348C97-DB76-47D9-9C14-1339A22F739F}" presName="rootText" presStyleLbl="node3" presStyleIdx="4" presStyleCnt="8">
        <dgm:presLayoutVars>
          <dgm:chPref val="3"/>
        </dgm:presLayoutVars>
      </dgm:prSet>
      <dgm:spPr/>
    </dgm:pt>
    <dgm:pt modelId="{4E1F449B-E2B0-4D6D-B754-026F37EE205B}" type="pres">
      <dgm:prSet presAssocID="{7B348C97-DB76-47D9-9C14-1339A22F739F}" presName="rootConnector" presStyleLbl="node3" presStyleIdx="4" presStyleCnt="8"/>
      <dgm:spPr/>
    </dgm:pt>
    <dgm:pt modelId="{5763F826-2FF3-4A89-A78D-6C8146057636}" type="pres">
      <dgm:prSet presAssocID="{7B348C97-DB76-47D9-9C14-1339A22F739F}" presName="hierChild4" presStyleCnt="0"/>
      <dgm:spPr/>
    </dgm:pt>
    <dgm:pt modelId="{1F8E3A24-9FC1-442A-9B8B-C56AFEBC2BA6}" type="pres">
      <dgm:prSet presAssocID="{84CF41D8-CD17-4E3A-8E10-2DB2129F9244}" presName="Name37" presStyleLbl="parChTrans1D4" presStyleIdx="4" presStyleCnt="8"/>
      <dgm:spPr/>
    </dgm:pt>
    <dgm:pt modelId="{81E84FA7-B2F5-4FF5-B84F-B7201C328389}" type="pres">
      <dgm:prSet presAssocID="{0F79D3A9-EC2A-4F1F-AF55-1C24C1FDB416}" presName="hierRoot2" presStyleCnt="0">
        <dgm:presLayoutVars>
          <dgm:hierBranch val="init"/>
        </dgm:presLayoutVars>
      </dgm:prSet>
      <dgm:spPr/>
    </dgm:pt>
    <dgm:pt modelId="{EC5B9DC6-F834-4612-9F38-E1E95DEBE040}" type="pres">
      <dgm:prSet presAssocID="{0F79D3A9-EC2A-4F1F-AF55-1C24C1FDB416}" presName="rootComposite" presStyleCnt="0"/>
      <dgm:spPr/>
    </dgm:pt>
    <dgm:pt modelId="{1ED56033-F883-4E3A-A4A8-4DAD05579003}" type="pres">
      <dgm:prSet presAssocID="{0F79D3A9-EC2A-4F1F-AF55-1C24C1FDB416}" presName="rootText" presStyleLbl="node4" presStyleIdx="4" presStyleCnt="8">
        <dgm:presLayoutVars>
          <dgm:chPref val="3"/>
        </dgm:presLayoutVars>
      </dgm:prSet>
      <dgm:spPr/>
    </dgm:pt>
    <dgm:pt modelId="{556DD0C6-F30C-4EFB-9CB7-1FB10B37C27D}" type="pres">
      <dgm:prSet presAssocID="{0F79D3A9-EC2A-4F1F-AF55-1C24C1FDB416}" presName="rootConnector" presStyleLbl="node4" presStyleIdx="4" presStyleCnt="8"/>
      <dgm:spPr/>
    </dgm:pt>
    <dgm:pt modelId="{BADE4B71-9F94-4898-9A67-CB4D8900B729}" type="pres">
      <dgm:prSet presAssocID="{0F79D3A9-EC2A-4F1F-AF55-1C24C1FDB416}" presName="hierChild4" presStyleCnt="0"/>
      <dgm:spPr/>
    </dgm:pt>
    <dgm:pt modelId="{149275DE-C87E-4238-83AC-02B2717B0C05}" type="pres">
      <dgm:prSet presAssocID="{0F79D3A9-EC2A-4F1F-AF55-1C24C1FDB416}" presName="hierChild5" presStyleCnt="0"/>
      <dgm:spPr/>
    </dgm:pt>
    <dgm:pt modelId="{FAF9FD5F-7250-4536-9E95-FDA2A3AF1EA4}" type="pres">
      <dgm:prSet presAssocID="{7B348C97-DB76-47D9-9C14-1339A22F739F}" presName="hierChild5" presStyleCnt="0"/>
      <dgm:spPr/>
    </dgm:pt>
    <dgm:pt modelId="{ECB59C96-7050-4E98-810C-A8C9E02C9D7F}" type="pres">
      <dgm:prSet presAssocID="{DB76AA14-E5B2-4CFC-974F-EFFC567EE831}" presName="hierChild5" presStyleCnt="0"/>
      <dgm:spPr/>
    </dgm:pt>
    <dgm:pt modelId="{BFEB5884-399E-4BAF-88B1-9935B8377AA3}" type="pres">
      <dgm:prSet presAssocID="{818ACCA4-4253-4A2A-A973-DF5D80E78812}" presName="Name37" presStyleLbl="parChTrans1D2" presStyleIdx="1" presStyleCnt="2"/>
      <dgm:spPr/>
    </dgm:pt>
    <dgm:pt modelId="{3A07CB45-2BB5-47A2-A71F-9A901CCF920E}" type="pres">
      <dgm:prSet presAssocID="{956116BC-AD33-492D-8158-77480629DA10}" presName="hierRoot2" presStyleCnt="0">
        <dgm:presLayoutVars>
          <dgm:hierBranch val="init"/>
        </dgm:presLayoutVars>
      </dgm:prSet>
      <dgm:spPr/>
    </dgm:pt>
    <dgm:pt modelId="{8D302F68-6F8D-49FB-9287-18D26E5135A0}" type="pres">
      <dgm:prSet presAssocID="{956116BC-AD33-492D-8158-77480629DA10}" presName="rootComposite" presStyleCnt="0"/>
      <dgm:spPr/>
    </dgm:pt>
    <dgm:pt modelId="{CBC52E5B-5592-4BC4-AF93-0EF2DB42F23E}" type="pres">
      <dgm:prSet presAssocID="{956116BC-AD33-492D-8158-77480629DA10}" presName="rootText" presStyleLbl="node2" presStyleIdx="1" presStyleCnt="2" custScaleX="150178">
        <dgm:presLayoutVars>
          <dgm:chPref val="3"/>
        </dgm:presLayoutVars>
      </dgm:prSet>
      <dgm:spPr/>
    </dgm:pt>
    <dgm:pt modelId="{322F81B2-A85C-499F-8E41-EA05CFC4C47B}" type="pres">
      <dgm:prSet presAssocID="{956116BC-AD33-492D-8158-77480629DA10}" presName="rootConnector" presStyleLbl="node2" presStyleIdx="1" presStyleCnt="2"/>
      <dgm:spPr/>
    </dgm:pt>
    <dgm:pt modelId="{0D16EE58-86D9-41FE-8C05-035F0D8C3AF6}" type="pres">
      <dgm:prSet presAssocID="{956116BC-AD33-492D-8158-77480629DA10}" presName="hierChild4" presStyleCnt="0"/>
      <dgm:spPr/>
    </dgm:pt>
    <dgm:pt modelId="{9145F37F-1F27-48BF-B05A-94CAADC16869}" type="pres">
      <dgm:prSet presAssocID="{D8061349-1F76-4A0E-A43A-9415FE48506E}" presName="Name37" presStyleLbl="parChTrans1D3" presStyleIdx="5" presStyleCnt="8"/>
      <dgm:spPr/>
    </dgm:pt>
    <dgm:pt modelId="{0C61AC7C-C30A-4DE6-91DE-EE32B02ECD04}" type="pres">
      <dgm:prSet presAssocID="{41F02695-4217-4AAC-AAF0-6FF1769AEDB5}" presName="hierRoot2" presStyleCnt="0">
        <dgm:presLayoutVars>
          <dgm:hierBranch val="init"/>
        </dgm:presLayoutVars>
      </dgm:prSet>
      <dgm:spPr/>
    </dgm:pt>
    <dgm:pt modelId="{0E64FDC1-63AE-41F8-9954-087B6DFF4A49}" type="pres">
      <dgm:prSet presAssocID="{41F02695-4217-4AAC-AAF0-6FF1769AEDB5}" presName="rootComposite" presStyleCnt="0"/>
      <dgm:spPr/>
    </dgm:pt>
    <dgm:pt modelId="{9AF6A88F-EE94-4477-A56D-AED8092ED27F}" type="pres">
      <dgm:prSet presAssocID="{41F02695-4217-4AAC-AAF0-6FF1769AEDB5}" presName="rootText" presStyleLbl="node3" presStyleIdx="5" presStyleCnt="8">
        <dgm:presLayoutVars>
          <dgm:chPref val="3"/>
        </dgm:presLayoutVars>
      </dgm:prSet>
      <dgm:spPr/>
    </dgm:pt>
    <dgm:pt modelId="{233F3197-23CD-4A77-8FD4-15A096D36004}" type="pres">
      <dgm:prSet presAssocID="{41F02695-4217-4AAC-AAF0-6FF1769AEDB5}" presName="rootConnector" presStyleLbl="node3" presStyleIdx="5" presStyleCnt="8"/>
      <dgm:spPr/>
    </dgm:pt>
    <dgm:pt modelId="{BBF8DB03-BB69-497F-938F-C61B11257731}" type="pres">
      <dgm:prSet presAssocID="{41F02695-4217-4AAC-AAF0-6FF1769AEDB5}" presName="hierChild4" presStyleCnt="0"/>
      <dgm:spPr/>
    </dgm:pt>
    <dgm:pt modelId="{72E15475-8752-4769-855C-87F4EA764754}" type="pres">
      <dgm:prSet presAssocID="{2B59A82A-AF93-4F32-9A2E-B69861EEDEF1}" presName="Name37" presStyleLbl="parChTrans1D4" presStyleIdx="5" presStyleCnt="8"/>
      <dgm:spPr/>
    </dgm:pt>
    <dgm:pt modelId="{F0B609FA-940B-4600-9DD8-095CF733B367}" type="pres">
      <dgm:prSet presAssocID="{31C67234-1A76-43E2-9FB7-D9FD0ABC1C56}" presName="hierRoot2" presStyleCnt="0">
        <dgm:presLayoutVars>
          <dgm:hierBranch val="init"/>
        </dgm:presLayoutVars>
      </dgm:prSet>
      <dgm:spPr/>
    </dgm:pt>
    <dgm:pt modelId="{1DE3362F-3F96-4107-AF00-0A92B841A1B4}" type="pres">
      <dgm:prSet presAssocID="{31C67234-1A76-43E2-9FB7-D9FD0ABC1C56}" presName="rootComposite" presStyleCnt="0"/>
      <dgm:spPr/>
    </dgm:pt>
    <dgm:pt modelId="{90AF18D2-3CE1-438D-8409-414FDC7350A1}" type="pres">
      <dgm:prSet presAssocID="{31C67234-1A76-43E2-9FB7-D9FD0ABC1C56}" presName="rootText" presStyleLbl="node4" presStyleIdx="5" presStyleCnt="8">
        <dgm:presLayoutVars>
          <dgm:chPref val="3"/>
        </dgm:presLayoutVars>
      </dgm:prSet>
      <dgm:spPr/>
    </dgm:pt>
    <dgm:pt modelId="{A5327773-D974-4E12-B0D8-578A3F2C2122}" type="pres">
      <dgm:prSet presAssocID="{31C67234-1A76-43E2-9FB7-D9FD0ABC1C56}" presName="rootConnector" presStyleLbl="node4" presStyleIdx="5" presStyleCnt="8"/>
      <dgm:spPr/>
    </dgm:pt>
    <dgm:pt modelId="{DAD5EC2A-50BF-4786-909F-A618D899A3C4}" type="pres">
      <dgm:prSet presAssocID="{31C67234-1A76-43E2-9FB7-D9FD0ABC1C56}" presName="hierChild4" presStyleCnt="0"/>
      <dgm:spPr/>
    </dgm:pt>
    <dgm:pt modelId="{327C366C-8229-49FB-B93B-08CA7FB7A61D}" type="pres">
      <dgm:prSet presAssocID="{31C67234-1A76-43E2-9FB7-D9FD0ABC1C56}" presName="hierChild5" presStyleCnt="0"/>
      <dgm:spPr/>
    </dgm:pt>
    <dgm:pt modelId="{FCBDE334-2080-402C-A22E-EFBA59BC9F48}" type="pres">
      <dgm:prSet presAssocID="{41F02695-4217-4AAC-AAF0-6FF1769AEDB5}" presName="hierChild5" presStyleCnt="0"/>
      <dgm:spPr/>
    </dgm:pt>
    <dgm:pt modelId="{D26B73D7-7624-4C27-9D91-6F1FA61FD154}" type="pres">
      <dgm:prSet presAssocID="{FA543858-E6BF-4124-8F31-C66861ED1941}" presName="Name37" presStyleLbl="parChTrans1D3" presStyleIdx="6" presStyleCnt="8"/>
      <dgm:spPr/>
    </dgm:pt>
    <dgm:pt modelId="{698A6106-077B-4C85-88F1-A9CD3CB94E85}" type="pres">
      <dgm:prSet presAssocID="{1B054DD5-DB8E-4E61-8A14-358893CEFA39}" presName="hierRoot2" presStyleCnt="0">
        <dgm:presLayoutVars>
          <dgm:hierBranch val="init"/>
        </dgm:presLayoutVars>
      </dgm:prSet>
      <dgm:spPr/>
    </dgm:pt>
    <dgm:pt modelId="{02EBC235-A74D-4B22-832E-0FE98DDDE9E8}" type="pres">
      <dgm:prSet presAssocID="{1B054DD5-DB8E-4E61-8A14-358893CEFA39}" presName="rootComposite" presStyleCnt="0"/>
      <dgm:spPr/>
    </dgm:pt>
    <dgm:pt modelId="{2E9C83DA-49D1-4608-96BB-CFEA977C1097}" type="pres">
      <dgm:prSet presAssocID="{1B054DD5-DB8E-4E61-8A14-358893CEFA39}" presName="rootText" presStyleLbl="node3" presStyleIdx="6" presStyleCnt="8">
        <dgm:presLayoutVars>
          <dgm:chPref val="3"/>
        </dgm:presLayoutVars>
      </dgm:prSet>
      <dgm:spPr/>
    </dgm:pt>
    <dgm:pt modelId="{245314D3-2E18-41DE-A75A-52EC4A865FFF}" type="pres">
      <dgm:prSet presAssocID="{1B054DD5-DB8E-4E61-8A14-358893CEFA39}" presName="rootConnector" presStyleLbl="node3" presStyleIdx="6" presStyleCnt="8"/>
      <dgm:spPr/>
    </dgm:pt>
    <dgm:pt modelId="{B5329392-8E53-4FCD-836F-CFB97208F4E3}" type="pres">
      <dgm:prSet presAssocID="{1B054DD5-DB8E-4E61-8A14-358893CEFA39}" presName="hierChild4" presStyleCnt="0"/>
      <dgm:spPr/>
    </dgm:pt>
    <dgm:pt modelId="{93154324-0028-4A1E-9002-C3E362D99081}" type="pres">
      <dgm:prSet presAssocID="{CEA0EBAC-3EE6-4205-AC60-428A6EF03280}" presName="Name37" presStyleLbl="parChTrans1D4" presStyleIdx="6" presStyleCnt="8"/>
      <dgm:spPr/>
    </dgm:pt>
    <dgm:pt modelId="{037424A3-910A-4DD0-84A2-6B3A660A5E67}" type="pres">
      <dgm:prSet presAssocID="{B18AF205-772B-4FB3-A5B7-84EC84666A27}" presName="hierRoot2" presStyleCnt="0">
        <dgm:presLayoutVars>
          <dgm:hierBranch val="init"/>
        </dgm:presLayoutVars>
      </dgm:prSet>
      <dgm:spPr/>
    </dgm:pt>
    <dgm:pt modelId="{4C2F3D5F-D741-46A9-9427-FB0D88D0793B}" type="pres">
      <dgm:prSet presAssocID="{B18AF205-772B-4FB3-A5B7-84EC84666A27}" presName="rootComposite" presStyleCnt="0"/>
      <dgm:spPr/>
    </dgm:pt>
    <dgm:pt modelId="{D5BD4555-9442-4405-BDF8-B05DE1D5B039}" type="pres">
      <dgm:prSet presAssocID="{B18AF205-772B-4FB3-A5B7-84EC84666A27}" presName="rootText" presStyleLbl="node4" presStyleIdx="6" presStyleCnt="8">
        <dgm:presLayoutVars>
          <dgm:chPref val="3"/>
        </dgm:presLayoutVars>
      </dgm:prSet>
      <dgm:spPr/>
    </dgm:pt>
    <dgm:pt modelId="{C4284D33-2ED4-4086-BC8E-4851EED6B7F7}" type="pres">
      <dgm:prSet presAssocID="{B18AF205-772B-4FB3-A5B7-84EC84666A27}" presName="rootConnector" presStyleLbl="node4" presStyleIdx="6" presStyleCnt="8"/>
      <dgm:spPr/>
    </dgm:pt>
    <dgm:pt modelId="{287B17C7-882C-41A9-BA45-FB9E725733C7}" type="pres">
      <dgm:prSet presAssocID="{B18AF205-772B-4FB3-A5B7-84EC84666A27}" presName="hierChild4" presStyleCnt="0"/>
      <dgm:spPr/>
    </dgm:pt>
    <dgm:pt modelId="{605F22C5-1A1C-44C6-881A-822CF3990F12}" type="pres">
      <dgm:prSet presAssocID="{B18AF205-772B-4FB3-A5B7-84EC84666A27}" presName="hierChild5" presStyleCnt="0"/>
      <dgm:spPr/>
    </dgm:pt>
    <dgm:pt modelId="{B69A93FE-9C36-48B4-A58C-B384C8016C6C}" type="pres">
      <dgm:prSet presAssocID="{1B054DD5-DB8E-4E61-8A14-358893CEFA39}" presName="hierChild5" presStyleCnt="0"/>
      <dgm:spPr/>
    </dgm:pt>
    <dgm:pt modelId="{BDEB7EDB-EF68-4D15-8AF0-275FA5280617}" type="pres">
      <dgm:prSet presAssocID="{243D1B98-964A-40A6-9B92-70ADF21BE95D}" presName="Name37" presStyleLbl="parChTrans1D3" presStyleIdx="7" presStyleCnt="8"/>
      <dgm:spPr/>
    </dgm:pt>
    <dgm:pt modelId="{AD79EB4A-975A-4BCD-B5B0-715B80747721}" type="pres">
      <dgm:prSet presAssocID="{6F96D57B-443C-4194-A5AF-0F96456D730F}" presName="hierRoot2" presStyleCnt="0">
        <dgm:presLayoutVars>
          <dgm:hierBranch val="init"/>
        </dgm:presLayoutVars>
      </dgm:prSet>
      <dgm:spPr/>
    </dgm:pt>
    <dgm:pt modelId="{A8C388DC-F122-4CE8-A83E-69A0F0D38752}" type="pres">
      <dgm:prSet presAssocID="{6F96D57B-443C-4194-A5AF-0F96456D730F}" presName="rootComposite" presStyleCnt="0"/>
      <dgm:spPr/>
    </dgm:pt>
    <dgm:pt modelId="{E5E37977-981F-4DB2-ACCB-205F955D3CA6}" type="pres">
      <dgm:prSet presAssocID="{6F96D57B-443C-4194-A5AF-0F96456D730F}" presName="rootText" presStyleLbl="node3" presStyleIdx="7" presStyleCnt="8">
        <dgm:presLayoutVars>
          <dgm:chPref val="3"/>
        </dgm:presLayoutVars>
      </dgm:prSet>
      <dgm:spPr/>
    </dgm:pt>
    <dgm:pt modelId="{768DBA47-07C9-4389-8AE8-9AE78EA0AB6A}" type="pres">
      <dgm:prSet presAssocID="{6F96D57B-443C-4194-A5AF-0F96456D730F}" presName="rootConnector" presStyleLbl="node3" presStyleIdx="7" presStyleCnt="8"/>
      <dgm:spPr/>
    </dgm:pt>
    <dgm:pt modelId="{1794B9A1-BE7C-4CF3-AEB1-9C7A4A42C2AB}" type="pres">
      <dgm:prSet presAssocID="{6F96D57B-443C-4194-A5AF-0F96456D730F}" presName="hierChild4" presStyleCnt="0"/>
      <dgm:spPr/>
    </dgm:pt>
    <dgm:pt modelId="{4D55E7B3-F2F0-468D-B248-5EF615E671CE}" type="pres">
      <dgm:prSet presAssocID="{BECF7965-50B3-40FF-979A-00C381C74464}" presName="Name37" presStyleLbl="parChTrans1D4" presStyleIdx="7" presStyleCnt="8"/>
      <dgm:spPr/>
    </dgm:pt>
    <dgm:pt modelId="{D62975FF-EAB8-4351-AB17-2B6A3A3E96FD}" type="pres">
      <dgm:prSet presAssocID="{F24EB55B-81A4-4423-A532-076CD7ED8D30}" presName="hierRoot2" presStyleCnt="0">
        <dgm:presLayoutVars>
          <dgm:hierBranch val="init"/>
        </dgm:presLayoutVars>
      </dgm:prSet>
      <dgm:spPr/>
    </dgm:pt>
    <dgm:pt modelId="{07F4579F-F82B-4CE8-B911-9959DF6F9713}" type="pres">
      <dgm:prSet presAssocID="{F24EB55B-81A4-4423-A532-076CD7ED8D30}" presName="rootComposite" presStyleCnt="0"/>
      <dgm:spPr/>
    </dgm:pt>
    <dgm:pt modelId="{067640AB-CD5B-414A-B7F5-43076629ACB7}" type="pres">
      <dgm:prSet presAssocID="{F24EB55B-81A4-4423-A532-076CD7ED8D30}" presName="rootText" presStyleLbl="node4" presStyleIdx="7" presStyleCnt="8">
        <dgm:presLayoutVars>
          <dgm:chPref val="3"/>
        </dgm:presLayoutVars>
      </dgm:prSet>
      <dgm:spPr/>
    </dgm:pt>
    <dgm:pt modelId="{EC7FAA3E-CA74-473E-A662-C8FEE7242728}" type="pres">
      <dgm:prSet presAssocID="{F24EB55B-81A4-4423-A532-076CD7ED8D30}" presName="rootConnector" presStyleLbl="node4" presStyleIdx="7" presStyleCnt="8"/>
      <dgm:spPr/>
    </dgm:pt>
    <dgm:pt modelId="{95C4CF90-9E41-4036-BFAA-3670ADAE1D80}" type="pres">
      <dgm:prSet presAssocID="{F24EB55B-81A4-4423-A532-076CD7ED8D30}" presName="hierChild4" presStyleCnt="0"/>
      <dgm:spPr/>
    </dgm:pt>
    <dgm:pt modelId="{4BBA9E13-A6AB-48C5-982D-635E0B7D5F0F}" type="pres">
      <dgm:prSet presAssocID="{F24EB55B-81A4-4423-A532-076CD7ED8D30}" presName="hierChild5" presStyleCnt="0"/>
      <dgm:spPr/>
    </dgm:pt>
    <dgm:pt modelId="{E5317221-097A-40F7-8706-D33A46E7F293}" type="pres">
      <dgm:prSet presAssocID="{6F96D57B-443C-4194-A5AF-0F96456D730F}" presName="hierChild5" presStyleCnt="0"/>
      <dgm:spPr/>
    </dgm:pt>
    <dgm:pt modelId="{75583C29-6F1C-4D08-AC1A-C42B4BD4E698}" type="pres">
      <dgm:prSet presAssocID="{956116BC-AD33-492D-8158-77480629DA10}" presName="hierChild5" presStyleCnt="0"/>
      <dgm:spPr/>
    </dgm:pt>
    <dgm:pt modelId="{2821D033-B54C-4229-ACC2-47F5C8AE4B4A}" type="pres">
      <dgm:prSet presAssocID="{E3558EDB-A409-4234-B712-47181D6C04A8}" presName="hierChild3" presStyleCnt="0"/>
      <dgm:spPr/>
    </dgm:pt>
  </dgm:ptLst>
  <dgm:cxnLst>
    <dgm:cxn modelId="{14788C04-52AB-40B1-BE70-DF3D2197700B}" type="presOf" srcId="{6949D86A-E66F-4398-BE1D-E1ABD33E66E3}" destId="{B888F443-7F53-4AFD-ACF8-774234640E39}" srcOrd="0" destOrd="0" presId="urn:microsoft.com/office/officeart/2005/8/layout/orgChart1"/>
    <dgm:cxn modelId="{88681607-BA24-4002-80FD-74FB4A901879}" type="presOf" srcId="{31C67234-1A76-43E2-9FB7-D9FD0ABC1C56}" destId="{A5327773-D974-4E12-B0D8-578A3F2C2122}" srcOrd="1" destOrd="0" presId="urn:microsoft.com/office/officeart/2005/8/layout/orgChart1"/>
    <dgm:cxn modelId="{D1849F07-D320-402F-BCFF-8A62060F1B20}" type="presOf" srcId="{91553C7E-A73C-48AD-AB5C-ABFF0A6F9924}" destId="{413E6AB8-9811-48BB-924C-7B74A0046C35}" srcOrd="1" destOrd="0" presId="urn:microsoft.com/office/officeart/2005/8/layout/orgChart1"/>
    <dgm:cxn modelId="{52058B0C-CC00-4923-A7C5-F9D531CCD996}" srcId="{DB76AA14-E5B2-4CFC-974F-EFFC567EE831}" destId="{2C0D68D1-C532-4FFB-AE6C-142524C1F1E2}" srcOrd="3" destOrd="0" parTransId="{C83BED25-BB78-4354-81A4-CEAC6D2BFB84}" sibTransId="{DAD4556C-8F2F-4281-BC0E-EC84EAEEDFB2}"/>
    <dgm:cxn modelId="{1B0E4C0D-F795-45BD-919E-CF863B41DD63}" srcId="{DB76AA14-E5B2-4CFC-974F-EFFC567EE831}" destId="{C44BC157-68A1-457B-A86B-1AEF95F88A11}" srcOrd="1" destOrd="0" parTransId="{FD349561-495A-40E6-AF2B-67C1886916A6}" sibTransId="{02447B08-38BB-4846-88B1-0090121C0345}"/>
    <dgm:cxn modelId="{C872930D-569C-4FD3-9124-FCAE0C2A4EC3}" type="presOf" srcId="{7FC1CE24-4EC6-4960-9F8B-E6EC820FEAC8}" destId="{DED9660D-0395-4FC5-BBCB-BC812791744A}" srcOrd="0" destOrd="0" presId="urn:microsoft.com/office/officeart/2005/8/layout/orgChart1"/>
    <dgm:cxn modelId="{5C0EE710-7D6B-4AAD-A10B-13A3BD606744}" type="presOf" srcId="{CEA0EBAC-3EE6-4205-AC60-428A6EF03280}" destId="{93154324-0028-4A1E-9002-C3E362D99081}" srcOrd="0" destOrd="0" presId="urn:microsoft.com/office/officeart/2005/8/layout/orgChart1"/>
    <dgm:cxn modelId="{314F4712-C4E5-4462-94A4-26A01BB13EE1}" type="presOf" srcId="{FF26A060-8243-4367-9A0C-77BA1B16E2DF}" destId="{289BBB8F-E078-4C7A-B432-C635828DDC88}" srcOrd="1" destOrd="0" presId="urn:microsoft.com/office/officeart/2005/8/layout/orgChart1"/>
    <dgm:cxn modelId="{7D7CF114-64F5-4FC3-992D-3E520E029344}" type="presOf" srcId="{2C0D68D1-C532-4FFB-AE6C-142524C1F1E2}" destId="{16DEB4A1-1ED9-4484-861C-8886C78497D9}" srcOrd="1" destOrd="0" presId="urn:microsoft.com/office/officeart/2005/8/layout/orgChart1"/>
    <dgm:cxn modelId="{20D12F17-FDDA-4949-B836-FF69D09890D0}" type="presOf" srcId="{DB76AA14-E5B2-4CFC-974F-EFFC567EE831}" destId="{740A0395-7F98-4F78-8A0F-924FC0C856A0}" srcOrd="0" destOrd="0" presId="urn:microsoft.com/office/officeart/2005/8/layout/orgChart1"/>
    <dgm:cxn modelId="{C8B8A61F-E7D4-40D9-B54D-03E3296CDA96}" srcId="{E3558EDB-A409-4234-B712-47181D6C04A8}" destId="{956116BC-AD33-492D-8158-77480629DA10}" srcOrd="1" destOrd="0" parTransId="{818ACCA4-4253-4A2A-A973-DF5D80E78812}" sibTransId="{FF04CE09-9F8D-4D03-9E23-E437D8071FB0}"/>
    <dgm:cxn modelId="{D8343D24-97DC-438B-A591-5520C045ED73}" type="presOf" srcId="{6F96D57B-443C-4194-A5AF-0F96456D730F}" destId="{768DBA47-07C9-4389-8AE8-9AE78EA0AB6A}" srcOrd="1" destOrd="0" presId="urn:microsoft.com/office/officeart/2005/8/layout/orgChart1"/>
    <dgm:cxn modelId="{C4B46D29-354D-8F43-818F-46F13765915F}" srcId="{DB76AA14-E5B2-4CFC-974F-EFFC567EE831}" destId="{2681ECC1-F152-0641-B176-5AF210158920}" srcOrd="2" destOrd="0" parTransId="{5525408B-D037-B54F-A5A6-9FBE09B88E3E}" sibTransId="{11F5F2A4-F3DB-C041-87D6-0F51E29EE8E7}"/>
    <dgm:cxn modelId="{7363B030-3B68-4AA7-96C6-75BC08781C89}" type="presOf" srcId="{2B59A82A-AF93-4F32-9A2E-B69861EEDEF1}" destId="{72E15475-8752-4769-855C-87F4EA764754}" srcOrd="0" destOrd="0" presId="urn:microsoft.com/office/officeart/2005/8/layout/orgChart1"/>
    <dgm:cxn modelId="{D60CBA31-37BB-47D7-B64A-E7C022F681BF}" type="presOf" srcId="{818ACCA4-4253-4A2A-A973-DF5D80E78812}" destId="{BFEB5884-399E-4BAF-88B1-9935B8377AA3}" srcOrd="0" destOrd="0" presId="urn:microsoft.com/office/officeart/2005/8/layout/orgChart1"/>
    <dgm:cxn modelId="{2E5FA434-B5D6-45F4-BA53-E39193BB7AB8}" type="presOf" srcId="{BECF7965-50B3-40FF-979A-00C381C74464}" destId="{4D55E7B3-F2F0-468D-B248-5EF615E671CE}" srcOrd="0" destOrd="0" presId="urn:microsoft.com/office/officeart/2005/8/layout/orgChart1"/>
    <dgm:cxn modelId="{D6C69936-18BD-A840-A461-E07976A6A504}" srcId="{C44BC157-68A1-457B-A86B-1AEF95F88A11}" destId="{F1F930CA-8118-AF43-869C-A9BDC5BECD98}" srcOrd="0" destOrd="0" parTransId="{EA0ED266-5C43-D644-95AB-380291109CCC}" sibTransId="{272CF4BA-91B5-5140-9A6D-61B58E3386E4}"/>
    <dgm:cxn modelId="{03205E3B-7409-45E8-A6AE-C4086346594E}" type="presOf" srcId="{E3558EDB-A409-4234-B712-47181D6C04A8}" destId="{C3C88954-460C-4D23-8188-700F35E0686B}" srcOrd="1" destOrd="0" presId="urn:microsoft.com/office/officeart/2005/8/layout/orgChart1"/>
    <dgm:cxn modelId="{7525D73B-5AD5-45EF-8946-5772F57D79F9}" type="presOf" srcId="{7B348C97-DB76-47D9-9C14-1339A22F739F}" destId="{1B957AD6-2155-43A8-94BF-4FC68D7116F8}" srcOrd="0" destOrd="0" presId="urn:microsoft.com/office/officeart/2005/8/layout/orgChart1"/>
    <dgm:cxn modelId="{ED62CC5C-1F54-434A-81B7-83B4D4E360A1}" type="presOf" srcId="{41F02695-4217-4AAC-AAF0-6FF1769AEDB5}" destId="{233F3197-23CD-4A77-8FD4-15A096D36004}" srcOrd="1" destOrd="0" presId="urn:microsoft.com/office/officeart/2005/8/layout/orgChart1"/>
    <dgm:cxn modelId="{0C51A741-723B-4CB4-BA54-AE99DA1DC7EF}" type="presOf" srcId="{DF8A79B0-C0DD-46DC-8C6E-0D3E08902466}" destId="{55221607-F312-4178-BDC3-F813059C60D1}" srcOrd="0" destOrd="0" presId="urn:microsoft.com/office/officeart/2005/8/layout/orgChart1"/>
    <dgm:cxn modelId="{02731F65-DE23-4968-BF7E-86F5A9FABE70}" srcId="{E3558EDB-A409-4234-B712-47181D6C04A8}" destId="{DB76AA14-E5B2-4CFC-974F-EFFC567EE831}" srcOrd="0" destOrd="0" parTransId="{A05CC44B-7942-4174-8BDE-291C76BA7AF9}" sibTransId="{56DF4224-DB39-46E4-BBF3-CA8BAA15D319}"/>
    <dgm:cxn modelId="{B385B868-34CA-4C72-B25E-E6A89261EC2E}" type="presOf" srcId="{F1F930CA-8118-AF43-869C-A9BDC5BECD98}" destId="{DED054E8-2FF4-4D46-BC32-1BC8E4D1544C}" srcOrd="0" destOrd="0" presId="urn:microsoft.com/office/officeart/2005/8/layout/orgChart1"/>
    <dgm:cxn modelId="{C9A63D69-5C85-4636-837F-F5BCEAF2D246}" type="presOf" srcId="{C83BED25-BB78-4354-81A4-CEAC6D2BFB84}" destId="{652DBFA5-D85D-49E1-A320-5381460A4B58}" srcOrd="0" destOrd="0" presId="urn:microsoft.com/office/officeart/2005/8/layout/orgChart1"/>
    <dgm:cxn modelId="{E2E85E6A-0D48-46F3-800B-2EB4331D2BAE}" type="presOf" srcId="{2681ECC1-F152-0641-B176-5AF210158920}" destId="{0266DF4B-8A06-484A-9C29-D264EC6ACD3E}" srcOrd="1" destOrd="0" presId="urn:microsoft.com/office/officeart/2005/8/layout/orgChart1"/>
    <dgm:cxn modelId="{8A20396B-BE31-4627-82C5-35B0647BAD8E}" type="presOf" srcId="{A05CC44B-7942-4174-8BDE-291C76BA7AF9}" destId="{ECF7AC4B-E38D-4943-B197-2D7758048DD6}" srcOrd="0" destOrd="0" presId="urn:microsoft.com/office/officeart/2005/8/layout/orgChart1"/>
    <dgm:cxn modelId="{0EFCB46C-0283-4DE0-AC3B-42FA1E4BDE31}" srcId="{956116BC-AD33-492D-8158-77480629DA10}" destId="{6F96D57B-443C-4194-A5AF-0F96456D730F}" srcOrd="2" destOrd="0" parTransId="{243D1B98-964A-40A6-9B92-70ADF21BE95D}" sibTransId="{4488A0CD-58C8-47FF-954F-2359A0DCCEE2}"/>
    <dgm:cxn modelId="{79096A4D-690D-40A0-8D35-1D68FC4199E2}" type="presOf" srcId="{B18AF205-772B-4FB3-A5B7-84EC84666A27}" destId="{C4284D33-2ED4-4086-BC8E-4851EED6B7F7}" srcOrd="1" destOrd="0" presId="urn:microsoft.com/office/officeart/2005/8/layout/orgChart1"/>
    <dgm:cxn modelId="{B0604C6F-084F-4905-92A4-ADADB064F611}" type="presOf" srcId="{E3558EDB-A409-4234-B712-47181D6C04A8}" destId="{16E74C02-AF7A-4EF0-B75C-CA2BC16E5E43}" srcOrd="0" destOrd="0" presId="urn:microsoft.com/office/officeart/2005/8/layout/orgChart1"/>
    <dgm:cxn modelId="{AD08A66F-4B93-4E85-A291-C1A0A64FEF5D}" srcId="{41F02695-4217-4AAC-AAF0-6FF1769AEDB5}" destId="{31C67234-1A76-43E2-9FB7-D9FD0ABC1C56}" srcOrd="0" destOrd="0" parTransId="{2B59A82A-AF93-4F32-9A2E-B69861EEDEF1}" sibTransId="{9589CD4C-AAAB-430A-802B-A3529BE1AE54}"/>
    <dgm:cxn modelId="{9567C150-379B-49AD-BE42-69B6B5EDCCE9}" type="presOf" srcId="{F24EB55B-81A4-4423-A532-076CD7ED8D30}" destId="{067640AB-CD5B-414A-B7F5-43076629ACB7}" srcOrd="0" destOrd="0" presId="urn:microsoft.com/office/officeart/2005/8/layout/orgChart1"/>
    <dgm:cxn modelId="{F898D458-460C-479D-A6D7-10F69DF20AD0}" srcId="{2C0D68D1-C532-4FFB-AE6C-142524C1F1E2}" destId="{F28BA191-B398-4E7D-A4FB-97079DB04B70}" srcOrd="0" destOrd="0" parTransId="{7FC1CE24-4EC6-4960-9F8B-E6EC820FEAC8}" sibTransId="{B6511C9E-5214-4232-A0D9-7FBE8C1AB2BC}"/>
    <dgm:cxn modelId="{83F28E7C-1CE9-4D4D-8F48-417EBFAD3A61}" srcId="{6F96D57B-443C-4194-A5AF-0F96456D730F}" destId="{F24EB55B-81A4-4423-A532-076CD7ED8D30}" srcOrd="0" destOrd="0" parTransId="{BECF7965-50B3-40FF-979A-00C381C74464}" sibTransId="{9CF67999-7C8F-474B-9960-80B86C0C96DB}"/>
    <dgm:cxn modelId="{0075AA7C-9F03-4987-A6C2-495151D2D87F}" type="presOf" srcId="{2681ECC1-F152-0641-B176-5AF210158920}" destId="{34DC2A82-AF89-3B45-BB5B-7CDC3B227F53}" srcOrd="0" destOrd="0" presId="urn:microsoft.com/office/officeart/2005/8/layout/orgChart1"/>
    <dgm:cxn modelId="{D214677F-7629-4340-83BB-CC868B510D5E}" type="presOf" srcId="{226B3E15-D058-4A38-BBF4-ECF5AFDE0DB3}" destId="{B429C682-7C7F-4578-B438-94ABC4FFC712}" srcOrd="0" destOrd="0" presId="urn:microsoft.com/office/officeart/2005/8/layout/orgChart1"/>
    <dgm:cxn modelId="{75520387-6463-44BB-9EFB-97F699CEB4A0}" srcId="{DB76AA14-E5B2-4CFC-974F-EFFC567EE831}" destId="{7B348C97-DB76-47D9-9C14-1339A22F739F}" srcOrd="4" destOrd="0" parTransId="{D65B7B75-7386-4289-B0AE-9476A56CC675}" sibTransId="{C6A215FE-F6C3-4486-81BB-93D432CB0D7A}"/>
    <dgm:cxn modelId="{1B696987-A7E7-4AD9-98C9-9F8E8D95E2B0}" type="presOf" srcId="{5525408B-D037-B54F-A5A6-9FBE09B88E3E}" destId="{DF07CE45-9876-8841-9DD8-C723176A8295}" srcOrd="0" destOrd="0" presId="urn:microsoft.com/office/officeart/2005/8/layout/orgChart1"/>
    <dgm:cxn modelId="{ADF0C487-5DD8-438B-9EAD-057FF2D904FB}" type="presOf" srcId="{F28BA191-B398-4E7D-A4FB-97079DB04B70}" destId="{7237C824-0C7D-4D1B-8925-8C842F45D3D6}" srcOrd="0" destOrd="0" presId="urn:microsoft.com/office/officeart/2005/8/layout/orgChart1"/>
    <dgm:cxn modelId="{6ECEA991-B556-4D13-AEE9-C00763B2B4C0}" type="presOf" srcId="{6F96D57B-443C-4194-A5AF-0F96456D730F}" destId="{E5E37977-981F-4DB2-ACCB-205F955D3CA6}" srcOrd="0" destOrd="0" presId="urn:microsoft.com/office/officeart/2005/8/layout/orgChart1"/>
    <dgm:cxn modelId="{B01A0692-73AB-4617-8595-7EC347C58713}" type="presOf" srcId="{EDD360EC-D1ED-485C-A858-ECAC8656CD3D}" destId="{FA45CC3A-0B78-4849-B05D-CE79CF0C1744}" srcOrd="0" destOrd="0" presId="urn:microsoft.com/office/officeart/2005/8/layout/orgChart1"/>
    <dgm:cxn modelId="{ABBD359B-D1B7-40EA-84B5-3D726EE58FA1}" type="presOf" srcId="{41F02695-4217-4AAC-AAF0-6FF1769AEDB5}" destId="{9AF6A88F-EE94-4477-A56D-AED8092ED27F}" srcOrd="0" destOrd="0" presId="urn:microsoft.com/office/officeart/2005/8/layout/orgChart1"/>
    <dgm:cxn modelId="{0105849B-C0FE-49D5-8E42-A91E0CBF41D0}" type="presOf" srcId="{6949D86A-E66F-4398-BE1D-E1ABD33E66E3}" destId="{C1AD6210-5E5A-4210-8A98-21BD0A2505D9}" srcOrd="1" destOrd="0" presId="urn:microsoft.com/office/officeart/2005/8/layout/orgChart1"/>
    <dgm:cxn modelId="{7FA5FD9B-F65A-47F5-8737-E31D5A3F8601}" type="presOf" srcId="{D8061349-1F76-4A0E-A43A-9415FE48506E}" destId="{9145F37F-1F27-48BF-B05A-94CAADC16869}" srcOrd="0" destOrd="0" presId="urn:microsoft.com/office/officeart/2005/8/layout/orgChart1"/>
    <dgm:cxn modelId="{C30E2B9E-699E-41A2-80ED-D73030E6F8F0}" type="presOf" srcId="{DB76AA14-E5B2-4CFC-974F-EFFC567EE831}" destId="{2D3B2316-817B-4D3A-B115-62258909F03E}" srcOrd="1" destOrd="0" presId="urn:microsoft.com/office/officeart/2005/8/layout/orgChart1"/>
    <dgm:cxn modelId="{C1F3729F-A4DA-4EAE-9895-F3C09888C901}" type="presOf" srcId="{91553C7E-A73C-48AD-AB5C-ABFF0A6F9924}" destId="{170C4C38-5A37-436D-B645-DF84E12AB9E3}" srcOrd="0" destOrd="0" presId="urn:microsoft.com/office/officeart/2005/8/layout/orgChart1"/>
    <dgm:cxn modelId="{55A0C29F-6284-435E-B569-EBED56219560}" srcId="{1B054DD5-DB8E-4E61-8A14-358893CEFA39}" destId="{B18AF205-772B-4FB3-A5B7-84EC84666A27}" srcOrd="0" destOrd="0" parTransId="{CEA0EBAC-3EE6-4205-AC60-428A6EF03280}" sibTransId="{AA0F2613-2063-4A24-87E5-C256C079AA49}"/>
    <dgm:cxn modelId="{9F59D5A0-6AF4-434D-BF2E-4C13E08A6697}" srcId="{2681ECC1-F152-0641-B176-5AF210158920}" destId="{6949D86A-E66F-4398-BE1D-E1ABD33E66E3}" srcOrd="0" destOrd="0" parTransId="{DF8A79B0-C0DD-46DC-8C6E-0D3E08902466}" sibTransId="{C4999E49-B3BB-40FD-B5AB-A6ECE80CBFFB}"/>
    <dgm:cxn modelId="{A4D6CBA4-D2F2-433C-AADD-8133A8DDC005}" type="presOf" srcId="{B18AF205-772B-4FB3-A5B7-84EC84666A27}" destId="{D5BD4555-9442-4405-BDF8-B05DE1D5B039}" srcOrd="0" destOrd="0" presId="urn:microsoft.com/office/officeart/2005/8/layout/orgChart1"/>
    <dgm:cxn modelId="{26C4E2A9-2CA1-451C-BF03-3B4F066105E1}" type="presOf" srcId="{FA543858-E6BF-4124-8F31-C66861ED1941}" destId="{D26B73D7-7624-4C27-9D91-6F1FA61FD154}" srcOrd="0" destOrd="0" presId="urn:microsoft.com/office/officeart/2005/8/layout/orgChart1"/>
    <dgm:cxn modelId="{9CA41EAF-72DA-4EC0-988A-5C63B318F8DA}" srcId="{226B3E15-D058-4A38-BBF4-ECF5AFDE0DB3}" destId="{E3558EDB-A409-4234-B712-47181D6C04A8}" srcOrd="0" destOrd="0" parTransId="{690B31F4-CA50-4089-B8CB-BD125BB00997}" sibTransId="{0703A4AC-5F94-4835-8CEF-FB9625DE9CDF}"/>
    <dgm:cxn modelId="{6CE927B2-9022-4243-AA45-C5330DA401CC}" type="presOf" srcId="{C44BC157-68A1-457B-A86B-1AEF95F88A11}" destId="{DB0DCD1F-2A23-4996-8D9D-639CFFA4D79C}" srcOrd="1" destOrd="0" presId="urn:microsoft.com/office/officeart/2005/8/layout/orgChart1"/>
    <dgm:cxn modelId="{2B3E7AB3-079E-44A5-BA86-E0DA22459B46}" type="presOf" srcId="{956116BC-AD33-492D-8158-77480629DA10}" destId="{322F81B2-A85C-499F-8E41-EA05CFC4C47B}" srcOrd="1" destOrd="0" presId="urn:microsoft.com/office/officeart/2005/8/layout/orgChart1"/>
    <dgm:cxn modelId="{828597B3-84EE-4ADF-B144-875C660CAE28}" type="presOf" srcId="{D65B7B75-7386-4289-B0AE-9476A56CC675}" destId="{FF84EBDA-CA1C-4C72-94B1-C1E54782F48F}" srcOrd="0" destOrd="0" presId="urn:microsoft.com/office/officeart/2005/8/layout/orgChart1"/>
    <dgm:cxn modelId="{F37A08B4-A82E-45DB-885D-050B03768BF2}" type="presOf" srcId="{956116BC-AD33-492D-8158-77480629DA10}" destId="{CBC52E5B-5592-4BC4-AF93-0EF2DB42F23E}" srcOrd="0" destOrd="0" presId="urn:microsoft.com/office/officeart/2005/8/layout/orgChart1"/>
    <dgm:cxn modelId="{4602B0C3-E0C3-4BCF-966A-9C32F7FF51FE}" type="presOf" srcId="{2C0D68D1-C532-4FFB-AE6C-142524C1F1E2}" destId="{8D5D4524-3F0A-40B5-9B1B-0484120DD831}" srcOrd="0" destOrd="0" presId="urn:microsoft.com/office/officeart/2005/8/layout/orgChart1"/>
    <dgm:cxn modelId="{0E2AB8C3-48A8-4C7B-9629-6490A12D53AF}" type="presOf" srcId="{FF26A060-8243-4367-9A0C-77BA1B16E2DF}" destId="{436F774E-2ABF-42CC-9C62-509D18A7EF7A}" srcOrd="0" destOrd="0" presId="urn:microsoft.com/office/officeart/2005/8/layout/orgChart1"/>
    <dgm:cxn modelId="{474313C5-B9B5-4331-A8B5-310E82C35E4C}" type="presOf" srcId="{1B054DD5-DB8E-4E61-8A14-358893CEFA39}" destId="{245314D3-2E18-41DE-A75A-52EC4A865FFF}" srcOrd="1" destOrd="0" presId="urn:microsoft.com/office/officeart/2005/8/layout/orgChart1"/>
    <dgm:cxn modelId="{89B3B8C6-2B20-41B2-A0C3-DC6B8AD5FF60}" srcId="{7B348C97-DB76-47D9-9C14-1339A22F739F}" destId="{0F79D3A9-EC2A-4F1F-AF55-1C24C1FDB416}" srcOrd="0" destOrd="0" parTransId="{84CF41D8-CD17-4E3A-8E10-2DB2129F9244}" sibTransId="{58A25705-8D15-49CE-B5AA-8C60AE1EC8A4}"/>
    <dgm:cxn modelId="{438D67C8-B567-4409-B26C-61354E658AEE}" type="presOf" srcId="{A4A926A3-67B2-46E6-9689-4320D07AF91D}" destId="{9C59D5E5-D4B1-4F3C-8491-10B400DD41DB}" srcOrd="0" destOrd="0" presId="urn:microsoft.com/office/officeart/2005/8/layout/orgChart1"/>
    <dgm:cxn modelId="{1212DDCB-2547-4CF8-B728-3E061C394DE4}" type="presOf" srcId="{EA0ED266-5C43-D644-95AB-380291109CCC}" destId="{B24F350B-01C1-EC4E-BC80-2B8869BADF6E}" srcOrd="0" destOrd="0" presId="urn:microsoft.com/office/officeart/2005/8/layout/orgChart1"/>
    <dgm:cxn modelId="{BA271CCC-7B24-4103-8D47-3431359D8489}" srcId="{DB76AA14-E5B2-4CFC-974F-EFFC567EE831}" destId="{FF26A060-8243-4367-9A0C-77BA1B16E2DF}" srcOrd="0" destOrd="0" parTransId="{EDD360EC-D1ED-485C-A858-ECAC8656CD3D}" sibTransId="{2034905F-5790-44CD-B20D-65C161400D61}"/>
    <dgm:cxn modelId="{1D4CF7CC-67F0-4DCE-9732-206B53C8B448}" type="presOf" srcId="{7B348C97-DB76-47D9-9C14-1339A22F739F}" destId="{4E1F449B-E2B0-4D6D-B754-026F37EE205B}" srcOrd="1" destOrd="0" presId="urn:microsoft.com/office/officeart/2005/8/layout/orgChart1"/>
    <dgm:cxn modelId="{FC6854CF-1A36-45C2-A88E-63EC62E5A0AE}" srcId="{956116BC-AD33-492D-8158-77480629DA10}" destId="{41F02695-4217-4AAC-AAF0-6FF1769AEDB5}" srcOrd="0" destOrd="0" parTransId="{D8061349-1F76-4A0E-A43A-9415FE48506E}" sibTransId="{C2EC0F1B-DF17-40F5-A0C9-E54417DBC2BC}"/>
    <dgm:cxn modelId="{9AC672D7-218C-4174-83C6-33286D5B3411}" srcId="{FF26A060-8243-4367-9A0C-77BA1B16E2DF}" destId="{91553C7E-A73C-48AD-AB5C-ABFF0A6F9924}" srcOrd="0" destOrd="0" parTransId="{A4A926A3-67B2-46E6-9689-4320D07AF91D}" sibTransId="{6FBA2956-8A1B-4E47-8FBB-5ECC757DAE45}"/>
    <dgm:cxn modelId="{280A0ED9-4266-4511-9795-0BB23FB56A0C}" type="presOf" srcId="{0F79D3A9-EC2A-4F1F-AF55-1C24C1FDB416}" destId="{556DD0C6-F30C-4EFB-9CB7-1FB10B37C27D}" srcOrd="1" destOrd="0" presId="urn:microsoft.com/office/officeart/2005/8/layout/orgChart1"/>
    <dgm:cxn modelId="{EC7224D9-83BB-45DA-A839-335368C6EE29}" type="presOf" srcId="{1B054DD5-DB8E-4E61-8A14-358893CEFA39}" destId="{2E9C83DA-49D1-4608-96BB-CFEA977C1097}" srcOrd="0" destOrd="0" presId="urn:microsoft.com/office/officeart/2005/8/layout/orgChart1"/>
    <dgm:cxn modelId="{BE2815DE-7C03-4B07-BC6D-733640034303}" type="presOf" srcId="{0F79D3A9-EC2A-4F1F-AF55-1C24C1FDB416}" destId="{1ED56033-F883-4E3A-A4A8-4DAD05579003}" srcOrd="0" destOrd="0" presId="urn:microsoft.com/office/officeart/2005/8/layout/orgChart1"/>
    <dgm:cxn modelId="{FE2B21DF-633B-4335-A7C4-68C86A040035}" srcId="{956116BC-AD33-492D-8158-77480629DA10}" destId="{1B054DD5-DB8E-4E61-8A14-358893CEFA39}" srcOrd="1" destOrd="0" parTransId="{FA543858-E6BF-4124-8F31-C66861ED1941}" sibTransId="{E5C164DA-6A89-438A-9EC8-86F9AE943CFA}"/>
    <dgm:cxn modelId="{2F86A2E0-13AE-413D-8D93-69F1E505E7E0}" type="presOf" srcId="{F24EB55B-81A4-4423-A532-076CD7ED8D30}" destId="{EC7FAA3E-CA74-473E-A662-C8FEE7242728}" srcOrd="1" destOrd="0" presId="urn:microsoft.com/office/officeart/2005/8/layout/orgChart1"/>
    <dgm:cxn modelId="{94E748E4-BD1E-411D-8382-062189846A3C}" type="presOf" srcId="{C44BC157-68A1-457B-A86B-1AEF95F88A11}" destId="{BAAE7E9F-74A4-40DE-9B5A-87865BBFEA70}" srcOrd="0" destOrd="0" presId="urn:microsoft.com/office/officeart/2005/8/layout/orgChart1"/>
    <dgm:cxn modelId="{5CD8ABE4-0F74-4C52-A9E6-4203AF08B033}" type="presOf" srcId="{84CF41D8-CD17-4E3A-8E10-2DB2129F9244}" destId="{1F8E3A24-9FC1-442A-9B8B-C56AFEBC2BA6}" srcOrd="0" destOrd="0" presId="urn:microsoft.com/office/officeart/2005/8/layout/orgChart1"/>
    <dgm:cxn modelId="{1B8429E9-BA1B-495F-8388-DA20F7C1A175}" type="presOf" srcId="{31C67234-1A76-43E2-9FB7-D9FD0ABC1C56}" destId="{90AF18D2-3CE1-438D-8409-414FDC7350A1}" srcOrd="0" destOrd="0" presId="urn:microsoft.com/office/officeart/2005/8/layout/orgChart1"/>
    <dgm:cxn modelId="{464FE9EF-B558-49EC-8D38-A0A13385DFBE}" type="presOf" srcId="{F1F930CA-8118-AF43-869C-A9BDC5BECD98}" destId="{1661A546-6595-B242-9527-C6D672A02D5B}" srcOrd="1" destOrd="0" presId="urn:microsoft.com/office/officeart/2005/8/layout/orgChart1"/>
    <dgm:cxn modelId="{31DADFF2-0AB9-4537-9175-C9EC703A8672}" type="presOf" srcId="{F28BA191-B398-4E7D-A4FB-97079DB04B70}" destId="{79452AEF-E5B1-44BA-AF38-C6FCC2D6FA3A}" srcOrd="1" destOrd="0" presId="urn:microsoft.com/office/officeart/2005/8/layout/orgChart1"/>
    <dgm:cxn modelId="{61F480F3-04A1-4F7E-B42D-C3C09267E41C}" type="presOf" srcId="{FD349561-495A-40E6-AF2B-67C1886916A6}" destId="{BA1EDB5A-ED17-4BCF-89E2-70C1888B4397}" srcOrd="0" destOrd="0" presId="urn:microsoft.com/office/officeart/2005/8/layout/orgChart1"/>
    <dgm:cxn modelId="{8DDF3CF8-682B-42C2-B943-623C2BB55727}" type="presOf" srcId="{243D1B98-964A-40A6-9B92-70ADF21BE95D}" destId="{BDEB7EDB-EF68-4D15-8AF0-275FA5280617}" srcOrd="0" destOrd="0" presId="urn:microsoft.com/office/officeart/2005/8/layout/orgChart1"/>
    <dgm:cxn modelId="{61EA61C6-8149-4651-B6EB-A354195342A0}" type="presParOf" srcId="{B429C682-7C7F-4578-B438-94ABC4FFC712}" destId="{EA1A4C1D-F3DE-4D62-8170-DC7E0FB58E66}" srcOrd="0" destOrd="0" presId="urn:microsoft.com/office/officeart/2005/8/layout/orgChart1"/>
    <dgm:cxn modelId="{01DEA4E8-D269-4DF4-8CE3-B504A438E462}" type="presParOf" srcId="{EA1A4C1D-F3DE-4D62-8170-DC7E0FB58E66}" destId="{3A4FD830-F97A-4071-A734-89B29F94CAE6}" srcOrd="0" destOrd="0" presId="urn:microsoft.com/office/officeart/2005/8/layout/orgChart1"/>
    <dgm:cxn modelId="{B8F0BC29-D17B-414D-BF87-0A0F7B703533}" type="presParOf" srcId="{3A4FD830-F97A-4071-A734-89B29F94CAE6}" destId="{16E74C02-AF7A-4EF0-B75C-CA2BC16E5E43}" srcOrd="0" destOrd="0" presId="urn:microsoft.com/office/officeart/2005/8/layout/orgChart1"/>
    <dgm:cxn modelId="{624199AF-9D90-4FCE-BC06-BDA70BC08BF8}" type="presParOf" srcId="{3A4FD830-F97A-4071-A734-89B29F94CAE6}" destId="{C3C88954-460C-4D23-8188-700F35E0686B}" srcOrd="1" destOrd="0" presId="urn:microsoft.com/office/officeart/2005/8/layout/orgChart1"/>
    <dgm:cxn modelId="{DB7D4993-E396-4A53-8522-95AF6418A996}" type="presParOf" srcId="{EA1A4C1D-F3DE-4D62-8170-DC7E0FB58E66}" destId="{49471786-D6E8-45DA-9BA5-10216F1D73F9}" srcOrd="1" destOrd="0" presId="urn:microsoft.com/office/officeart/2005/8/layout/orgChart1"/>
    <dgm:cxn modelId="{7B7206C4-61BF-4BD4-993F-831A6B529851}" type="presParOf" srcId="{49471786-D6E8-45DA-9BA5-10216F1D73F9}" destId="{ECF7AC4B-E38D-4943-B197-2D7758048DD6}" srcOrd="0" destOrd="0" presId="urn:microsoft.com/office/officeart/2005/8/layout/orgChart1"/>
    <dgm:cxn modelId="{BF62D02C-9AC4-46BD-96AD-A07AFD73F6C5}" type="presParOf" srcId="{49471786-D6E8-45DA-9BA5-10216F1D73F9}" destId="{F603805C-AB93-4FC2-BD03-DA7ECE207DC9}" srcOrd="1" destOrd="0" presId="urn:microsoft.com/office/officeart/2005/8/layout/orgChart1"/>
    <dgm:cxn modelId="{3F8C3CF2-290C-4AE0-AA51-6BE3B065BEE4}" type="presParOf" srcId="{F603805C-AB93-4FC2-BD03-DA7ECE207DC9}" destId="{89CBA1BD-4151-4A08-84F4-D482F9A6C269}" srcOrd="0" destOrd="0" presId="urn:microsoft.com/office/officeart/2005/8/layout/orgChart1"/>
    <dgm:cxn modelId="{AFE0446C-9BA0-4C37-9011-1810914C534C}" type="presParOf" srcId="{89CBA1BD-4151-4A08-84F4-D482F9A6C269}" destId="{740A0395-7F98-4F78-8A0F-924FC0C856A0}" srcOrd="0" destOrd="0" presId="urn:microsoft.com/office/officeart/2005/8/layout/orgChart1"/>
    <dgm:cxn modelId="{697CF4BA-A865-4191-B94C-9BFCE499A219}" type="presParOf" srcId="{89CBA1BD-4151-4A08-84F4-D482F9A6C269}" destId="{2D3B2316-817B-4D3A-B115-62258909F03E}" srcOrd="1" destOrd="0" presId="urn:microsoft.com/office/officeart/2005/8/layout/orgChart1"/>
    <dgm:cxn modelId="{A801DCC8-52DA-453C-B976-21E6D2C3FD82}" type="presParOf" srcId="{F603805C-AB93-4FC2-BD03-DA7ECE207DC9}" destId="{E7F64C89-4FBA-46AD-8EA2-9716A6965D1F}" srcOrd="1" destOrd="0" presId="urn:microsoft.com/office/officeart/2005/8/layout/orgChart1"/>
    <dgm:cxn modelId="{AE210A58-A00A-4259-9C53-80160DB5E150}" type="presParOf" srcId="{E7F64C89-4FBA-46AD-8EA2-9716A6965D1F}" destId="{FA45CC3A-0B78-4849-B05D-CE79CF0C1744}" srcOrd="0" destOrd="0" presId="urn:microsoft.com/office/officeart/2005/8/layout/orgChart1"/>
    <dgm:cxn modelId="{25251C23-E412-4128-A2C1-351DB334218E}" type="presParOf" srcId="{E7F64C89-4FBA-46AD-8EA2-9716A6965D1F}" destId="{1A0B0D43-A13C-4135-962E-18E90AFE0F8E}" srcOrd="1" destOrd="0" presId="urn:microsoft.com/office/officeart/2005/8/layout/orgChart1"/>
    <dgm:cxn modelId="{34E17EA7-D38F-4555-AAA1-EA43E12C623F}" type="presParOf" srcId="{1A0B0D43-A13C-4135-962E-18E90AFE0F8E}" destId="{DA2AC2B8-63D8-4C8E-8FE2-C6632F66BEEF}" srcOrd="0" destOrd="0" presId="urn:microsoft.com/office/officeart/2005/8/layout/orgChart1"/>
    <dgm:cxn modelId="{69822ECD-FD2B-4992-B6C5-2D1707DC0F22}" type="presParOf" srcId="{DA2AC2B8-63D8-4C8E-8FE2-C6632F66BEEF}" destId="{436F774E-2ABF-42CC-9C62-509D18A7EF7A}" srcOrd="0" destOrd="0" presId="urn:microsoft.com/office/officeart/2005/8/layout/orgChart1"/>
    <dgm:cxn modelId="{04EBE728-B0F5-4EBC-91CB-3CA472ACEC9D}" type="presParOf" srcId="{DA2AC2B8-63D8-4C8E-8FE2-C6632F66BEEF}" destId="{289BBB8F-E078-4C7A-B432-C635828DDC88}" srcOrd="1" destOrd="0" presId="urn:microsoft.com/office/officeart/2005/8/layout/orgChart1"/>
    <dgm:cxn modelId="{7DFDD7E3-9CED-47B1-8C14-27CF9AC670F1}" type="presParOf" srcId="{1A0B0D43-A13C-4135-962E-18E90AFE0F8E}" destId="{DD23F903-3EC8-4C3B-82C9-36FE4C9E4DBF}" srcOrd="1" destOrd="0" presId="urn:microsoft.com/office/officeart/2005/8/layout/orgChart1"/>
    <dgm:cxn modelId="{2C6166C9-1A98-4811-BEC2-9C65D54D1833}" type="presParOf" srcId="{DD23F903-3EC8-4C3B-82C9-36FE4C9E4DBF}" destId="{9C59D5E5-D4B1-4F3C-8491-10B400DD41DB}" srcOrd="0" destOrd="0" presId="urn:microsoft.com/office/officeart/2005/8/layout/orgChart1"/>
    <dgm:cxn modelId="{42E1BE3A-25A5-4630-8B4E-09DD8391FF20}" type="presParOf" srcId="{DD23F903-3EC8-4C3B-82C9-36FE4C9E4DBF}" destId="{4292F73A-ACF1-483B-A56F-55CF7A83F4D9}" srcOrd="1" destOrd="0" presId="urn:microsoft.com/office/officeart/2005/8/layout/orgChart1"/>
    <dgm:cxn modelId="{57246204-EDE2-4171-BF9A-991BB549E9B7}" type="presParOf" srcId="{4292F73A-ACF1-483B-A56F-55CF7A83F4D9}" destId="{B2ECE3C0-2760-4267-A3B2-3BDD6BED87AF}" srcOrd="0" destOrd="0" presId="urn:microsoft.com/office/officeart/2005/8/layout/orgChart1"/>
    <dgm:cxn modelId="{DB28AABC-FEAA-4CAD-82EB-C30E4240A4BC}" type="presParOf" srcId="{B2ECE3C0-2760-4267-A3B2-3BDD6BED87AF}" destId="{170C4C38-5A37-436D-B645-DF84E12AB9E3}" srcOrd="0" destOrd="0" presId="urn:microsoft.com/office/officeart/2005/8/layout/orgChart1"/>
    <dgm:cxn modelId="{B417E31E-519B-46A1-BDFC-6EB0FB4BE406}" type="presParOf" srcId="{B2ECE3C0-2760-4267-A3B2-3BDD6BED87AF}" destId="{413E6AB8-9811-48BB-924C-7B74A0046C35}" srcOrd="1" destOrd="0" presId="urn:microsoft.com/office/officeart/2005/8/layout/orgChart1"/>
    <dgm:cxn modelId="{B94BA417-4C53-4F26-88B2-F29CBC322FDF}" type="presParOf" srcId="{4292F73A-ACF1-483B-A56F-55CF7A83F4D9}" destId="{6E7F457D-88FC-420E-9FDD-90BDFA9E0234}" srcOrd="1" destOrd="0" presId="urn:microsoft.com/office/officeart/2005/8/layout/orgChart1"/>
    <dgm:cxn modelId="{D889127A-E64B-4524-95ED-76AA4DD51FB2}" type="presParOf" srcId="{4292F73A-ACF1-483B-A56F-55CF7A83F4D9}" destId="{251EC88F-3D80-4922-A11D-972A99EA2617}" srcOrd="2" destOrd="0" presId="urn:microsoft.com/office/officeart/2005/8/layout/orgChart1"/>
    <dgm:cxn modelId="{B968BD6B-0F1E-4B29-825A-509A028CE926}" type="presParOf" srcId="{1A0B0D43-A13C-4135-962E-18E90AFE0F8E}" destId="{3419A17A-395F-4A4F-AD2B-1A722AF5EEC7}" srcOrd="2" destOrd="0" presId="urn:microsoft.com/office/officeart/2005/8/layout/orgChart1"/>
    <dgm:cxn modelId="{A43CDC84-A88E-4074-8446-D36DDB6AB9AF}" type="presParOf" srcId="{E7F64C89-4FBA-46AD-8EA2-9716A6965D1F}" destId="{BA1EDB5A-ED17-4BCF-89E2-70C1888B4397}" srcOrd="2" destOrd="0" presId="urn:microsoft.com/office/officeart/2005/8/layout/orgChart1"/>
    <dgm:cxn modelId="{6B7EB90E-732C-4312-9E12-37731B4579B9}" type="presParOf" srcId="{E7F64C89-4FBA-46AD-8EA2-9716A6965D1F}" destId="{D430CAC4-38D9-4330-A8B0-9939BE08E5D5}" srcOrd="3" destOrd="0" presId="urn:microsoft.com/office/officeart/2005/8/layout/orgChart1"/>
    <dgm:cxn modelId="{338B43D3-4742-4D3F-9E31-A8B1E2ECAFEE}" type="presParOf" srcId="{D430CAC4-38D9-4330-A8B0-9939BE08E5D5}" destId="{4EBC20E9-2647-4EA2-A83D-06B2A91F394B}" srcOrd="0" destOrd="0" presId="urn:microsoft.com/office/officeart/2005/8/layout/orgChart1"/>
    <dgm:cxn modelId="{F2DE21A6-2039-4F07-BB08-906B97729637}" type="presParOf" srcId="{4EBC20E9-2647-4EA2-A83D-06B2A91F394B}" destId="{BAAE7E9F-74A4-40DE-9B5A-87865BBFEA70}" srcOrd="0" destOrd="0" presId="urn:microsoft.com/office/officeart/2005/8/layout/orgChart1"/>
    <dgm:cxn modelId="{DD2DF461-0EA1-471C-A6A9-B9DF019A7CCF}" type="presParOf" srcId="{4EBC20E9-2647-4EA2-A83D-06B2A91F394B}" destId="{DB0DCD1F-2A23-4996-8D9D-639CFFA4D79C}" srcOrd="1" destOrd="0" presId="urn:microsoft.com/office/officeart/2005/8/layout/orgChart1"/>
    <dgm:cxn modelId="{DD3A20D4-2B26-4FED-934D-9E7ABF10B67A}" type="presParOf" srcId="{D430CAC4-38D9-4330-A8B0-9939BE08E5D5}" destId="{3B97277D-4E80-4D09-9A17-78B353D05EB6}" srcOrd="1" destOrd="0" presId="urn:microsoft.com/office/officeart/2005/8/layout/orgChart1"/>
    <dgm:cxn modelId="{A9324A70-7175-4264-9B79-2E587D021328}" type="presParOf" srcId="{3B97277D-4E80-4D09-9A17-78B353D05EB6}" destId="{B24F350B-01C1-EC4E-BC80-2B8869BADF6E}" srcOrd="0" destOrd="0" presId="urn:microsoft.com/office/officeart/2005/8/layout/orgChart1"/>
    <dgm:cxn modelId="{1195E65E-EBD8-4741-9974-E5D6EE1FF8D7}" type="presParOf" srcId="{3B97277D-4E80-4D09-9A17-78B353D05EB6}" destId="{F4C71FFE-C4D0-2945-9D90-A97B4E532031}" srcOrd="1" destOrd="0" presId="urn:microsoft.com/office/officeart/2005/8/layout/orgChart1"/>
    <dgm:cxn modelId="{8C1F9626-60A4-4F02-AA78-742DEB31F435}" type="presParOf" srcId="{F4C71FFE-C4D0-2945-9D90-A97B4E532031}" destId="{20954975-72E9-9347-B088-18DB2878D490}" srcOrd="0" destOrd="0" presId="urn:microsoft.com/office/officeart/2005/8/layout/orgChart1"/>
    <dgm:cxn modelId="{EF447701-6663-4BE8-8071-192B1A1E077D}" type="presParOf" srcId="{20954975-72E9-9347-B088-18DB2878D490}" destId="{DED054E8-2FF4-4D46-BC32-1BC8E4D1544C}" srcOrd="0" destOrd="0" presId="urn:microsoft.com/office/officeart/2005/8/layout/orgChart1"/>
    <dgm:cxn modelId="{30B587C4-0B61-4E94-B8DF-D3A1AE498C63}" type="presParOf" srcId="{20954975-72E9-9347-B088-18DB2878D490}" destId="{1661A546-6595-B242-9527-C6D672A02D5B}" srcOrd="1" destOrd="0" presId="urn:microsoft.com/office/officeart/2005/8/layout/orgChart1"/>
    <dgm:cxn modelId="{63C1B2C2-80D9-492A-B6A2-EA54926C2236}" type="presParOf" srcId="{F4C71FFE-C4D0-2945-9D90-A97B4E532031}" destId="{9626D1DE-1208-5943-BB33-4F1419E76FDF}" srcOrd="1" destOrd="0" presId="urn:microsoft.com/office/officeart/2005/8/layout/orgChart1"/>
    <dgm:cxn modelId="{EF42CDB4-C7B9-492A-82EA-DCD7D065D96F}" type="presParOf" srcId="{F4C71FFE-C4D0-2945-9D90-A97B4E532031}" destId="{3CC75A5F-0E1E-B245-A307-F0654DA106A7}" srcOrd="2" destOrd="0" presId="urn:microsoft.com/office/officeart/2005/8/layout/orgChart1"/>
    <dgm:cxn modelId="{4DD3C21C-BCD3-4C76-A65A-BDE5F0E71AD6}" type="presParOf" srcId="{D430CAC4-38D9-4330-A8B0-9939BE08E5D5}" destId="{C07BAEB0-3122-4548-93F4-BAA39C9572C9}" srcOrd="2" destOrd="0" presId="urn:microsoft.com/office/officeart/2005/8/layout/orgChart1"/>
    <dgm:cxn modelId="{250BCDC2-F71A-4768-B8D8-743C64B3C244}" type="presParOf" srcId="{E7F64C89-4FBA-46AD-8EA2-9716A6965D1F}" destId="{DF07CE45-9876-8841-9DD8-C723176A8295}" srcOrd="4" destOrd="0" presId="urn:microsoft.com/office/officeart/2005/8/layout/orgChart1"/>
    <dgm:cxn modelId="{D4DC36AC-4724-4E92-92DF-A20E4A86ECEE}" type="presParOf" srcId="{E7F64C89-4FBA-46AD-8EA2-9716A6965D1F}" destId="{E6943A48-9714-6945-9F76-E407E2C348CA}" srcOrd="5" destOrd="0" presId="urn:microsoft.com/office/officeart/2005/8/layout/orgChart1"/>
    <dgm:cxn modelId="{12239B1D-0976-484D-B0D8-7BEB946B33B0}" type="presParOf" srcId="{E6943A48-9714-6945-9F76-E407E2C348CA}" destId="{57504B96-820E-4D4B-BDFB-929FA4721B03}" srcOrd="0" destOrd="0" presId="urn:microsoft.com/office/officeart/2005/8/layout/orgChart1"/>
    <dgm:cxn modelId="{E1A518A2-EACF-4F3E-B36D-E2C57A9CBD1A}" type="presParOf" srcId="{57504B96-820E-4D4B-BDFB-929FA4721B03}" destId="{34DC2A82-AF89-3B45-BB5B-7CDC3B227F53}" srcOrd="0" destOrd="0" presId="urn:microsoft.com/office/officeart/2005/8/layout/orgChart1"/>
    <dgm:cxn modelId="{DBBAAB36-3083-4F4B-A262-E1C84007FF80}" type="presParOf" srcId="{57504B96-820E-4D4B-BDFB-929FA4721B03}" destId="{0266DF4B-8A06-484A-9C29-D264EC6ACD3E}" srcOrd="1" destOrd="0" presId="urn:microsoft.com/office/officeart/2005/8/layout/orgChart1"/>
    <dgm:cxn modelId="{12099899-E7AD-48B6-B2DF-4811217D68A2}" type="presParOf" srcId="{E6943A48-9714-6945-9F76-E407E2C348CA}" destId="{CA43819C-D593-8F43-9D10-0AA1D10F843E}" srcOrd="1" destOrd="0" presId="urn:microsoft.com/office/officeart/2005/8/layout/orgChart1"/>
    <dgm:cxn modelId="{EF0842D4-1EA9-48C7-BDE8-413995E53726}" type="presParOf" srcId="{CA43819C-D593-8F43-9D10-0AA1D10F843E}" destId="{55221607-F312-4178-BDC3-F813059C60D1}" srcOrd="0" destOrd="0" presId="urn:microsoft.com/office/officeart/2005/8/layout/orgChart1"/>
    <dgm:cxn modelId="{E0DFEFDC-0966-45F6-939F-1C51D3B50ABB}" type="presParOf" srcId="{CA43819C-D593-8F43-9D10-0AA1D10F843E}" destId="{E454F4B8-583C-45A1-9DFC-E7FF448DED9D}" srcOrd="1" destOrd="0" presId="urn:microsoft.com/office/officeart/2005/8/layout/orgChart1"/>
    <dgm:cxn modelId="{9736EE0F-A204-407A-B9CC-36E3FE144FDD}" type="presParOf" srcId="{E454F4B8-583C-45A1-9DFC-E7FF448DED9D}" destId="{2A13351A-AABA-4FF3-95AF-B4F1B32857A8}" srcOrd="0" destOrd="0" presId="urn:microsoft.com/office/officeart/2005/8/layout/orgChart1"/>
    <dgm:cxn modelId="{DE16744A-B886-4731-8E20-D4EB9AB3C009}" type="presParOf" srcId="{2A13351A-AABA-4FF3-95AF-B4F1B32857A8}" destId="{B888F443-7F53-4AFD-ACF8-774234640E39}" srcOrd="0" destOrd="0" presId="urn:microsoft.com/office/officeart/2005/8/layout/orgChart1"/>
    <dgm:cxn modelId="{2BFAE061-785D-4318-B2CF-3C6AAF45F285}" type="presParOf" srcId="{2A13351A-AABA-4FF3-95AF-B4F1B32857A8}" destId="{C1AD6210-5E5A-4210-8A98-21BD0A2505D9}" srcOrd="1" destOrd="0" presId="urn:microsoft.com/office/officeart/2005/8/layout/orgChart1"/>
    <dgm:cxn modelId="{45C2B198-A54E-44A3-9FE8-1DCAB2B8DB90}" type="presParOf" srcId="{E454F4B8-583C-45A1-9DFC-E7FF448DED9D}" destId="{4A9BFBC2-56C2-4C52-A11D-F47A67BA0E47}" srcOrd="1" destOrd="0" presId="urn:microsoft.com/office/officeart/2005/8/layout/orgChart1"/>
    <dgm:cxn modelId="{95413E6D-A4A7-4786-B4FC-2A5F9A351685}" type="presParOf" srcId="{E454F4B8-583C-45A1-9DFC-E7FF448DED9D}" destId="{3E6D7023-CC0F-4E89-A34E-83AD5BFA9397}" srcOrd="2" destOrd="0" presId="urn:microsoft.com/office/officeart/2005/8/layout/orgChart1"/>
    <dgm:cxn modelId="{B1A314FC-CF6B-43A2-BC31-7FF770D755F3}" type="presParOf" srcId="{E6943A48-9714-6945-9F76-E407E2C348CA}" destId="{D38D41BE-A726-E64B-A30B-C61B18F8AEE0}" srcOrd="2" destOrd="0" presId="urn:microsoft.com/office/officeart/2005/8/layout/orgChart1"/>
    <dgm:cxn modelId="{D2034552-0CB8-4487-A6CE-49E3B90E593B}" type="presParOf" srcId="{E7F64C89-4FBA-46AD-8EA2-9716A6965D1F}" destId="{652DBFA5-D85D-49E1-A320-5381460A4B58}" srcOrd="6" destOrd="0" presId="urn:microsoft.com/office/officeart/2005/8/layout/orgChart1"/>
    <dgm:cxn modelId="{6BEB5BEC-847B-425C-A482-1DC479E1B01F}" type="presParOf" srcId="{E7F64C89-4FBA-46AD-8EA2-9716A6965D1F}" destId="{52E71147-AAD3-42AA-A9DD-18A15A64EA2A}" srcOrd="7" destOrd="0" presId="urn:microsoft.com/office/officeart/2005/8/layout/orgChart1"/>
    <dgm:cxn modelId="{AF89622C-0808-4639-A2D2-967B0D879369}" type="presParOf" srcId="{52E71147-AAD3-42AA-A9DD-18A15A64EA2A}" destId="{F45A607B-65FF-4F62-9C5A-5EEFBF3E4C90}" srcOrd="0" destOrd="0" presId="urn:microsoft.com/office/officeart/2005/8/layout/orgChart1"/>
    <dgm:cxn modelId="{0D86969C-4064-47EB-9338-5844C0FEAEBD}" type="presParOf" srcId="{F45A607B-65FF-4F62-9C5A-5EEFBF3E4C90}" destId="{8D5D4524-3F0A-40B5-9B1B-0484120DD831}" srcOrd="0" destOrd="0" presId="urn:microsoft.com/office/officeart/2005/8/layout/orgChart1"/>
    <dgm:cxn modelId="{CEDF572A-BEAF-4C94-9A59-227AD4BC7A82}" type="presParOf" srcId="{F45A607B-65FF-4F62-9C5A-5EEFBF3E4C90}" destId="{16DEB4A1-1ED9-4484-861C-8886C78497D9}" srcOrd="1" destOrd="0" presId="urn:microsoft.com/office/officeart/2005/8/layout/orgChart1"/>
    <dgm:cxn modelId="{F32962CC-3FC3-426A-BDCB-E0193DF9E083}" type="presParOf" srcId="{52E71147-AAD3-42AA-A9DD-18A15A64EA2A}" destId="{D29F050B-F6BA-49BC-987C-DD7291F0DC70}" srcOrd="1" destOrd="0" presId="urn:microsoft.com/office/officeart/2005/8/layout/orgChart1"/>
    <dgm:cxn modelId="{64B9B909-0FD6-4B8C-A0AC-AD0B081E0774}" type="presParOf" srcId="{D29F050B-F6BA-49BC-987C-DD7291F0DC70}" destId="{DED9660D-0395-4FC5-BBCB-BC812791744A}" srcOrd="0" destOrd="0" presId="urn:microsoft.com/office/officeart/2005/8/layout/orgChart1"/>
    <dgm:cxn modelId="{6097A32B-0629-4604-A244-4DF667F73D55}" type="presParOf" srcId="{D29F050B-F6BA-49BC-987C-DD7291F0DC70}" destId="{B123059F-79DC-435D-8499-7EA8F3125B45}" srcOrd="1" destOrd="0" presId="urn:microsoft.com/office/officeart/2005/8/layout/orgChart1"/>
    <dgm:cxn modelId="{9F7429FC-CA9B-40FC-BE8D-049BE387BB3D}" type="presParOf" srcId="{B123059F-79DC-435D-8499-7EA8F3125B45}" destId="{E162BF3D-1C2D-43D5-877F-6B0BCBA9450A}" srcOrd="0" destOrd="0" presId="urn:microsoft.com/office/officeart/2005/8/layout/orgChart1"/>
    <dgm:cxn modelId="{F5903D0E-A369-466A-93B7-3D26578F3860}" type="presParOf" srcId="{E162BF3D-1C2D-43D5-877F-6B0BCBA9450A}" destId="{7237C824-0C7D-4D1B-8925-8C842F45D3D6}" srcOrd="0" destOrd="0" presId="urn:microsoft.com/office/officeart/2005/8/layout/orgChart1"/>
    <dgm:cxn modelId="{626A5EDB-ECC6-41BB-9398-79365FABC1B2}" type="presParOf" srcId="{E162BF3D-1C2D-43D5-877F-6B0BCBA9450A}" destId="{79452AEF-E5B1-44BA-AF38-C6FCC2D6FA3A}" srcOrd="1" destOrd="0" presId="urn:microsoft.com/office/officeart/2005/8/layout/orgChart1"/>
    <dgm:cxn modelId="{FB45A121-2DB0-482F-AEEC-AEAEF9FA8821}" type="presParOf" srcId="{B123059F-79DC-435D-8499-7EA8F3125B45}" destId="{EFCFA7BD-F40E-4049-B78B-7BC8DB57D8D5}" srcOrd="1" destOrd="0" presId="urn:microsoft.com/office/officeart/2005/8/layout/orgChart1"/>
    <dgm:cxn modelId="{4C42677D-C88E-410A-A269-2A37EAC0BD79}" type="presParOf" srcId="{B123059F-79DC-435D-8499-7EA8F3125B45}" destId="{76292C67-3AF6-4BC1-B457-476654FD1FFE}" srcOrd="2" destOrd="0" presId="urn:microsoft.com/office/officeart/2005/8/layout/orgChart1"/>
    <dgm:cxn modelId="{56FBE8C5-FF57-4D51-9957-F2FE38CC8F38}" type="presParOf" srcId="{52E71147-AAD3-42AA-A9DD-18A15A64EA2A}" destId="{8FE76A4F-520D-4453-9654-38DBACACCBB0}" srcOrd="2" destOrd="0" presId="urn:microsoft.com/office/officeart/2005/8/layout/orgChart1"/>
    <dgm:cxn modelId="{E1053471-8F04-49E6-A872-DC751FBDE04F}" type="presParOf" srcId="{E7F64C89-4FBA-46AD-8EA2-9716A6965D1F}" destId="{FF84EBDA-CA1C-4C72-94B1-C1E54782F48F}" srcOrd="8" destOrd="0" presId="urn:microsoft.com/office/officeart/2005/8/layout/orgChart1"/>
    <dgm:cxn modelId="{41C03484-561D-4DB0-8E83-153D865C62F3}" type="presParOf" srcId="{E7F64C89-4FBA-46AD-8EA2-9716A6965D1F}" destId="{854C4555-AF13-430D-84BD-9C6EB6834CBF}" srcOrd="9" destOrd="0" presId="urn:microsoft.com/office/officeart/2005/8/layout/orgChart1"/>
    <dgm:cxn modelId="{F86E0EF4-E9AF-427A-9AE2-DAEDA1140AD1}" type="presParOf" srcId="{854C4555-AF13-430D-84BD-9C6EB6834CBF}" destId="{AFEB7F9E-946D-4F31-81E0-9D20417DA6CA}" srcOrd="0" destOrd="0" presId="urn:microsoft.com/office/officeart/2005/8/layout/orgChart1"/>
    <dgm:cxn modelId="{EC6CAF1A-6E3C-4B2F-B3C4-FE2664AED0AE}" type="presParOf" srcId="{AFEB7F9E-946D-4F31-81E0-9D20417DA6CA}" destId="{1B957AD6-2155-43A8-94BF-4FC68D7116F8}" srcOrd="0" destOrd="0" presId="urn:microsoft.com/office/officeart/2005/8/layout/orgChart1"/>
    <dgm:cxn modelId="{C604B719-2E1A-449A-8C43-A48CB40E38E2}" type="presParOf" srcId="{AFEB7F9E-946D-4F31-81E0-9D20417DA6CA}" destId="{4E1F449B-E2B0-4D6D-B754-026F37EE205B}" srcOrd="1" destOrd="0" presId="urn:microsoft.com/office/officeart/2005/8/layout/orgChart1"/>
    <dgm:cxn modelId="{A9C25E84-8070-449E-958D-3E15D31B6473}" type="presParOf" srcId="{854C4555-AF13-430D-84BD-9C6EB6834CBF}" destId="{5763F826-2FF3-4A89-A78D-6C8146057636}" srcOrd="1" destOrd="0" presId="urn:microsoft.com/office/officeart/2005/8/layout/orgChart1"/>
    <dgm:cxn modelId="{13AB1FE9-8C28-48A8-8352-E078D33703E3}" type="presParOf" srcId="{5763F826-2FF3-4A89-A78D-6C8146057636}" destId="{1F8E3A24-9FC1-442A-9B8B-C56AFEBC2BA6}" srcOrd="0" destOrd="0" presId="urn:microsoft.com/office/officeart/2005/8/layout/orgChart1"/>
    <dgm:cxn modelId="{B855007F-8565-4BFB-8E98-2D8CD683AF62}" type="presParOf" srcId="{5763F826-2FF3-4A89-A78D-6C8146057636}" destId="{81E84FA7-B2F5-4FF5-B84F-B7201C328389}" srcOrd="1" destOrd="0" presId="urn:microsoft.com/office/officeart/2005/8/layout/orgChart1"/>
    <dgm:cxn modelId="{5A2E96B0-D6D2-4040-BE15-8E47EE851373}" type="presParOf" srcId="{81E84FA7-B2F5-4FF5-B84F-B7201C328389}" destId="{EC5B9DC6-F834-4612-9F38-E1E95DEBE040}" srcOrd="0" destOrd="0" presId="urn:microsoft.com/office/officeart/2005/8/layout/orgChart1"/>
    <dgm:cxn modelId="{C02F590A-04BC-484B-BD80-8C577FBF118E}" type="presParOf" srcId="{EC5B9DC6-F834-4612-9F38-E1E95DEBE040}" destId="{1ED56033-F883-4E3A-A4A8-4DAD05579003}" srcOrd="0" destOrd="0" presId="urn:microsoft.com/office/officeart/2005/8/layout/orgChart1"/>
    <dgm:cxn modelId="{5C6D89D0-18FB-43F2-A7B6-7339B72C0924}" type="presParOf" srcId="{EC5B9DC6-F834-4612-9F38-E1E95DEBE040}" destId="{556DD0C6-F30C-4EFB-9CB7-1FB10B37C27D}" srcOrd="1" destOrd="0" presId="urn:microsoft.com/office/officeart/2005/8/layout/orgChart1"/>
    <dgm:cxn modelId="{C260D912-FBCE-4977-88E2-62F247CE8FFE}" type="presParOf" srcId="{81E84FA7-B2F5-4FF5-B84F-B7201C328389}" destId="{BADE4B71-9F94-4898-9A67-CB4D8900B729}" srcOrd="1" destOrd="0" presId="urn:microsoft.com/office/officeart/2005/8/layout/orgChart1"/>
    <dgm:cxn modelId="{3B349952-F433-485F-B7F2-3A0B3F78BDAE}" type="presParOf" srcId="{81E84FA7-B2F5-4FF5-B84F-B7201C328389}" destId="{149275DE-C87E-4238-83AC-02B2717B0C05}" srcOrd="2" destOrd="0" presId="urn:microsoft.com/office/officeart/2005/8/layout/orgChart1"/>
    <dgm:cxn modelId="{30F92EC2-1E91-4047-B387-2B9D0B7F66E6}" type="presParOf" srcId="{854C4555-AF13-430D-84BD-9C6EB6834CBF}" destId="{FAF9FD5F-7250-4536-9E95-FDA2A3AF1EA4}" srcOrd="2" destOrd="0" presId="urn:microsoft.com/office/officeart/2005/8/layout/orgChart1"/>
    <dgm:cxn modelId="{1E4E9608-9AF7-405D-B1A1-ED70F679C91A}" type="presParOf" srcId="{F603805C-AB93-4FC2-BD03-DA7ECE207DC9}" destId="{ECB59C96-7050-4E98-810C-A8C9E02C9D7F}" srcOrd="2" destOrd="0" presId="urn:microsoft.com/office/officeart/2005/8/layout/orgChart1"/>
    <dgm:cxn modelId="{8814C1E7-772F-4A06-8E47-E1404226B34A}" type="presParOf" srcId="{49471786-D6E8-45DA-9BA5-10216F1D73F9}" destId="{BFEB5884-399E-4BAF-88B1-9935B8377AA3}" srcOrd="2" destOrd="0" presId="urn:microsoft.com/office/officeart/2005/8/layout/orgChart1"/>
    <dgm:cxn modelId="{20F2868A-B1E7-49C3-90BC-E79E323B5335}" type="presParOf" srcId="{49471786-D6E8-45DA-9BA5-10216F1D73F9}" destId="{3A07CB45-2BB5-47A2-A71F-9A901CCF920E}" srcOrd="3" destOrd="0" presId="urn:microsoft.com/office/officeart/2005/8/layout/orgChart1"/>
    <dgm:cxn modelId="{9610B2BD-1A58-463A-8CAC-11CFF7BB3F01}" type="presParOf" srcId="{3A07CB45-2BB5-47A2-A71F-9A901CCF920E}" destId="{8D302F68-6F8D-49FB-9287-18D26E5135A0}" srcOrd="0" destOrd="0" presId="urn:microsoft.com/office/officeart/2005/8/layout/orgChart1"/>
    <dgm:cxn modelId="{1EACCF20-ADF1-4C9D-A064-8FF3B971DED4}" type="presParOf" srcId="{8D302F68-6F8D-49FB-9287-18D26E5135A0}" destId="{CBC52E5B-5592-4BC4-AF93-0EF2DB42F23E}" srcOrd="0" destOrd="0" presId="urn:microsoft.com/office/officeart/2005/8/layout/orgChart1"/>
    <dgm:cxn modelId="{9C6EA78A-21B2-447F-B82F-833A2C7A95C8}" type="presParOf" srcId="{8D302F68-6F8D-49FB-9287-18D26E5135A0}" destId="{322F81B2-A85C-499F-8E41-EA05CFC4C47B}" srcOrd="1" destOrd="0" presId="urn:microsoft.com/office/officeart/2005/8/layout/orgChart1"/>
    <dgm:cxn modelId="{C2FF8356-60C0-4B66-85C6-DD510418FEC4}" type="presParOf" srcId="{3A07CB45-2BB5-47A2-A71F-9A901CCF920E}" destId="{0D16EE58-86D9-41FE-8C05-035F0D8C3AF6}" srcOrd="1" destOrd="0" presId="urn:microsoft.com/office/officeart/2005/8/layout/orgChart1"/>
    <dgm:cxn modelId="{278EBEC8-40C8-4F75-B661-26536220B603}" type="presParOf" srcId="{0D16EE58-86D9-41FE-8C05-035F0D8C3AF6}" destId="{9145F37F-1F27-48BF-B05A-94CAADC16869}" srcOrd="0" destOrd="0" presId="urn:microsoft.com/office/officeart/2005/8/layout/orgChart1"/>
    <dgm:cxn modelId="{EA34815F-BA6B-4043-91E5-F683EED71A0C}" type="presParOf" srcId="{0D16EE58-86D9-41FE-8C05-035F0D8C3AF6}" destId="{0C61AC7C-C30A-4DE6-91DE-EE32B02ECD04}" srcOrd="1" destOrd="0" presId="urn:microsoft.com/office/officeart/2005/8/layout/orgChart1"/>
    <dgm:cxn modelId="{B36DF8E2-5C32-4AE5-89C7-D22F1C884256}" type="presParOf" srcId="{0C61AC7C-C30A-4DE6-91DE-EE32B02ECD04}" destId="{0E64FDC1-63AE-41F8-9954-087B6DFF4A49}" srcOrd="0" destOrd="0" presId="urn:microsoft.com/office/officeart/2005/8/layout/orgChart1"/>
    <dgm:cxn modelId="{667637F1-D577-4941-8BB4-540A303CBDB0}" type="presParOf" srcId="{0E64FDC1-63AE-41F8-9954-087B6DFF4A49}" destId="{9AF6A88F-EE94-4477-A56D-AED8092ED27F}" srcOrd="0" destOrd="0" presId="urn:microsoft.com/office/officeart/2005/8/layout/orgChart1"/>
    <dgm:cxn modelId="{CE9B05A5-087B-4B79-911F-950707AD8ECA}" type="presParOf" srcId="{0E64FDC1-63AE-41F8-9954-087B6DFF4A49}" destId="{233F3197-23CD-4A77-8FD4-15A096D36004}" srcOrd="1" destOrd="0" presId="urn:microsoft.com/office/officeart/2005/8/layout/orgChart1"/>
    <dgm:cxn modelId="{EB6989FF-5220-49E3-B7BE-FDE82587FFE6}" type="presParOf" srcId="{0C61AC7C-C30A-4DE6-91DE-EE32B02ECD04}" destId="{BBF8DB03-BB69-497F-938F-C61B11257731}" srcOrd="1" destOrd="0" presId="urn:microsoft.com/office/officeart/2005/8/layout/orgChart1"/>
    <dgm:cxn modelId="{16B50A04-ED93-40BB-89A4-93F37BD35444}" type="presParOf" srcId="{BBF8DB03-BB69-497F-938F-C61B11257731}" destId="{72E15475-8752-4769-855C-87F4EA764754}" srcOrd="0" destOrd="0" presId="urn:microsoft.com/office/officeart/2005/8/layout/orgChart1"/>
    <dgm:cxn modelId="{29F7EB15-173D-4A03-9DE7-D4825FEA133B}" type="presParOf" srcId="{BBF8DB03-BB69-497F-938F-C61B11257731}" destId="{F0B609FA-940B-4600-9DD8-095CF733B367}" srcOrd="1" destOrd="0" presId="urn:microsoft.com/office/officeart/2005/8/layout/orgChart1"/>
    <dgm:cxn modelId="{47C3D7AA-EFE0-43AB-A828-4CB050389C7D}" type="presParOf" srcId="{F0B609FA-940B-4600-9DD8-095CF733B367}" destId="{1DE3362F-3F96-4107-AF00-0A92B841A1B4}" srcOrd="0" destOrd="0" presId="urn:microsoft.com/office/officeart/2005/8/layout/orgChart1"/>
    <dgm:cxn modelId="{F1560201-8E0F-43CE-AA54-56010AED98B5}" type="presParOf" srcId="{1DE3362F-3F96-4107-AF00-0A92B841A1B4}" destId="{90AF18D2-3CE1-438D-8409-414FDC7350A1}" srcOrd="0" destOrd="0" presId="urn:microsoft.com/office/officeart/2005/8/layout/orgChart1"/>
    <dgm:cxn modelId="{020A4F50-3D21-4218-B950-DAE9A6DCEBA8}" type="presParOf" srcId="{1DE3362F-3F96-4107-AF00-0A92B841A1B4}" destId="{A5327773-D974-4E12-B0D8-578A3F2C2122}" srcOrd="1" destOrd="0" presId="urn:microsoft.com/office/officeart/2005/8/layout/orgChart1"/>
    <dgm:cxn modelId="{9003D603-28C9-4DBF-A5F5-82FF674B1272}" type="presParOf" srcId="{F0B609FA-940B-4600-9DD8-095CF733B367}" destId="{DAD5EC2A-50BF-4786-909F-A618D899A3C4}" srcOrd="1" destOrd="0" presId="urn:microsoft.com/office/officeart/2005/8/layout/orgChart1"/>
    <dgm:cxn modelId="{B59F81F3-DD97-49AC-AD0F-D599A3E3065A}" type="presParOf" srcId="{F0B609FA-940B-4600-9DD8-095CF733B367}" destId="{327C366C-8229-49FB-B93B-08CA7FB7A61D}" srcOrd="2" destOrd="0" presId="urn:microsoft.com/office/officeart/2005/8/layout/orgChart1"/>
    <dgm:cxn modelId="{CBBF1587-CE22-40B4-99D1-5360B36D514C}" type="presParOf" srcId="{0C61AC7C-C30A-4DE6-91DE-EE32B02ECD04}" destId="{FCBDE334-2080-402C-A22E-EFBA59BC9F48}" srcOrd="2" destOrd="0" presId="urn:microsoft.com/office/officeart/2005/8/layout/orgChart1"/>
    <dgm:cxn modelId="{FE4AC577-D558-4B6D-9103-BC6C28F5509F}" type="presParOf" srcId="{0D16EE58-86D9-41FE-8C05-035F0D8C3AF6}" destId="{D26B73D7-7624-4C27-9D91-6F1FA61FD154}" srcOrd="2" destOrd="0" presId="urn:microsoft.com/office/officeart/2005/8/layout/orgChart1"/>
    <dgm:cxn modelId="{A513891C-4399-43D4-B9AE-9A265B115013}" type="presParOf" srcId="{0D16EE58-86D9-41FE-8C05-035F0D8C3AF6}" destId="{698A6106-077B-4C85-88F1-A9CD3CB94E85}" srcOrd="3" destOrd="0" presId="urn:microsoft.com/office/officeart/2005/8/layout/orgChart1"/>
    <dgm:cxn modelId="{95DE1137-A041-4B45-8C77-3C97041902D2}" type="presParOf" srcId="{698A6106-077B-4C85-88F1-A9CD3CB94E85}" destId="{02EBC235-A74D-4B22-832E-0FE98DDDE9E8}" srcOrd="0" destOrd="0" presId="urn:microsoft.com/office/officeart/2005/8/layout/orgChart1"/>
    <dgm:cxn modelId="{33338A4B-7938-43EA-AD0F-2386E35ABDB7}" type="presParOf" srcId="{02EBC235-A74D-4B22-832E-0FE98DDDE9E8}" destId="{2E9C83DA-49D1-4608-96BB-CFEA977C1097}" srcOrd="0" destOrd="0" presId="urn:microsoft.com/office/officeart/2005/8/layout/orgChart1"/>
    <dgm:cxn modelId="{63B64B3A-9307-4C99-91B3-B6EE470449C1}" type="presParOf" srcId="{02EBC235-A74D-4B22-832E-0FE98DDDE9E8}" destId="{245314D3-2E18-41DE-A75A-52EC4A865FFF}" srcOrd="1" destOrd="0" presId="urn:microsoft.com/office/officeart/2005/8/layout/orgChart1"/>
    <dgm:cxn modelId="{1ED3DA0F-DE7E-4062-ADD1-6FFEB3A677E5}" type="presParOf" srcId="{698A6106-077B-4C85-88F1-A9CD3CB94E85}" destId="{B5329392-8E53-4FCD-836F-CFB97208F4E3}" srcOrd="1" destOrd="0" presId="urn:microsoft.com/office/officeart/2005/8/layout/orgChart1"/>
    <dgm:cxn modelId="{ACFEA875-2858-487D-927E-02244D0CF5A6}" type="presParOf" srcId="{B5329392-8E53-4FCD-836F-CFB97208F4E3}" destId="{93154324-0028-4A1E-9002-C3E362D99081}" srcOrd="0" destOrd="0" presId="urn:microsoft.com/office/officeart/2005/8/layout/orgChart1"/>
    <dgm:cxn modelId="{01943FFD-ACB3-4668-9389-3CE1E197AECD}" type="presParOf" srcId="{B5329392-8E53-4FCD-836F-CFB97208F4E3}" destId="{037424A3-910A-4DD0-84A2-6B3A660A5E67}" srcOrd="1" destOrd="0" presId="urn:microsoft.com/office/officeart/2005/8/layout/orgChart1"/>
    <dgm:cxn modelId="{A1E9A4CF-F1B0-4B5C-BDC0-16ECFA76B9D1}" type="presParOf" srcId="{037424A3-910A-4DD0-84A2-6B3A660A5E67}" destId="{4C2F3D5F-D741-46A9-9427-FB0D88D0793B}" srcOrd="0" destOrd="0" presId="urn:microsoft.com/office/officeart/2005/8/layout/orgChart1"/>
    <dgm:cxn modelId="{D917CDFD-21FA-4190-A975-66ABDFE1D7D7}" type="presParOf" srcId="{4C2F3D5F-D741-46A9-9427-FB0D88D0793B}" destId="{D5BD4555-9442-4405-BDF8-B05DE1D5B039}" srcOrd="0" destOrd="0" presId="urn:microsoft.com/office/officeart/2005/8/layout/orgChart1"/>
    <dgm:cxn modelId="{0E8E997B-C940-41E9-AD91-0B070DA720FF}" type="presParOf" srcId="{4C2F3D5F-D741-46A9-9427-FB0D88D0793B}" destId="{C4284D33-2ED4-4086-BC8E-4851EED6B7F7}" srcOrd="1" destOrd="0" presId="urn:microsoft.com/office/officeart/2005/8/layout/orgChart1"/>
    <dgm:cxn modelId="{7FB63959-E455-48AB-A4DC-99796FBC76BF}" type="presParOf" srcId="{037424A3-910A-4DD0-84A2-6B3A660A5E67}" destId="{287B17C7-882C-41A9-BA45-FB9E725733C7}" srcOrd="1" destOrd="0" presId="urn:microsoft.com/office/officeart/2005/8/layout/orgChart1"/>
    <dgm:cxn modelId="{40F7FB64-465C-4AF7-BB9D-1BAE0EA843A0}" type="presParOf" srcId="{037424A3-910A-4DD0-84A2-6B3A660A5E67}" destId="{605F22C5-1A1C-44C6-881A-822CF3990F12}" srcOrd="2" destOrd="0" presId="urn:microsoft.com/office/officeart/2005/8/layout/orgChart1"/>
    <dgm:cxn modelId="{BD7BB6CF-05EE-4B28-9F85-4BC2C45DAB74}" type="presParOf" srcId="{698A6106-077B-4C85-88F1-A9CD3CB94E85}" destId="{B69A93FE-9C36-48B4-A58C-B384C8016C6C}" srcOrd="2" destOrd="0" presId="urn:microsoft.com/office/officeart/2005/8/layout/orgChart1"/>
    <dgm:cxn modelId="{63CB35BC-884C-4EC9-8983-CE327B10F82C}" type="presParOf" srcId="{0D16EE58-86D9-41FE-8C05-035F0D8C3AF6}" destId="{BDEB7EDB-EF68-4D15-8AF0-275FA5280617}" srcOrd="4" destOrd="0" presId="urn:microsoft.com/office/officeart/2005/8/layout/orgChart1"/>
    <dgm:cxn modelId="{DFCF3E7D-5440-4CAA-AD03-86245F094FF4}" type="presParOf" srcId="{0D16EE58-86D9-41FE-8C05-035F0D8C3AF6}" destId="{AD79EB4A-975A-4BCD-B5B0-715B80747721}" srcOrd="5" destOrd="0" presId="urn:microsoft.com/office/officeart/2005/8/layout/orgChart1"/>
    <dgm:cxn modelId="{A1B81BD9-EF11-41A7-AF6B-6B05BF010959}" type="presParOf" srcId="{AD79EB4A-975A-4BCD-B5B0-715B80747721}" destId="{A8C388DC-F122-4CE8-A83E-69A0F0D38752}" srcOrd="0" destOrd="0" presId="urn:microsoft.com/office/officeart/2005/8/layout/orgChart1"/>
    <dgm:cxn modelId="{4E38338C-7967-4F15-859B-501B1EEA6741}" type="presParOf" srcId="{A8C388DC-F122-4CE8-A83E-69A0F0D38752}" destId="{E5E37977-981F-4DB2-ACCB-205F955D3CA6}" srcOrd="0" destOrd="0" presId="urn:microsoft.com/office/officeart/2005/8/layout/orgChart1"/>
    <dgm:cxn modelId="{39C48887-51CF-4142-BB34-9E09827CC36D}" type="presParOf" srcId="{A8C388DC-F122-4CE8-A83E-69A0F0D38752}" destId="{768DBA47-07C9-4389-8AE8-9AE78EA0AB6A}" srcOrd="1" destOrd="0" presId="urn:microsoft.com/office/officeart/2005/8/layout/orgChart1"/>
    <dgm:cxn modelId="{D83E9C47-86B6-4EDD-B9B5-0550724C6CE1}" type="presParOf" srcId="{AD79EB4A-975A-4BCD-B5B0-715B80747721}" destId="{1794B9A1-BE7C-4CF3-AEB1-9C7A4A42C2AB}" srcOrd="1" destOrd="0" presId="urn:microsoft.com/office/officeart/2005/8/layout/orgChart1"/>
    <dgm:cxn modelId="{ED4BA638-5012-4B71-A874-1BAEF8B8B69A}" type="presParOf" srcId="{1794B9A1-BE7C-4CF3-AEB1-9C7A4A42C2AB}" destId="{4D55E7B3-F2F0-468D-B248-5EF615E671CE}" srcOrd="0" destOrd="0" presId="urn:microsoft.com/office/officeart/2005/8/layout/orgChart1"/>
    <dgm:cxn modelId="{4D6A86DF-E7CF-4E67-80F4-660922088F1D}" type="presParOf" srcId="{1794B9A1-BE7C-4CF3-AEB1-9C7A4A42C2AB}" destId="{D62975FF-EAB8-4351-AB17-2B6A3A3E96FD}" srcOrd="1" destOrd="0" presId="urn:microsoft.com/office/officeart/2005/8/layout/orgChart1"/>
    <dgm:cxn modelId="{61481AB2-1DC1-4D2D-BF19-A6E31ED2D90F}" type="presParOf" srcId="{D62975FF-EAB8-4351-AB17-2B6A3A3E96FD}" destId="{07F4579F-F82B-4CE8-B911-9959DF6F9713}" srcOrd="0" destOrd="0" presId="urn:microsoft.com/office/officeart/2005/8/layout/orgChart1"/>
    <dgm:cxn modelId="{5CA64C01-B3BA-4B19-A2CD-534B10658938}" type="presParOf" srcId="{07F4579F-F82B-4CE8-B911-9959DF6F9713}" destId="{067640AB-CD5B-414A-B7F5-43076629ACB7}" srcOrd="0" destOrd="0" presId="urn:microsoft.com/office/officeart/2005/8/layout/orgChart1"/>
    <dgm:cxn modelId="{F37FA106-1997-45C7-B9C6-8EEBB716FC77}" type="presParOf" srcId="{07F4579F-F82B-4CE8-B911-9959DF6F9713}" destId="{EC7FAA3E-CA74-473E-A662-C8FEE7242728}" srcOrd="1" destOrd="0" presId="urn:microsoft.com/office/officeart/2005/8/layout/orgChart1"/>
    <dgm:cxn modelId="{93175C28-C06A-41D8-BEB7-AD0D484C2E4F}" type="presParOf" srcId="{D62975FF-EAB8-4351-AB17-2B6A3A3E96FD}" destId="{95C4CF90-9E41-4036-BFAA-3670ADAE1D80}" srcOrd="1" destOrd="0" presId="urn:microsoft.com/office/officeart/2005/8/layout/orgChart1"/>
    <dgm:cxn modelId="{62CCF09E-54F4-42FF-852B-CB254D0AF192}" type="presParOf" srcId="{D62975FF-EAB8-4351-AB17-2B6A3A3E96FD}" destId="{4BBA9E13-A6AB-48C5-982D-635E0B7D5F0F}" srcOrd="2" destOrd="0" presId="urn:microsoft.com/office/officeart/2005/8/layout/orgChart1"/>
    <dgm:cxn modelId="{B71F7A09-196A-4A5C-937E-0772A20FB80C}" type="presParOf" srcId="{AD79EB4A-975A-4BCD-B5B0-715B80747721}" destId="{E5317221-097A-40F7-8706-D33A46E7F293}" srcOrd="2" destOrd="0" presId="urn:microsoft.com/office/officeart/2005/8/layout/orgChart1"/>
    <dgm:cxn modelId="{C2D1D671-BEA0-47C3-B158-0634359CFE41}" type="presParOf" srcId="{3A07CB45-2BB5-47A2-A71F-9A901CCF920E}" destId="{75583C29-6F1C-4D08-AC1A-C42B4BD4E698}" srcOrd="2" destOrd="0" presId="urn:microsoft.com/office/officeart/2005/8/layout/orgChart1"/>
    <dgm:cxn modelId="{42C15978-8A1B-425F-AA80-2E0C9F9C56EA}" type="presParOf" srcId="{EA1A4C1D-F3DE-4D62-8170-DC7E0FB58E66}" destId="{2821D033-B54C-4229-ACC2-47F5C8AE4B4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5E7B3-F2F0-468D-B248-5EF615E671CE}">
      <dsp:nvSpPr>
        <dsp:cNvPr id="0" name=""/>
        <dsp:cNvSpPr/>
      </dsp:nvSpPr>
      <dsp:spPr>
        <a:xfrm>
          <a:off x="10372313" y="3100081"/>
          <a:ext cx="181509" cy="556628"/>
        </a:xfrm>
        <a:custGeom>
          <a:avLst/>
          <a:gdLst/>
          <a:ahLst/>
          <a:cxnLst/>
          <a:rect l="0" t="0" r="0" b="0"/>
          <a:pathLst>
            <a:path>
              <a:moveTo>
                <a:pt x="0" y="0"/>
              </a:moveTo>
              <a:lnTo>
                <a:pt x="0" y="556628"/>
              </a:lnTo>
              <a:lnTo>
                <a:pt x="181509" y="55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EB7EDB-EF68-4D15-8AF0-275FA5280617}">
      <dsp:nvSpPr>
        <dsp:cNvPr id="0" name=""/>
        <dsp:cNvSpPr/>
      </dsp:nvSpPr>
      <dsp:spPr>
        <a:xfrm>
          <a:off x="9392163" y="2240937"/>
          <a:ext cx="1464174" cy="254113"/>
        </a:xfrm>
        <a:custGeom>
          <a:avLst/>
          <a:gdLst/>
          <a:ahLst/>
          <a:cxnLst/>
          <a:rect l="0" t="0" r="0" b="0"/>
          <a:pathLst>
            <a:path>
              <a:moveTo>
                <a:pt x="0" y="0"/>
              </a:moveTo>
              <a:lnTo>
                <a:pt x="0" y="127056"/>
              </a:lnTo>
              <a:lnTo>
                <a:pt x="1464174" y="127056"/>
              </a:lnTo>
              <a:lnTo>
                <a:pt x="1464174" y="2541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154324-0028-4A1E-9002-C3E362D99081}">
      <dsp:nvSpPr>
        <dsp:cNvPr id="0" name=""/>
        <dsp:cNvSpPr/>
      </dsp:nvSpPr>
      <dsp:spPr>
        <a:xfrm>
          <a:off x="8908138" y="3100081"/>
          <a:ext cx="181509" cy="556628"/>
        </a:xfrm>
        <a:custGeom>
          <a:avLst/>
          <a:gdLst/>
          <a:ahLst/>
          <a:cxnLst/>
          <a:rect l="0" t="0" r="0" b="0"/>
          <a:pathLst>
            <a:path>
              <a:moveTo>
                <a:pt x="0" y="0"/>
              </a:moveTo>
              <a:lnTo>
                <a:pt x="0" y="556628"/>
              </a:lnTo>
              <a:lnTo>
                <a:pt x="181509" y="55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6B73D7-7624-4C27-9D91-6F1FA61FD154}">
      <dsp:nvSpPr>
        <dsp:cNvPr id="0" name=""/>
        <dsp:cNvSpPr/>
      </dsp:nvSpPr>
      <dsp:spPr>
        <a:xfrm>
          <a:off x="9346443" y="2240937"/>
          <a:ext cx="91440" cy="254113"/>
        </a:xfrm>
        <a:custGeom>
          <a:avLst/>
          <a:gdLst/>
          <a:ahLst/>
          <a:cxnLst/>
          <a:rect l="0" t="0" r="0" b="0"/>
          <a:pathLst>
            <a:path>
              <a:moveTo>
                <a:pt x="45720" y="0"/>
              </a:moveTo>
              <a:lnTo>
                <a:pt x="45720" y="2541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15475-8752-4769-855C-87F4EA764754}">
      <dsp:nvSpPr>
        <dsp:cNvPr id="0" name=""/>
        <dsp:cNvSpPr/>
      </dsp:nvSpPr>
      <dsp:spPr>
        <a:xfrm>
          <a:off x="7443963" y="3100081"/>
          <a:ext cx="181509" cy="556628"/>
        </a:xfrm>
        <a:custGeom>
          <a:avLst/>
          <a:gdLst/>
          <a:ahLst/>
          <a:cxnLst/>
          <a:rect l="0" t="0" r="0" b="0"/>
          <a:pathLst>
            <a:path>
              <a:moveTo>
                <a:pt x="0" y="0"/>
              </a:moveTo>
              <a:lnTo>
                <a:pt x="0" y="556628"/>
              </a:lnTo>
              <a:lnTo>
                <a:pt x="181509" y="55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45F37F-1F27-48BF-B05A-94CAADC16869}">
      <dsp:nvSpPr>
        <dsp:cNvPr id="0" name=""/>
        <dsp:cNvSpPr/>
      </dsp:nvSpPr>
      <dsp:spPr>
        <a:xfrm>
          <a:off x="7927988" y="2240937"/>
          <a:ext cx="1464174" cy="254113"/>
        </a:xfrm>
        <a:custGeom>
          <a:avLst/>
          <a:gdLst/>
          <a:ahLst/>
          <a:cxnLst/>
          <a:rect l="0" t="0" r="0" b="0"/>
          <a:pathLst>
            <a:path>
              <a:moveTo>
                <a:pt x="1464174" y="0"/>
              </a:moveTo>
              <a:lnTo>
                <a:pt x="1464174" y="127056"/>
              </a:lnTo>
              <a:lnTo>
                <a:pt x="0" y="127056"/>
              </a:lnTo>
              <a:lnTo>
                <a:pt x="0" y="2541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B5884-399E-4BAF-88B1-9935B8377AA3}">
      <dsp:nvSpPr>
        <dsp:cNvPr id="0" name=""/>
        <dsp:cNvSpPr/>
      </dsp:nvSpPr>
      <dsp:spPr>
        <a:xfrm>
          <a:off x="5481648" y="1398861"/>
          <a:ext cx="3910514" cy="237045"/>
        </a:xfrm>
        <a:custGeom>
          <a:avLst/>
          <a:gdLst/>
          <a:ahLst/>
          <a:cxnLst/>
          <a:rect l="0" t="0" r="0" b="0"/>
          <a:pathLst>
            <a:path>
              <a:moveTo>
                <a:pt x="0" y="0"/>
              </a:moveTo>
              <a:lnTo>
                <a:pt x="0" y="109988"/>
              </a:lnTo>
              <a:lnTo>
                <a:pt x="3910514" y="109988"/>
              </a:lnTo>
              <a:lnTo>
                <a:pt x="3910514" y="237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8E3A24-9FC1-442A-9B8B-C56AFEBC2BA6}">
      <dsp:nvSpPr>
        <dsp:cNvPr id="0" name=""/>
        <dsp:cNvSpPr/>
      </dsp:nvSpPr>
      <dsp:spPr>
        <a:xfrm>
          <a:off x="5979788" y="3100081"/>
          <a:ext cx="181509" cy="556628"/>
        </a:xfrm>
        <a:custGeom>
          <a:avLst/>
          <a:gdLst/>
          <a:ahLst/>
          <a:cxnLst/>
          <a:rect l="0" t="0" r="0" b="0"/>
          <a:pathLst>
            <a:path>
              <a:moveTo>
                <a:pt x="0" y="0"/>
              </a:moveTo>
              <a:lnTo>
                <a:pt x="0" y="556628"/>
              </a:lnTo>
              <a:lnTo>
                <a:pt x="181509" y="55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84EBDA-CA1C-4C72-94B1-C1E54782F48F}">
      <dsp:nvSpPr>
        <dsp:cNvPr id="0" name=""/>
        <dsp:cNvSpPr/>
      </dsp:nvSpPr>
      <dsp:spPr>
        <a:xfrm>
          <a:off x="3535463" y="2240937"/>
          <a:ext cx="2928349" cy="254113"/>
        </a:xfrm>
        <a:custGeom>
          <a:avLst/>
          <a:gdLst/>
          <a:ahLst/>
          <a:cxnLst/>
          <a:rect l="0" t="0" r="0" b="0"/>
          <a:pathLst>
            <a:path>
              <a:moveTo>
                <a:pt x="0" y="0"/>
              </a:moveTo>
              <a:lnTo>
                <a:pt x="0" y="127056"/>
              </a:lnTo>
              <a:lnTo>
                <a:pt x="2928349" y="127056"/>
              </a:lnTo>
              <a:lnTo>
                <a:pt x="2928349" y="2541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D9660D-0395-4FC5-BBCB-BC812791744A}">
      <dsp:nvSpPr>
        <dsp:cNvPr id="0" name=""/>
        <dsp:cNvSpPr/>
      </dsp:nvSpPr>
      <dsp:spPr>
        <a:xfrm>
          <a:off x="4515613" y="3100081"/>
          <a:ext cx="181509" cy="556628"/>
        </a:xfrm>
        <a:custGeom>
          <a:avLst/>
          <a:gdLst/>
          <a:ahLst/>
          <a:cxnLst/>
          <a:rect l="0" t="0" r="0" b="0"/>
          <a:pathLst>
            <a:path>
              <a:moveTo>
                <a:pt x="0" y="0"/>
              </a:moveTo>
              <a:lnTo>
                <a:pt x="0" y="556628"/>
              </a:lnTo>
              <a:lnTo>
                <a:pt x="181509" y="55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DBFA5-D85D-49E1-A320-5381460A4B58}">
      <dsp:nvSpPr>
        <dsp:cNvPr id="0" name=""/>
        <dsp:cNvSpPr/>
      </dsp:nvSpPr>
      <dsp:spPr>
        <a:xfrm>
          <a:off x="3535463" y="2240937"/>
          <a:ext cx="1464174" cy="254113"/>
        </a:xfrm>
        <a:custGeom>
          <a:avLst/>
          <a:gdLst/>
          <a:ahLst/>
          <a:cxnLst/>
          <a:rect l="0" t="0" r="0" b="0"/>
          <a:pathLst>
            <a:path>
              <a:moveTo>
                <a:pt x="0" y="0"/>
              </a:moveTo>
              <a:lnTo>
                <a:pt x="0" y="127056"/>
              </a:lnTo>
              <a:lnTo>
                <a:pt x="1464174" y="127056"/>
              </a:lnTo>
              <a:lnTo>
                <a:pt x="1464174" y="2541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221607-F312-4178-BDC3-F813059C60D1}">
      <dsp:nvSpPr>
        <dsp:cNvPr id="0" name=""/>
        <dsp:cNvSpPr/>
      </dsp:nvSpPr>
      <dsp:spPr>
        <a:xfrm>
          <a:off x="3051438" y="3100081"/>
          <a:ext cx="181509" cy="556628"/>
        </a:xfrm>
        <a:custGeom>
          <a:avLst/>
          <a:gdLst/>
          <a:ahLst/>
          <a:cxnLst/>
          <a:rect l="0" t="0" r="0" b="0"/>
          <a:pathLst>
            <a:path>
              <a:moveTo>
                <a:pt x="0" y="0"/>
              </a:moveTo>
              <a:lnTo>
                <a:pt x="0" y="556628"/>
              </a:lnTo>
              <a:lnTo>
                <a:pt x="181509" y="55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07CE45-9876-8841-9DD8-C723176A8295}">
      <dsp:nvSpPr>
        <dsp:cNvPr id="0" name=""/>
        <dsp:cNvSpPr/>
      </dsp:nvSpPr>
      <dsp:spPr>
        <a:xfrm>
          <a:off x="3489743" y="2240937"/>
          <a:ext cx="91440" cy="254113"/>
        </a:xfrm>
        <a:custGeom>
          <a:avLst/>
          <a:gdLst/>
          <a:ahLst/>
          <a:cxnLst/>
          <a:rect l="0" t="0" r="0" b="0"/>
          <a:pathLst>
            <a:path>
              <a:moveTo>
                <a:pt x="45720" y="0"/>
              </a:moveTo>
              <a:lnTo>
                <a:pt x="45720" y="2541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4F350B-01C1-EC4E-BC80-2B8869BADF6E}">
      <dsp:nvSpPr>
        <dsp:cNvPr id="0" name=""/>
        <dsp:cNvSpPr/>
      </dsp:nvSpPr>
      <dsp:spPr>
        <a:xfrm>
          <a:off x="1587263" y="3100081"/>
          <a:ext cx="181509" cy="556628"/>
        </a:xfrm>
        <a:custGeom>
          <a:avLst/>
          <a:gdLst/>
          <a:ahLst/>
          <a:cxnLst/>
          <a:rect l="0" t="0" r="0" b="0"/>
          <a:pathLst>
            <a:path>
              <a:moveTo>
                <a:pt x="0" y="0"/>
              </a:moveTo>
              <a:lnTo>
                <a:pt x="0" y="556628"/>
              </a:lnTo>
              <a:lnTo>
                <a:pt x="181509" y="55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1EDB5A-ED17-4BCF-89E2-70C1888B4397}">
      <dsp:nvSpPr>
        <dsp:cNvPr id="0" name=""/>
        <dsp:cNvSpPr/>
      </dsp:nvSpPr>
      <dsp:spPr>
        <a:xfrm>
          <a:off x="2071288" y="2240937"/>
          <a:ext cx="1464174" cy="254113"/>
        </a:xfrm>
        <a:custGeom>
          <a:avLst/>
          <a:gdLst/>
          <a:ahLst/>
          <a:cxnLst/>
          <a:rect l="0" t="0" r="0" b="0"/>
          <a:pathLst>
            <a:path>
              <a:moveTo>
                <a:pt x="1464174" y="0"/>
              </a:moveTo>
              <a:lnTo>
                <a:pt x="1464174" y="127056"/>
              </a:lnTo>
              <a:lnTo>
                <a:pt x="0" y="127056"/>
              </a:lnTo>
              <a:lnTo>
                <a:pt x="0" y="2541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59D5E5-D4B1-4F3C-8491-10B400DD41DB}">
      <dsp:nvSpPr>
        <dsp:cNvPr id="0" name=""/>
        <dsp:cNvSpPr/>
      </dsp:nvSpPr>
      <dsp:spPr>
        <a:xfrm>
          <a:off x="123088" y="3100081"/>
          <a:ext cx="181509" cy="556628"/>
        </a:xfrm>
        <a:custGeom>
          <a:avLst/>
          <a:gdLst/>
          <a:ahLst/>
          <a:cxnLst/>
          <a:rect l="0" t="0" r="0" b="0"/>
          <a:pathLst>
            <a:path>
              <a:moveTo>
                <a:pt x="0" y="0"/>
              </a:moveTo>
              <a:lnTo>
                <a:pt x="0" y="556628"/>
              </a:lnTo>
              <a:lnTo>
                <a:pt x="181509" y="55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45CC3A-0B78-4849-B05D-CE79CF0C1744}">
      <dsp:nvSpPr>
        <dsp:cNvPr id="0" name=""/>
        <dsp:cNvSpPr/>
      </dsp:nvSpPr>
      <dsp:spPr>
        <a:xfrm>
          <a:off x="607113" y="2240937"/>
          <a:ext cx="2928349" cy="254113"/>
        </a:xfrm>
        <a:custGeom>
          <a:avLst/>
          <a:gdLst/>
          <a:ahLst/>
          <a:cxnLst/>
          <a:rect l="0" t="0" r="0" b="0"/>
          <a:pathLst>
            <a:path>
              <a:moveTo>
                <a:pt x="2928349" y="0"/>
              </a:moveTo>
              <a:lnTo>
                <a:pt x="2928349" y="127056"/>
              </a:lnTo>
              <a:lnTo>
                <a:pt x="0" y="127056"/>
              </a:lnTo>
              <a:lnTo>
                <a:pt x="0" y="2541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F7AC4B-E38D-4943-B197-2D7758048DD6}">
      <dsp:nvSpPr>
        <dsp:cNvPr id="0" name=""/>
        <dsp:cNvSpPr/>
      </dsp:nvSpPr>
      <dsp:spPr>
        <a:xfrm>
          <a:off x="3535463" y="1398861"/>
          <a:ext cx="1946184" cy="237045"/>
        </a:xfrm>
        <a:custGeom>
          <a:avLst/>
          <a:gdLst/>
          <a:ahLst/>
          <a:cxnLst/>
          <a:rect l="0" t="0" r="0" b="0"/>
          <a:pathLst>
            <a:path>
              <a:moveTo>
                <a:pt x="1946184" y="0"/>
              </a:moveTo>
              <a:lnTo>
                <a:pt x="1946184" y="109988"/>
              </a:lnTo>
              <a:lnTo>
                <a:pt x="0" y="109988"/>
              </a:lnTo>
              <a:lnTo>
                <a:pt x="0" y="237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E74C02-AF7A-4EF0-B75C-CA2BC16E5E43}">
      <dsp:nvSpPr>
        <dsp:cNvPr id="0" name=""/>
        <dsp:cNvSpPr/>
      </dsp:nvSpPr>
      <dsp:spPr>
        <a:xfrm>
          <a:off x="4350645" y="590262"/>
          <a:ext cx="2262005" cy="80859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0" kern="1200">
              <a:latin typeface="Arial" panose="020B0604020202020204" pitchFamily="34" charset="0"/>
              <a:cs typeface="Arial" panose="020B0604020202020204" pitchFamily="34" charset="0"/>
            </a:rPr>
            <a:t>R&amp;I Infrastructure Budgets within UKRI</a:t>
          </a:r>
        </a:p>
      </dsp:txBody>
      <dsp:txXfrm>
        <a:off x="4350645" y="590262"/>
        <a:ext cx="2262005" cy="808599"/>
      </dsp:txXfrm>
    </dsp:sp>
    <dsp:sp modelId="{740A0395-7F98-4F78-8A0F-924FC0C856A0}">
      <dsp:nvSpPr>
        <dsp:cNvPr id="0" name=""/>
        <dsp:cNvSpPr/>
      </dsp:nvSpPr>
      <dsp:spPr>
        <a:xfrm>
          <a:off x="2930432" y="1635906"/>
          <a:ext cx="1210061" cy="60503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i="0" u="none" kern="1200">
              <a:latin typeface="Arial" panose="020B0604020202020204" pitchFamily="34" charset="0"/>
              <a:cs typeface="Arial" panose="020B0604020202020204" pitchFamily="34" charset="0"/>
            </a:rPr>
            <a:t>Project </a:t>
          </a:r>
          <a:br>
            <a:rPr lang="en-GB" sz="1200" b="0" i="0" u="none" kern="1200">
              <a:latin typeface="Arial" panose="020B0604020202020204" pitchFamily="34" charset="0"/>
              <a:cs typeface="Arial" panose="020B0604020202020204" pitchFamily="34" charset="0"/>
            </a:rPr>
          </a:br>
          <a:r>
            <a:rPr lang="en-GB" sz="1200" b="0" i="0" u="none" kern="1200">
              <a:latin typeface="Arial" panose="020B0604020202020204" pitchFamily="34" charset="0"/>
              <a:cs typeface="Arial" panose="020B0604020202020204" pitchFamily="34" charset="0"/>
            </a:rPr>
            <a:t>Funding</a:t>
          </a:r>
        </a:p>
      </dsp:txBody>
      <dsp:txXfrm>
        <a:off x="2930432" y="1635906"/>
        <a:ext cx="1210061" cy="605030"/>
      </dsp:txXfrm>
    </dsp:sp>
    <dsp:sp modelId="{436F774E-2ABF-42CC-9C62-509D18A7EF7A}">
      <dsp:nvSpPr>
        <dsp:cNvPr id="0" name=""/>
        <dsp:cNvSpPr/>
      </dsp:nvSpPr>
      <dsp:spPr>
        <a:xfrm>
          <a:off x="2082" y="2495050"/>
          <a:ext cx="1210061" cy="605030"/>
        </a:xfrm>
        <a:prstGeom prst="rect">
          <a:avLst/>
        </a:prstGeom>
        <a:solidFill>
          <a:schemeClr val="accent1">
            <a:lumMod val="40000"/>
            <a:lumOff val="6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Infrastructure Fund </a:t>
          </a:r>
        </a:p>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£481M</a:t>
          </a:r>
        </a:p>
      </dsp:txBody>
      <dsp:txXfrm>
        <a:off x="2082" y="2495050"/>
        <a:ext cx="1210061" cy="605030"/>
      </dsp:txXfrm>
    </dsp:sp>
    <dsp:sp modelId="{170C4C38-5A37-436D-B645-DF84E12AB9E3}">
      <dsp:nvSpPr>
        <dsp:cNvPr id="0" name=""/>
        <dsp:cNvSpPr/>
      </dsp:nvSpPr>
      <dsp:spPr>
        <a:xfrm>
          <a:off x="304598" y="3354194"/>
          <a:ext cx="1210061" cy="60503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Proposals from councils</a:t>
          </a:r>
        </a:p>
      </dsp:txBody>
      <dsp:txXfrm>
        <a:off x="304598" y="3354194"/>
        <a:ext cx="1210061" cy="605030"/>
      </dsp:txXfrm>
    </dsp:sp>
    <dsp:sp modelId="{BAAE7E9F-74A4-40DE-9B5A-87865BBFEA70}">
      <dsp:nvSpPr>
        <dsp:cNvPr id="0" name=""/>
        <dsp:cNvSpPr/>
      </dsp:nvSpPr>
      <dsp:spPr>
        <a:xfrm>
          <a:off x="1466257" y="2495050"/>
          <a:ext cx="1210061" cy="605030"/>
        </a:xfrm>
        <a:prstGeom prst="rect">
          <a:avLst/>
        </a:prstGeom>
        <a:solidFill>
          <a:schemeClr val="accent1">
            <a:lumMod val="40000"/>
            <a:lumOff val="6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Digital Research Infrastructure</a:t>
          </a:r>
        </a:p>
        <a:p>
          <a:pPr marL="0" lvl="0" indent="0" algn="ctr" defTabSz="533400">
            <a:lnSpc>
              <a:spcPct val="90000"/>
            </a:lnSpc>
            <a:spcBef>
              <a:spcPct val="0"/>
            </a:spcBef>
            <a:spcAft>
              <a:spcPct val="35000"/>
            </a:spcAft>
            <a:buNone/>
          </a:pPr>
          <a:r>
            <a:rPr lang="en-GB" sz="1200" b="0" kern="1200">
              <a:solidFill>
                <a:schemeClr val="accent1">
                  <a:lumMod val="50000"/>
                </a:schemeClr>
              </a:solidFill>
              <a:latin typeface="Arial" panose="020B0604020202020204" pitchFamily="34" charset="0"/>
              <a:cs typeface="Arial" panose="020B0604020202020204" pitchFamily="34" charset="0"/>
            </a:rPr>
            <a:t>£129M</a:t>
          </a:r>
        </a:p>
      </dsp:txBody>
      <dsp:txXfrm>
        <a:off x="1466257" y="2495050"/>
        <a:ext cx="1210061" cy="605030"/>
      </dsp:txXfrm>
    </dsp:sp>
    <dsp:sp modelId="{DED054E8-2FF4-4D46-BC32-1BC8E4D1544C}">
      <dsp:nvSpPr>
        <dsp:cNvPr id="0" name=""/>
        <dsp:cNvSpPr/>
      </dsp:nvSpPr>
      <dsp:spPr>
        <a:xfrm>
          <a:off x="1768772" y="3354194"/>
          <a:ext cx="1210061" cy="60503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solidFill>
                <a:schemeClr val="accent1">
                  <a:lumMod val="50000"/>
                </a:schemeClr>
              </a:solidFill>
              <a:latin typeface="Arial" panose="020B0604020202020204" pitchFamily="34" charset="0"/>
              <a:cs typeface="Arial" panose="020B0604020202020204" pitchFamily="34" charset="0"/>
            </a:rPr>
            <a:t>Proposals from councils</a:t>
          </a:r>
        </a:p>
      </dsp:txBody>
      <dsp:txXfrm>
        <a:off x="1768772" y="3354194"/>
        <a:ext cx="1210061" cy="605030"/>
      </dsp:txXfrm>
    </dsp:sp>
    <dsp:sp modelId="{34DC2A82-AF89-3B45-BB5B-7CDC3B227F53}">
      <dsp:nvSpPr>
        <dsp:cNvPr id="0" name=""/>
        <dsp:cNvSpPr/>
      </dsp:nvSpPr>
      <dsp:spPr>
        <a:xfrm>
          <a:off x="2930432" y="2495050"/>
          <a:ext cx="1210061" cy="60503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solidFill>
                <a:schemeClr val="accent1">
                  <a:lumMod val="50000"/>
                </a:schemeClr>
              </a:solidFill>
              <a:latin typeface="Arial" panose="020B0604020202020204" pitchFamily="34" charset="0"/>
              <a:cs typeface="Arial" panose="020B0604020202020204" pitchFamily="34" charset="0"/>
            </a:rPr>
            <a:t>Carbon Zero Fund £48M</a:t>
          </a:r>
        </a:p>
      </dsp:txBody>
      <dsp:txXfrm>
        <a:off x="2930432" y="2495050"/>
        <a:ext cx="1210061" cy="605030"/>
      </dsp:txXfrm>
    </dsp:sp>
    <dsp:sp modelId="{B888F443-7F53-4AFD-ACF8-774234640E39}">
      <dsp:nvSpPr>
        <dsp:cNvPr id="0" name=""/>
        <dsp:cNvSpPr/>
      </dsp:nvSpPr>
      <dsp:spPr>
        <a:xfrm>
          <a:off x="3232947" y="3354194"/>
          <a:ext cx="1210061" cy="60503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Decarbonising UKRI-owned operations</a:t>
          </a:r>
        </a:p>
      </dsp:txBody>
      <dsp:txXfrm>
        <a:off x="3232947" y="3354194"/>
        <a:ext cx="1210061" cy="605030"/>
      </dsp:txXfrm>
    </dsp:sp>
    <dsp:sp modelId="{8D5D4524-3F0A-40B5-9B1B-0484120DD831}">
      <dsp:nvSpPr>
        <dsp:cNvPr id="0" name=""/>
        <dsp:cNvSpPr/>
      </dsp:nvSpPr>
      <dsp:spPr>
        <a:xfrm>
          <a:off x="4394607" y="2495050"/>
          <a:ext cx="1210061" cy="60503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solidFill>
                <a:schemeClr val="accent1">
                  <a:lumMod val="50000"/>
                </a:schemeClr>
              </a:solidFill>
              <a:latin typeface="Arial" panose="020B0604020202020204" pitchFamily="34" charset="0"/>
              <a:cs typeface="Arial" panose="020B0604020202020204" pitchFamily="34" charset="0"/>
            </a:rPr>
            <a:t>UKRPIF £129M</a:t>
          </a:r>
        </a:p>
      </dsp:txBody>
      <dsp:txXfrm>
        <a:off x="4394607" y="2495050"/>
        <a:ext cx="1210061" cy="605030"/>
      </dsp:txXfrm>
    </dsp:sp>
    <dsp:sp modelId="{7237C824-0C7D-4D1B-8925-8C842F45D3D6}">
      <dsp:nvSpPr>
        <dsp:cNvPr id="0" name=""/>
        <dsp:cNvSpPr/>
      </dsp:nvSpPr>
      <dsp:spPr>
        <a:xfrm>
          <a:off x="4697122" y="3354194"/>
          <a:ext cx="1210061" cy="60503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Proposals from universities</a:t>
          </a:r>
        </a:p>
      </dsp:txBody>
      <dsp:txXfrm>
        <a:off x="4697122" y="3354194"/>
        <a:ext cx="1210061" cy="605030"/>
      </dsp:txXfrm>
    </dsp:sp>
    <dsp:sp modelId="{1B957AD6-2155-43A8-94BF-4FC68D7116F8}">
      <dsp:nvSpPr>
        <dsp:cNvPr id="0" name=""/>
        <dsp:cNvSpPr/>
      </dsp:nvSpPr>
      <dsp:spPr>
        <a:xfrm>
          <a:off x="5858782" y="2495050"/>
          <a:ext cx="1210061" cy="60503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Major Projects</a:t>
          </a:r>
        </a:p>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£175M</a:t>
          </a:r>
        </a:p>
      </dsp:txBody>
      <dsp:txXfrm>
        <a:off x="5858782" y="2495050"/>
        <a:ext cx="1210061" cy="605030"/>
      </dsp:txXfrm>
    </dsp:sp>
    <dsp:sp modelId="{1ED56033-F883-4E3A-A4A8-4DAD05579003}">
      <dsp:nvSpPr>
        <dsp:cNvPr id="0" name=""/>
        <dsp:cNvSpPr/>
      </dsp:nvSpPr>
      <dsp:spPr>
        <a:xfrm>
          <a:off x="6161297" y="3354194"/>
          <a:ext cx="1210061" cy="60503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Ad Hoc approved by ExCo/ DSIT/ HMG</a:t>
          </a:r>
        </a:p>
      </dsp:txBody>
      <dsp:txXfrm>
        <a:off x="6161297" y="3354194"/>
        <a:ext cx="1210061" cy="605030"/>
      </dsp:txXfrm>
    </dsp:sp>
    <dsp:sp modelId="{CBC52E5B-5592-4BC4-AF93-0EF2DB42F23E}">
      <dsp:nvSpPr>
        <dsp:cNvPr id="0" name=""/>
        <dsp:cNvSpPr/>
      </dsp:nvSpPr>
      <dsp:spPr>
        <a:xfrm>
          <a:off x="8483539" y="1635906"/>
          <a:ext cx="1817246" cy="60503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i="0" kern="1200">
              <a:latin typeface="Arial" panose="020B0604020202020204" pitchFamily="34" charset="0"/>
              <a:cs typeface="Arial" panose="020B0604020202020204" pitchFamily="34" charset="0"/>
            </a:rPr>
            <a:t>Direct allocations to Research Councils and Research England</a:t>
          </a:r>
        </a:p>
      </dsp:txBody>
      <dsp:txXfrm>
        <a:off x="8483539" y="1635906"/>
        <a:ext cx="1817246" cy="605030"/>
      </dsp:txXfrm>
    </dsp:sp>
    <dsp:sp modelId="{9AF6A88F-EE94-4477-A56D-AED8092ED27F}">
      <dsp:nvSpPr>
        <dsp:cNvPr id="0" name=""/>
        <dsp:cNvSpPr/>
      </dsp:nvSpPr>
      <dsp:spPr>
        <a:xfrm>
          <a:off x="7322957" y="2495050"/>
          <a:ext cx="1210061" cy="605030"/>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6">
                  <a:lumMod val="50000"/>
                </a:schemeClr>
              </a:solidFill>
              <a:latin typeface="Arial" panose="020B0604020202020204" pitchFamily="34" charset="0"/>
              <a:cs typeface="Arial" panose="020B0604020202020204" pitchFamily="34" charset="0"/>
            </a:rPr>
            <a:t>WCL - Research Councils</a:t>
          </a:r>
        </a:p>
        <a:p>
          <a:pPr marL="0" lvl="0" indent="0" algn="ctr" defTabSz="533400">
            <a:lnSpc>
              <a:spcPct val="90000"/>
            </a:lnSpc>
            <a:spcBef>
              <a:spcPct val="0"/>
            </a:spcBef>
            <a:spcAft>
              <a:spcPct val="35000"/>
            </a:spcAft>
            <a:buNone/>
          </a:pPr>
          <a:r>
            <a:rPr lang="en-GB" sz="1200" kern="1200">
              <a:solidFill>
                <a:schemeClr val="accent6">
                  <a:lumMod val="50000"/>
                </a:schemeClr>
              </a:solidFill>
              <a:latin typeface="Arial" panose="020B0604020202020204" pitchFamily="34" charset="0"/>
              <a:cs typeface="Arial" panose="020B0604020202020204" pitchFamily="34" charset="0"/>
            </a:rPr>
            <a:t>£1,070M</a:t>
          </a:r>
        </a:p>
      </dsp:txBody>
      <dsp:txXfrm>
        <a:off x="7322957" y="2495050"/>
        <a:ext cx="1210061" cy="605030"/>
      </dsp:txXfrm>
    </dsp:sp>
    <dsp:sp modelId="{90AF18D2-3CE1-438D-8409-414FDC7350A1}">
      <dsp:nvSpPr>
        <dsp:cNvPr id="0" name=""/>
        <dsp:cNvSpPr/>
      </dsp:nvSpPr>
      <dsp:spPr>
        <a:xfrm>
          <a:off x="7625472" y="3354194"/>
          <a:ext cx="1210061" cy="60503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Calls and allocations to universities and institutes</a:t>
          </a:r>
        </a:p>
      </dsp:txBody>
      <dsp:txXfrm>
        <a:off x="7625472" y="3354194"/>
        <a:ext cx="1210061" cy="605030"/>
      </dsp:txXfrm>
    </dsp:sp>
    <dsp:sp modelId="{2E9C83DA-49D1-4608-96BB-CFEA977C1097}">
      <dsp:nvSpPr>
        <dsp:cNvPr id="0" name=""/>
        <dsp:cNvSpPr/>
      </dsp:nvSpPr>
      <dsp:spPr>
        <a:xfrm>
          <a:off x="8787132" y="2495050"/>
          <a:ext cx="1210061" cy="605030"/>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6">
                  <a:lumMod val="50000"/>
                </a:schemeClr>
              </a:solidFill>
              <a:latin typeface="Arial" panose="020B0604020202020204" pitchFamily="34" charset="0"/>
              <a:cs typeface="Arial" panose="020B0604020202020204" pitchFamily="34" charset="0"/>
            </a:rPr>
            <a:t>International Subscriptions</a:t>
          </a:r>
          <a:r>
            <a:rPr lang="en-GB" sz="1200" kern="1200" baseline="30000">
              <a:solidFill>
                <a:schemeClr val="accent6">
                  <a:lumMod val="50000"/>
                </a:schemeClr>
              </a:solidFill>
              <a:latin typeface="Arial" panose="020B0604020202020204" pitchFamily="34" charset="0"/>
              <a:cs typeface="Arial" panose="020B0604020202020204" pitchFamily="34" charset="0"/>
            </a:rPr>
            <a:t>1</a:t>
          </a:r>
          <a:endParaRPr lang="en-GB" sz="1200" kern="1200">
            <a:solidFill>
              <a:schemeClr val="accent6">
                <a:lumMod val="50000"/>
              </a:schemeClr>
            </a:solidFill>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GB" sz="1200" kern="1200">
              <a:solidFill>
                <a:schemeClr val="accent6">
                  <a:lumMod val="50000"/>
                </a:schemeClr>
              </a:solidFill>
              <a:latin typeface="Arial" panose="020B0604020202020204" pitchFamily="34" charset="0"/>
              <a:cs typeface="Arial" panose="020B0604020202020204" pitchFamily="34" charset="0"/>
            </a:rPr>
            <a:t>£145M</a:t>
          </a:r>
        </a:p>
      </dsp:txBody>
      <dsp:txXfrm>
        <a:off x="8787132" y="2495050"/>
        <a:ext cx="1210061" cy="605030"/>
      </dsp:txXfrm>
    </dsp:sp>
    <dsp:sp modelId="{D5BD4555-9442-4405-BDF8-B05DE1D5B039}">
      <dsp:nvSpPr>
        <dsp:cNvPr id="0" name=""/>
        <dsp:cNvSpPr/>
      </dsp:nvSpPr>
      <dsp:spPr>
        <a:xfrm>
          <a:off x="9089647" y="3354194"/>
          <a:ext cx="1210061" cy="60503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International science projects</a:t>
          </a:r>
        </a:p>
      </dsp:txBody>
      <dsp:txXfrm>
        <a:off x="9089647" y="3354194"/>
        <a:ext cx="1210061" cy="605030"/>
      </dsp:txXfrm>
    </dsp:sp>
    <dsp:sp modelId="{E5E37977-981F-4DB2-ACCB-205F955D3CA6}">
      <dsp:nvSpPr>
        <dsp:cNvPr id="0" name=""/>
        <dsp:cNvSpPr/>
      </dsp:nvSpPr>
      <dsp:spPr>
        <a:xfrm>
          <a:off x="10251307" y="2495050"/>
          <a:ext cx="1210061" cy="605030"/>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6">
                  <a:lumMod val="50000"/>
                </a:schemeClr>
              </a:solidFill>
              <a:latin typeface="Arial" panose="020B0604020202020204" pitchFamily="34" charset="0"/>
              <a:cs typeface="Arial" panose="020B0604020202020204" pitchFamily="34" charset="0"/>
            </a:rPr>
            <a:t>WCL – Formula Capital </a:t>
          </a:r>
        </a:p>
        <a:p>
          <a:pPr marL="0" lvl="0" indent="0" algn="ctr" defTabSz="533400">
            <a:lnSpc>
              <a:spcPct val="90000"/>
            </a:lnSpc>
            <a:spcBef>
              <a:spcPct val="0"/>
            </a:spcBef>
            <a:spcAft>
              <a:spcPct val="35000"/>
            </a:spcAft>
            <a:buNone/>
          </a:pPr>
          <a:r>
            <a:rPr lang="en-GB" sz="1200" kern="1200">
              <a:solidFill>
                <a:schemeClr val="accent6">
                  <a:lumMod val="50000"/>
                </a:schemeClr>
              </a:solidFill>
              <a:latin typeface="Arial" panose="020B0604020202020204" pitchFamily="34" charset="0"/>
              <a:cs typeface="Arial" panose="020B0604020202020204" pitchFamily="34" charset="0"/>
            </a:rPr>
            <a:t>£679M</a:t>
          </a:r>
          <a:endParaRPr lang="en-GB" sz="1200" kern="1200">
            <a:solidFill>
              <a:schemeClr val="accent6">
                <a:lumMod val="50000"/>
              </a:schemeClr>
            </a:solidFill>
          </a:endParaRPr>
        </a:p>
      </dsp:txBody>
      <dsp:txXfrm>
        <a:off x="10251307" y="2495050"/>
        <a:ext cx="1210061" cy="605030"/>
      </dsp:txXfrm>
    </dsp:sp>
    <dsp:sp modelId="{067640AB-CD5B-414A-B7F5-43076629ACB7}">
      <dsp:nvSpPr>
        <dsp:cNvPr id="0" name=""/>
        <dsp:cNvSpPr/>
      </dsp:nvSpPr>
      <dsp:spPr>
        <a:xfrm>
          <a:off x="10553822" y="3354194"/>
          <a:ext cx="1210061" cy="60503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1">
                  <a:lumMod val="50000"/>
                </a:schemeClr>
              </a:solidFill>
              <a:latin typeface="Arial" panose="020B0604020202020204" pitchFamily="34" charset="0"/>
              <a:cs typeface="Arial" panose="020B0604020202020204" pitchFamily="34" charset="0"/>
            </a:rPr>
            <a:t>Allocated to universities </a:t>
          </a:r>
          <a:br>
            <a:rPr lang="en-GB" sz="1200" kern="1200">
              <a:solidFill>
                <a:schemeClr val="accent1">
                  <a:lumMod val="50000"/>
                </a:schemeClr>
              </a:solidFill>
              <a:latin typeface="Arial" panose="020B0604020202020204" pitchFamily="34" charset="0"/>
              <a:cs typeface="Arial" panose="020B0604020202020204" pitchFamily="34" charset="0"/>
            </a:rPr>
          </a:br>
          <a:r>
            <a:rPr lang="en-GB" sz="1200" kern="1200">
              <a:solidFill>
                <a:schemeClr val="accent1">
                  <a:lumMod val="50000"/>
                </a:schemeClr>
              </a:solidFill>
              <a:latin typeface="Arial" panose="020B0604020202020204" pitchFamily="34" charset="0"/>
              <a:cs typeface="Arial" panose="020B0604020202020204" pitchFamily="34" charset="0"/>
            </a:rPr>
            <a:t>(and others)</a:t>
          </a:r>
          <a:endParaRPr lang="en-GB" sz="1200" kern="1200">
            <a:solidFill>
              <a:schemeClr val="accent1">
                <a:lumMod val="50000"/>
              </a:schemeClr>
            </a:solidFill>
          </a:endParaRPr>
        </a:p>
      </dsp:txBody>
      <dsp:txXfrm>
        <a:off x="10553822" y="3354194"/>
        <a:ext cx="1210061" cy="6050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7/1/2025</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7/1/2025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9376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a:p>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383622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12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64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F528D-D715-C7B5-C8D8-F82943393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2749C-D5AD-1267-62C1-FD5B6390E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BBC70-D4E1-56D3-8484-CD6548FBAE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a:p>
            <a:endParaRPr lang="en-US"/>
          </a:p>
        </p:txBody>
      </p:sp>
      <p:sp>
        <p:nvSpPr>
          <p:cNvPr id="4" name="Slide Number Placeholder 3">
            <a:extLst>
              <a:ext uri="{FF2B5EF4-FFF2-40B4-BE49-F238E27FC236}">
                <a16:creationId xmlns:a16="http://schemas.microsoft.com/office/drawing/2014/main" id="{1CEE5563-DC72-72FF-31FF-C928F5B7AFAC}"/>
              </a:ext>
            </a:extLst>
          </p:cNvPr>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268117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19</a:t>
            </a:fld>
            <a:endParaRPr lang="en-US"/>
          </a:p>
        </p:txBody>
      </p:sp>
    </p:spTree>
    <p:extLst>
      <p:ext uri="{BB962C8B-B14F-4D97-AF65-F5344CB8AC3E}">
        <p14:creationId xmlns:p14="http://schemas.microsoft.com/office/powerpoint/2010/main" val="150463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F20B4-9E8D-2A2A-6E23-202E0028C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33D07-8036-40BD-C575-F3F59CC0D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5558F-1951-A312-DF71-1B340508D4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a:p>
            <a:endParaRPr lang="en-US"/>
          </a:p>
        </p:txBody>
      </p:sp>
      <p:sp>
        <p:nvSpPr>
          <p:cNvPr id="4" name="Slide Number Placeholder 3">
            <a:extLst>
              <a:ext uri="{FF2B5EF4-FFF2-40B4-BE49-F238E27FC236}">
                <a16:creationId xmlns:a16="http://schemas.microsoft.com/office/drawing/2014/main" id="{8EDF283C-ECD0-F9BC-EA9C-A756185611DF}"/>
              </a:ext>
            </a:extLst>
          </p:cNvPr>
          <p:cNvSpPr>
            <a:spLocks noGrp="1"/>
          </p:cNvSpPr>
          <p:nvPr>
            <p:ph type="sldNum" sz="quarter" idx="5"/>
          </p:nvPr>
        </p:nvSpPr>
        <p:spPr/>
        <p:txBody>
          <a:bodyPr/>
          <a:lstStyle/>
          <a:p>
            <a:fld id="{C0F3BA1D-A00F-DB41-84DA-BE26C4853B35}" type="slidenum">
              <a:rPr lang="en-US" smtClean="0"/>
              <a:t>20</a:t>
            </a:fld>
            <a:endParaRPr lang="en-US"/>
          </a:p>
        </p:txBody>
      </p:sp>
    </p:spTree>
    <p:extLst>
      <p:ext uri="{BB962C8B-B14F-4D97-AF65-F5344CB8AC3E}">
        <p14:creationId xmlns:p14="http://schemas.microsoft.com/office/powerpoint/2010/main" val="333230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22</a:t>
            </a:fld>
            <a:endParaRPr lang="en-US"/>
          </a:p>
        </p:txBody>
      </p:sp>
    </p:spTree>
    <p:extLst>
      <p:ext uri="{BB962C8B-B14F-4D97-AF65-F5344CB8AC3E}">
        <p14:creationId xmlns:p14="http://schemas.microsoft.com/office/powerpoint/2010/main" val="99862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50046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26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fld id="{388F4130-B4A6-894D-B490-953E3F85E7B4}" type="datetimeFigureOut">
              <a:rPr lang="en-US" smtClean="0"/>
              <a:t>7/1/2025</a:t>
            </a:fld>
            <a:endParaRPr lang="en-US"/>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939638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12893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0493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771836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983150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595011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32704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723581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798861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715225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002030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80341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47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68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471351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82149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0493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768250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664855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7814462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719AE31-EDC5-BE89-F6FE-F70A44D9BABE}"/>
              </a:ext>
            </a:extLst>
          </p:cNvPr>
          <p:cNvGraphicFramePr>
            <a:graphicFrameLocks noChangeAspect="1"/>
          </p:cNvGraphicFramePr>
          <p:nvPr userDrawn="1">
            <p:custDataLst>
              <p:tags r:id="rId1"/>
            </p:custDataLst>
            <p:extLst>
              <p:ext uri="{D42A27DB-BD31-4B8C-83A1-F6EECF244321}">
                <p14:modId xmlns:p14="http://schemas.microsoft.com/office/powerpoint/2010/main" val="4082183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5" imgH="303" progId="TCLayout.ActiveDocument.1">
                  <p:embed/>
                </p:oleObj>
              </mc:Choice>
              <mc:Fallback>
                <p:oleObj name="think-cell Slide" r:id="rId3" imgW="305" imgH="303" progId="TCLayout.ActiveDocument.1">
                  <p:embed/>
                  <p:pic>
                    <p:nvPicPr>
                      <p:cNvPr id="8" name="Object 7" hidden="1">
                        <a:extLst>
                          <a:ext uri="{FF2B5EF4-FFF2-40B4-BE49-F238E27FC236}">
                            <a16:creationId xmlns:a16="http://schemas.microsoft.com/office/drawing/2014/main" id="{3719AE31-EDC5-BE89-F6FE-F70A44D9BA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a:xfrm>
            <a:off x="376238" y="365125"/>
            <a:ext cx="11439525" cy="387798"/>
          </a:xfrm>
        </p:spPr>
        <p:txBody>
          <a:bodyPr vert="horz" lIns="0" tIns="0" rIns="0" bIns="0" anchor="t" anchorCtr="0">
            <a:spAutoFit/>
          </a:bodyPr>
          <a:lstStyle>
            <a:lvl1pPr>
              <a:defRPr sz="2800"/>
            </a:lvl1p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a:xfrm>
            <a:off x="11225213" y="6501330"/>
            <a:ext cx="590550" cy="153888"/>
          </a:xfrm>
        </p:spPr>
        <p:txBody>
          <a:bodyPr lIns="0" tIns="0" rIns="0" bIns="0">
            <a:spAutoFit/>
          </a:bodyPr>
          <a:lstStyle>
            <a:lvl1pPr>
              <a:defRPr sz="1000"/>
            </a:lvl1pPr>
          </a:lstStyle>
          <a:p>
            <a:fld id="{5E0B49ED-3BDC-B645-964C-10CAC51D48A6}" type="slidenum">
              <a:rPr lang="en-US" smtClean="0"/>
              <a:pPr/>
              <a:t>‹#›</a:t>
            </a:fld>
            <a:endParaRPr lang="en-US"/>
          </a:p>
        </p:txBody>
      </p:sp>
      <p:pic>
        <p:nvPicPr>
          <p:cNvPr id="6" name="Picture 5">
            <a:extLst>
              <a:ext uri="{FF2B5EF4-FFF2-40B4-BE49-F238E27FC236}">
                <a16:creationId xmlns:a16="http://schemas.microsoft.com/office/drawing/2014/main" id="{2562932E-04EB-7A60-AACC-45A53F6430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6238" y="6321524"/>
            <a:ext cx="1268038" cy="373056"/>
          </a:xfrm>
          <a:prstGeom prst="rect">
            <a:avLst/>
          </a:prstGeom>
        </p:spPr>
      </p:pic>
    </p:spTree>
    <p:extLst>
      <p:ext uri="{BB962C8B-B14F-4D97-AF65-F5344CB8AC3E}">
        <p14:creationId xmlns:p14="http://schemas.microsoft.com/office/powerpoint/2010/main" val="2871032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462278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2341780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0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177949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8705720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915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469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48058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942200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76969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5689957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883516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3378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785531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399424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80357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53076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689500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051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8735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3358072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0684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54885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20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7/1/2025</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5.emf"/><Relationship Id="rId2" Type="http://schemas.openxmlformats.org/officeDocument/2006/relationships/slideLayout" Target="../slideLayouts/slideLayout52.xml"/><Relationship Id="rId16" Type="http://schemas.openxmlformats.org/officeDocument/2006/relationships/oleObject" Target="../embeddings/oleObject1.bin"/><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ags" Target="../tags/tag1.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6.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7.png"/><Relationship Id="rId5" Type="http://schemas.openxmlformats.org/officeDocument/2006/relationships/theme" Target="../theme/theme7.xml"/><Relationship Id="rId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4F8177F7-A449-9A4A-A435-C2D7910F8B49}"/>
              </a:ext>
            </a:extLst>
          </p:cNvPr>
          <p:cNvPicPr>
            <a:picLocks noChangeAspect="1"/>
          </p:cNvPicPr>
          <p:nvPr userDrawn="1"/>
        </p:nvPicPr>
        <p:blipFill>
          <a:blip r:embed="rId14"/>
          <a:stretch>
            <a:fillRect/>
          </a:stretch>
        </p:blipFill>
        <p:spPr>
          <a:xfrm>
            <a:off x="936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804"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F4130-B4A6-894D-B490-953E3F85E7B4}" type="datetimeFigureOut">
              <a:rPr lang="en-US" smtClean="0"/>
              <a:t>7/1/2025</a:t>
            </a:fld>
            <a:endParaRPr lang="en-US"/>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pic>
        <p:nvPicPr>
          <p:cNvPr id="9" name="Picture 8">
            <a:extLst>
              <a:ext uri="{FF2B5EF4-FFF2-40B4-BE49-F238E27FC236}">
                <a16:creationId xmlns:a16="http://schemas.microsoft.com/office/drawing/2014/main" id="{F7E8E88D-0124-334D-9A62-B379BDAB517D}"/>
              </a:ext>
            </a:extLst>
          </p:cNvPr>
          <p:cNvPicPr>
            <a:picLocks noChangeAspect="1"/>
          </p:cNvPicPr>
          <p:nvPr userDrawn="1"/>
        </p:nvPicPr>
        <p:blipFill>
          <a:blip r:embed="rId14"/>
          <a:stretch>
            <a:fillRect/>
          </a:stretch>
        </p:blipFill>
        <p:spPr>
          <a:xfrm>
            <a:off x="97200" y="5760000"/>
            <a:ext cx="2338676" cy="1004400"/>
          </a:xfrm>
          <a:prstGeom prst="rect">
            <a:avLst/>
          </a:prstGeom>
        </p:spPr>
      </p:pic>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9624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69368864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A9D2C1D-03BB-8ABE-30D7-E93251BAA81C}"/>
              </a:ext>
            </a:extLst>
          </p:cNvPr>
          <p:cNvGraphicFramePr>
            <a:graphicFrameLocks noChangeAspect="1"/>
          </p:cNvGraphicFramePr>
          <p:nvPr userDrawn="1">
            <p:custDataLst>
              <p:tags r:id="rId15"/>
            </p:custDataLst>
            <p:extLst>
              <p:ext uri="{D42A27DB-BD31-4B8C-83A1-F6EECF244321}">
                <p14:modId xmlns:p14="http://schemas.microsoft.com/office/powerpoint/2010/main" val="3460406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05" imgH="303" progId="TCLayout.ActiveDocument.1">
                  <p:embed/>
                </p:oleObj>
              </mc:Choice>
              <mc:Fallback>
                <p:oleObj name="think-cell Slide" r:id="rId16" imgW="305" imgH="303" progId="TCLayout.ActiveDocument.1">
                  <p:embed/>
                  <p:pic>
                    <p:nvPicPr>
                      <p:cNvPr id="9" name="Object 8" hidden="1">
                        <a:extLst>
                          <a:ext uri="{FF2B5EF4-FFF2-40B4-BE49-F238E27FC236}">
                            <a16:creationId xmlns:a16="http://schemas.microsoft.com/office/drawing/2014/main" id="{8A9D2C1D-03BB-8ABE-30D7-E93251BAA81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9624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7/1/2025</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spTree>
    <p:extLst>
      <p:ext uri="{BB962C8B-B14F-4D97-AF65-F5344CB8AC3E}">
        <p14:creationId xmlns:p14="http://schemas.microsoft.com/office/powerpoint/2010/main" val="84702173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7/1/2025</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4F8177F7-A449-9A4A-A435-C2D7910F8B49}"/>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93600" y="5760000"/>
            <a:ext cx="2352675" cy="1010412"/>
          </a:xfrm>
          <a:prstGeom prst="rect">
            <a:avLst/>
          </a:prstGeom>
        </p:spPr>
      </p:pic>
    </p:spTree>
    <p:extLst>
      <p:ext uri="{BB962C8B-B14F-4D97-AF65-F5344CB8AC3E}">
        <p14:creationId xmlns:p14="http://schemas.microsoft.com/office/powerpoint/2010/main" val="23398140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9624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312807354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Lst>
  <p:hf hdr="0" dt="0"/>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5.xml"/><Relationship Id="rId5" Type="http://schemas.openxmlformats.org/officeDocument/2006/relationships/image" Target="../media/image3.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9.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9.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9.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9.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0.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80.xml"/><Relationship Id="rId5" Type="http://schemas.openxmlformats.org/officeDocument/2006/relationships/image" Target="../media/image11.em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1.emf"/><Relationship Id="rId5" Type="http://schemas.openxmlformats.org/officeDocument/2006/relationships/image" Target="../media/image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DB79C8-14BA-E60E-3F47-A35F8FE3C5C7}"/>
              </a:ext>
            </a:extLst>
          </p:cNvPr>
          <p:cNvSpPr/>
          <p:nvPr/>
        </p:nvSpPr>
        <p:spPr>
          <a:xfrm>
            <a:off x="0" y="0"/>
            <a:ext cx="12192000" cy="6858000"/>
          </a:xfrm>
          <a:prstGeom prst="rect">
            <a:avLst/>
          </a:prstGeom>
          <a:gradFill>
            <a:gsLst>
              <a:gs pos="0">
                <a:srgbClr val="000000">
                  <a:alpha val="0"/>
                </a:srgbClr>
              </a:gs>
              <a:gs pos="100000">
                <a:srgbClr val="000000">
                  <a:alpha val="59806"/>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177862" y="0"/>
            <a:ext cx="8014138" cy="6858000"/>
          </a:xfrm>
          <a:prstGeom prst="rect">
            <a:avLst/>
          </a:prstGeom>
        </p:spPr>
      </p:pic>
      <p:pic>
        <p:nvPicPr>
          <p:cNvPr id="7" name="Picture 6">
            <a:extLst>
              <a:ext uri="{FF2B5EF4-FFF2-40B4-BE49-F238E27FC236}">
                <a16:creationId xmlns:a16="http://schemas.microsoft.com/office/drawing/2014/main" id="{9B160351-C839-134A-A296-FD93A2EADC2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7600" y="140400"/>
            <a:ext cx="3619500" cy="1554480"/>
          </a:xfrm>
          <a:prstGeom prst="rect">
            <a:avLst/>
          </a:prstGeom>
        </p:spPr>
      </p:pic>
      <p:sp>
        <p:nvSpPr>
          <p:cNvPr id="6" name="TextBox 5">
            <a:extLst>
              <a:ext uri="{FF2B5EF4-FFF2-40B4-BE49-F238E27FC236}">
                <a16:creationId xmlns:a16="http://schemas.microsoft.com/office/drawing/2014/main" id="{DE82FAAC-F844-B6FF-4362-5B0B81D51E0B}"/>
              </a:ext>
            </a:extLst>
          </p:cNvPr>
          <p:cNvSpPr txBox="1"/>
          <p:nvPr/>
        </p:nvSpPr>
        <p:spPr>
          <a:xfrm>
            <a:off x="917599" y="2240503"/>
            <a:ext cx="1075690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Arial" panose="020B0604020202020204"/>
                <a:ea typeface="+mn-ea"/>
                <a:cs typeface="+mn-cs"/>
              </a:rPr>
              <a:t>STFC Update</a:t>
            </a:r>
          </a:p>
        </p:txBody>
      </p:sp>
      <p:sp>
        <p:nvSpPr>
          <p:cNvPr id="3" name="Rectangle 2">
            <a:extLst>
              <a:ext uri="{FF2B5EF4-FFF2-40B4-BE49-F238E27FC236}">
                <a16:creationId xmlns:a16="http://schemas.microsoft.com/office/drawing/2014/main" id="{8AD9EA2C-FFEF-DBA6-7660-D2189056B05E}"/>
              </a:ext>
            </a:extLst>
          </p:cNvPr>
          <p:cNvSpPr/>
          <p:nvPr/>
        </p:nvSpPr>
        <p:spPr>
          <a:xfrm>
            <a:off x="994654" y="5002119"/>
            <a:ext cx="609546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Tom Griffin, Director, Scientific Computing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st</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July 2025</a:t>
            </a:r>
          </a:p>
        </p:txBody>
      </p:sp>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Priorities of the DRI programme">
            <a:extLst>
              <a:ext uri="{FF2B5EF4-FFF2-40B4-BE49-F238E27FC236}">
                <a16:creationId xmlns:a16="http://schemas.microsoft.com/office/drawing/2014/main" id="{C728B945-CEA7-004C-8067-6316593D25DF}"/>
              </a:ext>
            </a:extLst>
          </p:cNvPr>
          <p:cNvSpPr>
            <a:spLocks noGrp="1"/>
          </p:cNvSpPr>
          <p:nvPr>
            <p:ph type="ctrTitle"/>
          </p:nvPr>
        </p:nvSpPr>
        <p:spPr>
          <a:xfrm>
            <a:off x="2209800" y="247392"/>
            <a:ext cx="7772400" cy="483509"/>
          </a:xfrm>
        </p:spPr>
        <p:txBody>
          <a:bodyPr>
            <a:noAutofit/>
          </a:bodyPr>
          <a:lstStyle/>
          <a:p>
            <a:r>
              <a:rPr lang="en-GB" sz="3200">
                <a:solidFill>
                  <a:srgbClr val="2E2D62"/>
                </a:solidFill>
                <a:latin typeface="Moderat Extended" pitchFamily="2" charset="77"/>
              </a:rPr>
              <a:t>Interconnected DRI</a:t>
            </a:r>
          </a:p>
        </p:txBody>
      </p:sp>
      <p:sp>
        <p:nvSpPr>
          <p:cNvPr id="5" name="Rectangle 4">
            <a:extLst>
              <a:ext uri="{FF2B5EF4-FFF2-40B4-BE49-F238E27FC236}">
                <a16:creationId xmlns:a16="http://schemas.microsoft.com/office/drawing/2014/main" id="{1F4381F2-1054-8E48-A3E4-0724D0D22070}"/>
              </a:ext>
            </a:extLst>
          </p:cNvPr>
          <p:cNvSpPr/>
          <p:nvPr/>
        </p:nvSpPr>
        <p:spPr>
          <a:xfrm>
            <a:off x="3048000" y="1746000"/>
            <a:ext cx="9144000" cy="5112000"/>
          </a:xfrm>
          <a:prstGeom prst="rect">
            <a:avLst/>
          </a:prstGeom>
          <a:solidFill>
            <a:srgbClr val="FBB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ounded Rectangle 11">
            <a:extLst>
              <a:ext uri="{FF2B5EF4-FFF2-40B4-BE49-F238E27FC236}">
                <a16:creationId xmlns:a16="http://schemas.microsoft.com/office/drawing/2014/main" id="{EDFF081B-4F0F-E54D-BDD4-5D3C84D9C252}"/>
              </a:ext>
            </a:extLst>
          </p:cNvPr>
          <p:cNvSpPr/>
          <p:nvPr/>
        </p:nvSpPr>
        <p:spPr>
          <a:xfrm>
            <a:off x="2149643" y="1260001"/>
            <a:ext cx="4177266" cy="4383563"/>
          </a:xfrm>
          <a:prstGeom prst="roundRect">
            <a:avLst>
              <a:gd name="adj" fmla="val 2927"/>
            </a:avLst>
          </a:prstGeom>
          <a:solidFill>
            <a:schemeClr val="bg1"/>
          </a:solidFill>
          <a:ln w="38100">
            <a:solidFill>
              <a:srgbClr val="FF9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3260C2B2-B2B9-D34A-B604-310F2B5B7BE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239" t="4160" r="8315" b="30172"/>
          <a:stretch/>
        </p:blipFill>
        <p:spPr>
          <a:xfrm>
            <a:off x="5723612" y="1631748"/>
            <a:ext cx="4944389" cy="4460949"/>
          </a:xfrm>
          <a:prstGeom prst="rect">
            <a:avLst/>
          </a:prstGeom>
        </p:spPr>
      </p:pic>
      <p:sp>
        <p:nvSpPr>
          <p:cNvPr id="9" name="TextBox 8">
            <a:extLst>
              <a:ext uri="{FF2B5EF4-FFF2-40B4-BE49-F238E27FC236}">
                <a16:creationId xmlns:a16="http://schemas.microsoft.com/office/drawing/2014/main" id="{E6273378-A65A-7244-915D-448A5878B285}"/>
              </a:ext>
            </a:extLst>
          </p:cNvPr>
          <p:cNvSpPr txBox="1"/>
          <p:nvPr/>
        </p:nvSpPr>
        <p:spPr>
          <a:xfrm>
            <a:off x="2493527" y="2233290"/>
            <a:ext cx="3492745" cy="305449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We aim to break down silos and promote collaboration within the DRI landscape by creating a more interconnected, open, inclusive, </a:t>
            </a:r>
            <a:b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br>
            <a: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and user-friendly infrastructure. This involves fostering community engagement, promoting the creation of federated infrastructure and ensuring that DRI funding addresses the technical challenges of operating across disciplines.</a:t>
            </a:r>
          </a:p>
        </p:txBody>
      </p:sp>
      <p:pic>
        <p:nvPicPr>
          <p:cNvPr id="13" name="Graphic 12">
            <a:extLst>
              <a:ext uri="{FF2B5EF4-FFF2-40B4-BE49-F238E27FC236}">
                <a16:creationId xmlns:a16="http://schemas.microsoft.com/office/drawing/2014/main" id="{BD7D5966-E263-5C45-B344-398C3816A6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5703" y="1415428"/>
            <a:ext cx="659032" cy="656467"/>
          </a:xfrm>
          <a:prstGeom prst="rect">
            <a:avLst/>
          </a:prstGeom>
        </p:spPr>
      </p:pic>
    </p:spTree>
    <p:extLst>
      <p:ext uri="{BB962C8B-B14F-4D97-AF65-F5344CB8AC3E}">
        <p14:creationId xmlns:p14="http://schemas.microsoft.com/office/powerpoint/2010/main" val="3721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Priorities of the DRI programme">
            <a:extLst>
              <a:ext uri="{FF2B5EF4-FFF2-40B4-BE49-F238E27FC236}">
                <a16:creationId xmlns:a16="http://schemas.microsoft.com/office/drawing/2014/main" id="{412EF171-CD11-CA42-A9DA-19F979E47AC4}"/>
              </a:ext>
            </a:extLst>
          </p:cNvPr>
          <p:cNvSpPr>
            <a:spLocks noGrp="1"/>
          </p:cNvSpPr>
          <p:nvPr>
            <p:ph type="ctrTitle"/>
          </p:nvPr>
        </p:nvSpPr>
        <p:spPr>
          <a:xfrm>
            <a:off x="2209800" y="247392"/>
            <a:ext cx="7772400" cy="483509"/>
          </a:xfrm>
        </p:spPr>
        <p:txBody>
          <a:bodyPr>
            <a:noAutofit/>
          </a:bodyPr>
          <a:lstStyle/>
          <a:p>
            <a:r>
              <a:rPr lang="en-GB" sz="3200">
                <a:solidFill>
                  <a:srgbClr val="2E2D62"/>
                </a:solidFill>
                <a:latin typeface="Moderat Extended" pitchFamily="2" charset="77"/>
              </a:rPr>
              <a:t>Human DRI</a:t>
            </a:r>
          </a:p>
        </p:txBody>
      </p:sp>
      <p:sp>
        <p:nvSpPr>
          <p:cNvPr id="14" name="Rectangle 13">
            <a:extLst>
              <a:ext uri="{FF2B5EF4-FFF2-40B4-BE49-F238E27FC236}">
                <a16:creationId xmlns:a16="http://schemas.microsoft.com/office/drawing/2014/main" id="{FFB9BFC5-1A9B-C34E-B43F-6876D8741231}"/>
              </a:ext>
            </a:extLst>
          </p:cNvPr>
          <p:cNvSpPr/>
          <p:nvPr/>
        </p:nvSpPr>
        <p:spPr>
          <a:xfrm>
            <a:off x="3048000" y="1746000"/>
            <a:ext cx="9144000" cy="5112000"/>
          </a:xfrm>
          <a:prstGeom prst="rect">
            <a:avLst/>
          </a:prstGeom>
          <a:solidFill>
            <a:srgbClr val="00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E9779F9E-3DEF-8B4B-9AAF-24866069BA9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0342"/>
          <a:stretch/>
        </p:blipFill>
        <p:spPr>
          <a:xfrm>
            <a:off x="1524000" y="772582"/>
            <a:ext cx="8267780" cy="5239419"/>
          </a:xfrm>
          <a:prstGeom prst="rect">
            <a:avLst/>
          </a:prstGeom>
        </p:spPr>
      </p:pic>
      <p:sp>
        <p:nvSpPr>
          <p:cNvPr id="20" name="Rounded Rectangle 19">
            <a:extLst>
              <a:ext uri="{FF2B5EF4-FFF2-40B4-BE49-F238E27FC236}">
                <a16:creationId xmlns:a16="http://schemas.microsoft.com/office/drawing/2014/main" id="{69F28454-0439-B243-933A-1F657A4C3CB1}"/>
              </a:ext>
            </a:extLst>
          </p:cNvPr>
          <p:cNvSpPr/>
          <p:nvPr/>
        </p:nvSpPr>
        <p:spPr>
          <a:xfrm>
            <a:off x="5908843" y="1489459"/>
            <a:ext cx="4177266" cy="3729086"/>
          </a:xfrm>
          <a:prstGeom prst="roundRect">
            <a:avLst>
              <a:gd name="adj" fmla="val 2927"/>
            </a:avLst>
          </a:prstGeom>
          <a:solidFill>
            <a:schemeClr val="bg1"/>
          </a:solidFill>
          <a:ln w="38100">
            <a:solidFill>
              <a:srgbClr val="386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D52FFED7-8662-BF4E-ADA0-F222682EB12F}"/>
              </a:ext>
            </a:extLst>
          </p:cNvPr>
          <p:cNvSpPr txBox="1"/>
          <p:nvPr/>
        </p:nvSpPr>
        <p:spPr>
          <a:xfrm>
            <a:off x="6252728" y="2565799"/>
            <a:ext cx="3673593" cy="2241960"/>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We understand that DRI starts with the people that build, maintain, and upgrade it. By recognising their crucial role within DRI, promoting their careers, and supporting their professional development, we aim to foster a supportive culture and ensure a skilled and diverse DRI workforce.</a:t>
            </a:r>
          </a:p>
        </p:txBody>
      </p:sp>
      <p:pic>
        <p:nvPicPr>
          <p:cNvPr id="23" name="Graphic 22">
            <a:extLst>
              <a:ext uri="{FF2B5EF4-FFF2-40B4-BE49-F238E27FC236}">
                <a16:creationId xmlns:a16="http://schemas.microsoft.com/office/drawing/2014/main" id="{9C90DFA5-6FCA-9D40-9D01-FEF9891065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1321" y="1613677"/>
            <a:ext cx="716917" cy="716917"/>
          </a:xfrm>
          <a:prstGeom prst="rect">
            <a:avLst/>
          </a:prstGeom>
        </p:spPr>
      </p:pic>
    </p:spTree>
    <p:extLst>
      <p:ext uri="{BB962C8B-B14F-4D97-AF65-F5344CB8AC3E}">
        <p14:creationId xmlns:p14="http://schemas.microsoft.com/office/powerpoint/2010/main" val="304176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iorities of the DRI programme">
            <a:extLst>
              <a:ext uri="{FF2B5EF4-FFF2-40B4-BE49-F238E27FC236}">
                <a16:creationId xmlns:a16="http://schemas.microsoft.com/office/drawing/2014/main" id="{35314B39-12EA-7249-8A77-B351C8D136C2}"/>
              </a:ext>
            </a:extLst>
          </p:cNvPr>
          <p:cNvSpPr>
            <a:spLocks noGrp="1"/>
          </p:cNvSpPr>
          <p:nvPr>
            <p:ph type="ctrTitle"/>
          </p:nvPr>
        </p:nvSpPr>
        <p:spPr>
          <a:xfrm>
            <a:off x="2209800" y="247392"/>
            <a:ext cx="7772400" cy="483509"/>
          </a:xfrm>
        </p:spPr>
        <p:txBody>
          <a:bodyPr>
            <a:noAutofit/>
          </a:bodyPr>
          <a:lstStyle/>
          <a:p>
            <a:r>
              <a:rPr lang="en-GB" sz="3200">
                <a:solidFill>
                  <a:srgbClr val="2E2D62"/>
                </a:solidFill>
                <a:latin typeface="Moderat Extended" pitchFamily="2" charset="77"/>
              </a:rPr>
              <a:t>FAIR DRI</a:t>
            </a:r>
          </a:p>
        </p:txBody>
      </p:sp>
      <p:sp>
        <p:nvSpPr>
          <p:cNvPr id="12" name="Rectangle 11">
            <a:extLst>
              <a:ext uri="{FF2B5EF4-FFF2-40B4-BE49-F238E27FC236}">
                <a16:creationId xmlns:a16="http://schemas.microsoft.com/office/drawing/2014/main" id="{6BEB5EF3-39D1-DB42-9B57-DD94DBF89A33}"/>
              </a:ext>
            </a:extLst>
          </p:cNvPr>
          <p:cNvSpPr/>
          <p:nvPr/>
        </p:nvSpPr>
        <p:spPr>
          <a:xfrm>
            <a:off x="3048000" y="1748456"/>
            <a:ext cx="9144000" cy="5112000"/>
          </a:xfrm>
          <a:prstGeom prst="rect">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B0D68EA6-0339-1649-8395-940BB19A2F3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476" r="21460"/>
          <a:stretch/>
        </p:blipFill>
        <p:spPr>
          <a:xfrm>
            <a:off x="3824109" y="900001"/>
            <a:ext cx="6843891" cy="5021117"/>
          </a:xfrm>
          <a:prstGeom prst="rect">
            <a:avLst/>
          </a:prstGeom>
        </p:spPr>
      </p:pic>
      <p:sp>
        <p:nvSpPr>
          <p:cNvPr id="13" name="Rounded Rectangle 12">
            <a:extLst>
              <a:ext uri="{FF2B5EF4-FFF2-40B4-BE49-F238E27FC236}">
                <a16:creationId xmlns:a16="http://schemas.microsoft.com/office/drawing/2014/main" id="{C727DCAB-6976-944B-9AB2-1D83D2E7536F}"/>
              </a:ext>
            </a:extLst>
          </p:cNvPr>
          <p:cNvSpPr/>
          <p:nvPr/>
        </p:nvSpPr>
        <p:spPr>
          <a:xfrm>
            <a:off x="2149643" y="1719068"/>
            <a:ext cx="4177266" cy="3451997"/>
          </a:xfrm>
          <a:prstGeom prst="roundRect">
            <a:avLst>
              <a:gd name="adj" fmla="val 2927"/>
            </a:avLst>
          </a:prstGeom>
          <a:solidFill>
            <a:schemeClr val="bg1"/>
          </a:solidFill>
          <a:ln w="38100">
            <a:solidFill>
              <a:srgbClr val="C1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34F49CF2-4836-BE4B-B289-1F368A2F4FAA}"/>
              </a:ext>
            </a:extLst>
          </p:cNvPr>
          <p:cNvSpPr txBox="1"/>
          <p:nvPr/>
        </p:nvSpPr>
        <p:spPr>
          <a:xfrm>
            <a:off x="2493527" y="2841592"/>
            <a:ext cx="3524138" cy="1971117"/>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We will ensure that research infrastructure is easily accessible, interoperable, and reusable by driving adoption of the FAIR principles, enhancing research efficiency, and fostering a more collaborative research environment.</a:t>
            </a:r>
          </a:p>
        </p:txBody>
      </p:sp>
      <p:pic>
        <p:nvPicPr>
          <p:cNvPr id="18" name="Graphic 17">
            <a:extLst>
              <a:ext uri="{FF2B5EF4-FFF2-40B4-BE49-F238E27FC236}">
                <a16:creationId xmlns:a16="http://schemas.microsoft.com/office/drawing/2014/main" id="{6C4CF267-CB26-6945-9F04-B9A04D2448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80637" y="1897463"/>
            <a:ext cx="700926" cy="700926"/>
          </a:xfrm>
          <a:prstGeom prst="rect">
            <a:avLst/>
          </a:prstGeom>
        </p:spPr>
      </p:pic>
    </p:spTree>
    <p:extLst>
      <p:ext uri="{BB962C8B-B14F-4D97-AF65-F5344CB8AC3E}">
        <p14:creationId xmlns:p14="http://schemas.microsoft.com/office/powerpoint/2010/main" val="384055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Priorities of the DRI programme">
            <a:extLst>
              <a:ext uri="{FF2B5EF4-FFF2-40B4-BE49-F238E27FC236}">
                <a16:creationId xmlns:a16="http://schemas.microsoft.com/office/drawing/2014/main" id="{F4290642-65B9-8B49-9AEF-0908270569ED}"/>
              </a:ext>
            </a:extLst>
          </p:cNvPr>
          <p:cNvSpPr>
            <a:spLocks noGrp="1"/>
          </p:cNvSpPr>
          <p:nvPr>
            <p:ph type="ctrTitle"/>
          </p:nvPr>
        </p:nvSpPr>
        <p:spPr>
          <a:xfrm>
            <a:off x="2209800" y="247392"/>
            <a:ext cx="7772400" cy="483509"/>
          </a:xfrm>
        </p:spPr>
        <p:txBody>
          <a:bodyPr>
            <a:noAutofit/>
          </a:bodyPr>
          <a:lstStyle/>
          <a:p>
            <a:r>
              <a:rPr lang="en-GB" sz="3600">
                <a:solidFill>
                  <a:srgbClr val="2E2D62"/>
                </a:solidFill>
                <a:latin typeface="Moderat Extended" pitchFamily="2" charset="77"/>
              </a:rPr>
              <a:t>Sustainable DRI</a:t>
            </a:r>
          </a:p>
        </p:txBody>
      </p:sp>
      <p:sp>
        <p:nvSpPr>
          <p:cNvPr id="7" name="Rectangle 6">
            <a:extLst>
              <a:ext uri="{FF2B5EF4-FFF2-40B4-BE49-F238E27FC236}">
                <a16:creationId xmlns:a16="http://schemas.microsoft.com/office/drawing/2014/main" id="{B1789E41-9734-554D-9B40-E625E4AE938A}"/>
              </a:ext>
            </a:extLst>
          </p:cNvPr>
          <p:cNvSpPr/>
          <p:nvPr/>
        </p:nvSpPr>
        <p:spPr>
          <a:xfrm>
            <a:off x="3048000" y="1746000"/>
            <a:ext cx="9144000" cy="5112000"/>
          </a:xfrm>
          <a:prstGeom prst="rect">
            <a:avLst/>
          </a:prstGeom>
          <a:solidFill>
            <a:srgbClr val="34D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C2BAA38-C062-D543-8DD7-4DD1C82EADE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870" t="20008" r="9354" b="12509"/>
          <a:stretch/>
        </p:blipFill>
        <p:spPr>
          <a:xfrm>
            <a:off x="1524000" y="985728"/>
            <a:ext cx="9144000" cy="5026272"/>
          </a:xfrm>
          <a:prstGeom prst="rect">
            <a:avLst/>
          </a:prstGeom>
        </p:spPr>
      </p:pic>
      <p:sp>
        <p:nvSpPr>
          <p:cNvPr id="17" name="Rounded Rectangle 16">
            <a:extLst>
              <a:ext uri="{FF2B5EF4-FFF2-40B4-BE49-F238E27FC236}">
                <a16:creationId xmlns:a16="http://schemas.microsoft.com/office/drawing/2014/main" id="{975C83A4-FA68-064D-A890-F204BA92CDCB}"/>
              </a:ext>
            </a:extLst>
          </p:cNvPr>
          <p:cNvSpPr/>
          <p:nvPr/>
        </p:nvSpPr>
        <p:spPr>
          <a:xfrm>
            <a:off x="5908843" y="1846646"/>
            <a:ext cx="4177266" cy="2969234"/>
          </a:xfrm>
          <a:prstGeom prst="roundRect">
            <a:avLst>
              <a:gd name="adj" fmla="val 2927"/>
            </a:avLst>
          </a:prstGeom>
          <a:solidFill>
            <a:schemeClr val="bg1"/>
          </a:solidFill>
          <a:ln w="38100">
            <a:solidFill>
              <a:srgbClr val="00A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E25D000B-4E0B-A549-BF38-638F4661EF99}"/>
              </a:ext>
            </a:extLst>
          </p:cNvPr>
          <p:cNvSpPr txBox="1"/>
          <p:nvPr/>
        </p:nvSpPr>
        <p:spPr>
          <a:xfrm>
            <a:off x="6252727" y="2969169"/>
            <a:ext cx="3453768" cy="1429430"/>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We focus on ensuring the long-term health of DRI by addressing efficiency, security, environmental and financial challenges to create </a:t>
            </a:r>
            <a:b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br>
            <a: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 sustainable DRI ecosystem. </a:t>
            </a:r>
          </a:p>
        </p:txBody>
      </p:sp>
      <p:pic>
        <p:nvPicPr>
          <p:cNvPr id="18" name="Graphic 17">
            <a:extLst>
              <a:ext uri="{FF2B5EF4-FFF2-40B4-BE49-F238E27FC236}">
                <a16:creationId xmlns:a16="http://schemas.microsoft.com/office/drawing/2014/main" id="{B70BCE64-80FE-784A-B28B-D27361EA39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5403" y="2056532"/>
            <a:ext cx="664523" cy="664523"/>
          </a:xfrm>
          <a:prstGeom prst="rect">
            <a:avLst/>
          </a:prstGeom>
        </p:spPr>
      </p:pic>
    </p:spTree>
    <p:extLst>
      <p:ext uri="{BB962C8B-B14F-4D97-AF65-F5344CB8AC3E}">
        <p14:creationId xmlns:p14="http://schemas.microsoft.com/office/powerpoint/2010/main" val="308981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EDD6C3-68F1-2FB1-BDCC-B40109B76D3A}"/>
              </a:ext>
            </a:extLst>
          </p:cNvPr>
          <p:cNvSpPr/>
          <p:nvPr/>
        </p:nvSpPr>
        <p:spPr>
          <a:xfrm>
            <a:off x="394462" y="5471981"/>
            <a:ext cx="2472563" cy="1333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8FDE096E-85ED-3C57-5F89-FC51DF0502EE}"/>
              </a:ext>
            </a:extLst>
          </p:cNvPr>
          <p:cNvSpPr txBox="1"/>
          <p:nvPr/>
        </p:nvSpPr>
        <p:spPr>
          <a:xfrm>
            <a:off x="394462" y="267169"/>
            <a:ext cx="1158070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150" normalizeH="0" baseline="0" noProof="0">
                <a:ln>
                  <a:noFill/>
                </a:ln>
                <a:solidFill>
                  <a:srgbClr val="2E2D62"/>
                </a:solidFill>
                <a:effectLst/>
                <a:uLnTx/>
                <a:uFillTx/>
                <a:latin typeface="Arial" panose="020B0604020202020204"/>
                <a:ea typeface="+mn-ea"/>
                <a:cs typeface="Arial"/>
              </a:rPr>
              <a:t>Our vision and approach for DRI </a:t>
            </a:r>
          </a:p>
        </p:txBody>
      </p:sp>
      <p:grpSp>
        <p:nvGrpSpPr>
          <p:cNvPr id="13" name="Group 12">
            <a:extLst>
              <a:ext uri="{FF2B5EF4-FFF2-40B4-BE49-F238E27FC236}">
                <a16:creationId xmlns:a16="http://schemas.microsoft.com/office/drawing/2014/main" id="{3EFF0C9C-A19C-953D-D189-007713B03672}"/>
              </a:ext>
            </a:extLst>
          </p:cNvPr>
          <p:cNvGrpSpPr/>
          <p:nvPr/>
        </p:nvGrpSpPr>
        <p:grpSpPr>
          <a:xfrm>
            <a:off x="959434" y="1386443"/>
            <a:ext cx="4943475" cy="5022632"/>
            <a:chOff x="1072054" y="1363717"/>
            <a:chExt cx="3520966" cy="4480035"/>
          </a:xfrm>
        </p:grpSpPr>
        <p:sp>
          <p:nvSpPr>
            <p:cNvPr id="4" name="Rectangle: Rounded Corners 3">
              <a:extLst>
                <a:ext uri="{FF2B5EF4-FFF2-40B4-BE49-F238E27FC236}">
                  <a16:creationId xmlns:a16="http://schemas.microsoft.com/office/drawing/2014/main" id="{6A7EA118-D6BE-D995-1583-B8D67D519CA3}"/>
                </a:ext>
              </a:extLst>
            </p:cNvPr>
            <p:cNvSpPr/>
            <p:nvPr/>
          </p:nvSpPr>
          <p:spPr>
            <a:xfrm>
              <a:off x="1072054" y="1484586"/>
              <a:ext cx="3316015" cy="4359166"/>
            </a:xfrm>
            <a:prstGeom prst="roundRect">
              <a:avLst/>
            </a:prstGeom>
            <a:solidFill>
              <a:schemeClr val="accent3">
                <a:lumMod val="20000"/>
                <a:lumOff val="80000"/>
              </a:schemeClr>
            </a:solidFill>
            <a:ln>
              <a:solidFill>
                <a:schemeClr val="accent3">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8F077CBA-11F2-7E2A-1EA8-5EBAD52E4DD2}"/>
                </a:ext>
              </a:extLst>
            </p:cNvPr>
            <p:cNvSpPr/>
            <p:nvPr/>
          </p:nvSpPr>
          <p:spPr>
            <a:xfrm>
              <a:off x="1277005" y="1363717"/>
              <a:ext cx="3316015" cy="4359166"/>
            </a:xfrm>
            <a:prstGeom prst="roundRect">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Graphic 6" descr="Eye outline">
              <a:extLst>
                <a:ext uri="{FF2B5EF4-FFF2-40B4-BE49-F238E27FC236}">
                  <a16:creationId xmlns:a16="http://schemas.microsoft.com/office/drawing/2014/main" id="{5B60407B-8692-5116-ABDC-E1EE6831D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1624" y="1484586"/>
              <a:ext cx="1064172" cy="1064172"/>
            </a:xfrm>
            <a:prstGeom prst="rect">
              <a:avLst/>
            </a:prstGeom>
          </p:spPr>
        </p:pic>
        <p:sp>
          <p:nvSpPr>
            <p:cNvPr id="8" name="TextBox 7">
              <a:extLst>
                <a:ext uri="{FF2B5EF4-FFF2-40B4-BE49-F238E27FC236}">
                  <a16:creationId xmlns:a16="http://schemas.microsoft.com/office/drawing/2014/main" id="{C9233C22-00C8-61C2-1E3F-F20E3CEC7620}"/>
                </a:ext>
              </a:extLst>
            </p:cNvPr>
            <p:cNvSpPr txBox="1"/>
            <p:nvPr/>
          </p:nvSpPr>
          <p:spPr>
            <a:xfrm>
              <a:off x="2054772" y="2364092"/>
              <a:ext cx="13978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a:ea typeface="+mn-ea"/>
                  <a:cs typeface="+mn-cs"/>
                </a:rPr>
                <a:t>Our Vision</a:t>
              </a:r>
            </a:p>
          </p:txBody>
        </p:sp>
        <p:cxnSp>
          <p:nvCxnSpPr>
            <p:cNvPr id="10" name="Straight Connector 9">
              <a:extLst>
                <a:ext uri="{FF2B5EF4-FFF2-40B4-BE49-F238E27FC236}">
                  <a16:creationId xmlns:a16="http://schemas.microsoft.com/office/drawing/2014/main" id="{463A8C5B-0CC1-B0D4-7DF6-A3F6A868871B}"/>
                </a:ext>
              </a:extLst>
            </p:cNvPr>
            <p:cNvCxnSpPr/>
            <p:nvPr/>
          </p:nvCxnSpPr>
          <p:spPr>
            <a:xfrm>
              <a:off x="2054772" y="2827283"/>
              <a:ext cx="15187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2F808D-1981-F9E8-CEB2-3A25BF0D8373}"/>
                </a:ext>
              </a:extLst>
            </p:cNvPr>
            <p:cNvSpPr txBox="1"/>
            <p:nvPr/>
          </p:nvSpPr>
          <p:spPr>
            <a:xfrm>
              <a:off x="1383094" y="3114000"/>
              <a:ext cx="2862099" cy="22785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A coherent state-of-the-art national Digital Research Infrastructure (DRI) that will seamlessly connect researchers and innovators to the computers, data, tools, techniques and skills that underpin the most ambitious and creative research</a:t>
              </a:r>
            </a:p>
          </p:txBody>
        </p:sp>
      </p:grpSp>
      <p:grpSp>
        <p:nvGrpSpPr>
          <p:cNvPr id="14" name="Group 13">
            <a:extLst>
              <a:ext uri="{FF2B5EF4-FFF2-40B4-BE49-F238E27FC236}">
                <a16:creationId xmlns:a16="http://schemas.microsoft.com/office/drawing/2014/main" id="{F5AC8487-0852-823B-5E6B-60CFD6FAC6B6}"/>
              </a:ext>
            </a:extLst>
          </p:cNvPr>
          <p:cNvGrpSpPr/>
          <p:nvPr/>
        </p:nvGrpSpPr>
        <p:grpSpPr>
          <a:xfrm>
            <a:off x="6289090" y="1383016"/>
            <a:ext cx="4943475" cy="5022632"/>
            <a:chOff x="1072054" y="1363717"/>
            <a:chExt cx="3520966" cy="4480035"/>
          </a:xfrm>
        </p:grpSpPr>
        <p:sp>
          <p:nvSpPr>
            <p:cNvPr id="15" name="Rectangle: Rounded Corners 14">
              <a:extLst>
                <a:ext uri="{FF2B5EF4-FFF2-40B4-BE49-F238E27FC236}">
                  <a16:creationId xmlns:a16="http://schemas.microsoft.com/office/drawing/2014/main" id="{1D65942E-2BB3-A3D2-0DFF-0708B72E89DC}"/>
                </a:ext>
              </a:extLst>
            </p:cNvPr>
            <p:cNvSpPr/>
            <p:nvPr/>
          </p:nvSpPr>
          <p:spPr>
            <a:xfrm>
              <a:off x="1072054" y="1484586"/>
              <a:ext cx="3316015" cy="4359166"/>
            </a:xfrm>
            <a:prstGeom prst="roundRect">
              <a:avLst/>
            </a:prstGeom>
            <a:solidFill>
              <a:schemeClr val="accent2">
                <a:lumMod val="20000"/>
                <a:lumOff val="80000"/>
              </a:schemeClr>
            </a:solidFill>
            <a:ln>
              <a:solidFill>
                <a:schemeClr val="accent3">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69197704-48D9-9CC0-8591-8B71E36A722B}"/>
                </a:ext>
              </a:extLst>
            </p:cNvPr>
            <p:cNvSpPr/>
            <p:nvPr/>
          </p:nvSpPr>
          <p:spPr>
            <a:xfrm>
              <a:off x="1277005" y="1363717"/>
              <a:ext cx="3316015" cy="4359166"/>
            </a:xfrm>
            <a:prstGeom prst="roundRect">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FC2EECFF-36D2-DECA-68EF-F9E6890E262F}"/>
                </a:ext>
              </a:extLst>
            </p:cNvPr>
            <p:cNvSpPr txBox="1"/>
            <p:nvPr/>
          </p:nvSpPr>
          <p:spPr>
            <a:xfrm>
              <a:off x="2054771" y="2364092"/>
              <a:ext cx="1723697" cy="329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a:ea typeface="+mn-ea"/>
                  <a:cs typeface="+mn-cs"/>
                </a:rPr>
                <a:t>Our Approach</a:t>
              </a:r>
            </a:p>
          </p:txBody>
        </p:sp>
        <p:cxnSp>
          <p:nvCxnSpPr>
            <p:cNvPr id="19" name="Straight Connector 18">
              <a:extLst>
                <a:ext uri="{FF2B5EF4-FFF2-40B4-BE49-F238E27FC236}">
                  <a16:creationId xmlns:a16="http://schemas.microsoft.com/office/drawing/2014/main" id="{FE3D13B3-BA76-D532-F734-5BF02F473017}"/>
                </a:ext>
              </a:extLst>
            </p:cNvPr>
            <p:cNvCxnSpPr/>
            <p:nvPr/>
          </p:nvCxnSpPr>
          <p:spPr>
            <a:xfrm>
              <a:off x="2054772" y="2827283"/>
              <a:ext cx="15187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6714458-CB3E-57DB-49C2-C837EB02384A}"/>
                </a:ext>
              </a:extLst>
            </p:cNvPr>
            <p:cNvSpPr txBox="1"/>
            <p:nvPr/>
          </p:nvSpPr>
          <p:spPr>
            <a:xfrm>
              <a:off x="1371053" y="2899639"/>
              <a:ext cx="2958991" cy="28276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The DRI ecosystem includes large-scale computing, data storage, facilities, software, networks, skilled DRI professionals, and other components. Working across UKRI, we will evolve existing infrastructures to support new communities of practice and, subject to funding, by investing in new capabilities.</a:t>
              </a:r>
            </a:p>
          </p:txBody>
        </p:sp>
      </p:grpSp>
      <p:pic>
        <p:nvPicPr>
          <p:cNvPr id="22" name="Graphic 21" descr="Bullseye outline">
            <a:extLst>
              <a:ext uri="{FF2B5EF4-FFF2-40B4-BE49-F238E27FC236}">
                <a16:creationId xmlns:a16="http://schemas.microsoft.com/office/drawing/2014/main" id="{DBEB7B22-F030-C61E-6550-C2981990C7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91218" y="1622284"/>
            <a:ext cx="885694" cy="885694"/>
          </a:xfrm>
          <a:prstGeom prst="rect">
            <a:avLst/>
          </a:prstGeom>
        </p:spPr>
      </p:pic>
    </p:spTree>
    <p:extLst>
      <p:ext uri="{BB962C8B-B14F-4D97-AF65-F5344CB8AC3E}">
        <p14:creationId xmlns:p14="http://schemas.microsoft.com/office/powerpoint/2010/main" val="33708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B6A3-DBD2-3F44-CE8C-B4FB9189CE09}"/>
              </a:ext>
            </a:extLst>
          </p:cNvPr>
          <p:cNvSpPr txBox="1">
            <a:spLocks/>
          </p:cNvSpPr>
          <p:nvPr/>
        </p:nvSpPr>
        <p:spPr>
          <a:xfrm>
            <a:off x="201223" y="349827"/>
            <a:ext cx="10647289" cy="60896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150" normalizeH="0" baseline="0" noProof="0">
                <a:ln>
                  <a:noFill/>
                </a:ln>
                <a:solidFill>
                  <a:srgbClr val="2E2D62"/>
                </a:solidFill>
                <a:effectLst/>
                <a:uLnTx/>
                <a:uFillTx/>
                <a:latin typeface="Arial"/>
                <a:ea typeface="+mj-ea"/>
                <a:cs typeface="Arial"/>
              </a:rPr>
              <a:t>Summary of Phase 2 Portfolio</a:t>
            </a:r>
          </a:p>
        </p:txBody>
      </p:sp>
      <p:sp>
        <p:nvSpPr>
          <p:cNvPr id="3" name="Rectangle 2">
            <a:extLst>
              <a:ext uri="{FF2B5EF4-FFF2-40B4-BE49-F238E27FC236}">
                <a16:creationId xmlns:a16="http://schemas.microsoft.com/office/drawing/2014/main" id="{A1EC848B-7C66-A6EE-49D3-C8D3E68F9666}"/>
              </a:ext>
            </a:extLst>
          </p:cNvPr>
          <p:cNvSpPr/>
          <p:nvPr/>
        </p:nvSpPr>
        <p:spPr>
          <a:xfrm>
            <a:off x="1205729" y="1200937"/>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8D7A8AF8-12CD-8D2C-9FE0-9AC9DD64B56E}"/>
              </a:ext>
            </a:extLst>
          </p:cNvPr>
          <p:cNvSpPr/>
          <p:nvPr/>
        </p:nvSpPr>
        <p:spPr>
          <a:xfrm>
            <a:off x="4694799" y="1207363"/>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87834B11-2774-099A-3450-5DC1B492C9A0}"/>
              </a:ext>
            </a:extLst>
          </p:cNvPr>
          <p:cNvSpPr/>
          <p:nvPr/>
        </p:nvSpPr>
        <p:spPr>
          <a:xfrm>
            <a:off x="8188156" y="1207363"/>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9FB1DE7B-28A0-1756-A39C-38EB35BE310B}"/>
              </a:ext>
            </a:extLst>
          </p:cNvPr>
          <p:cNvSpPr/>
          <p:nvPr/>
        </p:nvSpPr>
        <p:spPr>
          <a:xfrm>
            <a:off x="2734317" y="3935259"/>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560C5961-1B11-9195-FB1F-2B8F62C46A08}"/>
              </a:ext>
            </a:extLst>
          </p:cNvPr>
          <p:cNvSpPr/>
          <p:nvPr/>
        </p:nvSpPr>
        <p:spPr>
          <a:xfrm>
            <a:off x="6520637" y="3935259"/>
            <a:ext cx="2399936" cy="2485748"/>
          </a:xfrm>
          <a:prstGeom prst="rect">
            <a:avLst/>
          </a:prstGeom>
          <a:solidFill>
            <a:schemeClr val="bg1"/>
          </a:solidFill>
          <a:ln w="19050">
            <a:solidFill>
              <a:srgbClr val="2E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BC50F4A4-58B5-90D0-590D-11128DD621D1}"/>
              </a:ext>
            </a:extLst>
          </p:cNvPr>
          <p:cNvGrpSpPr/>
          <p:nvPr/>
        </p:nvGrpSpPr>
        <p:grpSpPr>
          <a:xfrm>
            <a:off x="7733177" y="1372300"/>
            <a:ext cx="909957" cy="863988"/>
            <a:chOff x="8183727" y="1366853"/>
            <a:chExt cx="736846" cy="695812"/>
          </a:xfrm>
        </p:grpSpPr>
        <p:sp>
          <p:nvSpPr>
            <p:cNvPr id="24" name="Rectangle 23">
              <a:extLst>
                <a:ext uri="{FF2B5EF4-FFF2-40B4-BE49-F238E27FC236}">
                  <a16:creationId xmlns:a16="http://schemas.microsoft.com/office/drawing/2014/main" id="{1D0BE2F7-0A0A-B580-E9B8-495C0C5098EC}"/>
                </a:ext>
              </a:extLst>
            </p:cNvPr>
            <p:cNvSpPr/>
            <p:nvPr/>
          </p:nvSpPr>
          <p:spPr>
            <a:xfrm>
              <a:off x="8183727" y="1366853"/>
              <a:ext cx="736846" cy="695812"/>
            </a:xfrm>
            <a:prstGeom prst="rect">
              <a:avLst/>
            </a:prstGeom>
            <a:solidFill>
              <a:srgbClr val="861E8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raphic 7" descr="Internet Of Things with solid fill">
              <a:extLst>
                <a:ext uri="{FF2B5EF4-FFF2-40B4-BE49-F238E27FC236}">
                  <a16:creationId xmlns:a16="http://schemas.microsoft.com/office/drawing/2014/main" id="{8988A081-9039-10CF-7FBB-DE1E42CC8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9557" y="1464297"/>
              <a:ext cx="522942" cy="522942"/>
            </a:xfrm>
            <a:prstGeom prst="rect">
              <a:avLst/>
            </a:prstGeom>
          </p:spPr>
        </p:pic>
      </p:grpSp>
      <p:grpSp>
        <p:nvGrpSpPr>
          <p:cNvPr id="34" name="Group 33">
            <a:extLst>
              <a:ext uri="{FF2B5EF4-FFF2-40B4-BE49-F238E27FC236}">
                <a16:creationId xmlns:a16="http://schemas.microsoft.com/office/drawing/2014/main" id="{0E0BBDC6-DE44-941A-E591-45F06AAADCC1}"/>
              </a:ext>
            </a:extLst>
          </p:cNvPr>
          <p:cNvGrpSpPr/>
          <p:nvPr/>
        </p:nvGrpSpPr>
        <p:grpSpPr>
          <a:xfrm>
            <a:off x="4239820" y="1351685"/>
            <a:ext cx="909957" cy="863988"/>
            <a:chOff x="4397407" y="1361588"/>
            <a:chExt cx="736846" cy="695812"/>
          </a:xfrm>
        </p:grpSpPr>
        <p:sp>
          <p:nvSpPr>
            <p:cNvPr id="22" name="Rectangle 21">
              <a:extLst>
                <a:ext uri="{FF2B5EF4-FFF2-40B4-BE49-F238E27FC236}">
                  <a16:creationId xmlns:a16="http://schemas.microsoft.com/office/drawing/2014/main" id="{8F1C8DF7-943F-0525-E9B7-9D647E2762C7}"/>
                </a:ext>
              </a:extLst>
            </p:cNvPr>
            <p:cNvSpPr/>
            <p:nvPr/>
          </p:nvSpPr>
          <p:spPr>
            <a:xfrm>
              <a:off x="4397407" y="1361588"/>
              <a:ext cx="736846" cy="695812"/>
            </a:xfrm>
            <a:prstGeom prst="rect">
              <a:avLst/>
            </a:prstGeom>
            <a:solidFill>
              <a:schemeClr val="accent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Graphic 8" descr="Internet with solid fill">
              <a:extLst>
                <a:ext uri="{FF2B5EF4-FFF2-40B4-BE49-F238E27FC236}">
                  <a16:creationId xmlns:a16="http://schemas.microsoft.com/office/drawing/2014/main" id="{74ECB6B6-84EB-32F1-EC4F-5DA43FE14B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4359" y="1448023"/>
              <a:ext cx="522942" cy="522942"/>
            </a:xfrm>
            <a:prstGeom prst="rect">
              <a:avLst/>
            </a:prstGeom>
          </p:spPr>
        </p:pic>
      </p:grpSp>
      <p:grpSp>
        <p:nvGrpSpPr>
          <p:cNvPr id="37" name="Group 36">
            <a:extLst>
              <a:ext uri="{FF2B5EF4-FFF2-40B4-BE49-F238E27FC236}">
                <a16:creationId xmlns:a16="http://schemas.microsoft.com/office/drawing/2014/main" id="{896843B3-C1C6-663F-B8F8-6002171350AD}"/>
              </a:ext>
            </a:extLst>
          </p:cNvPr>
          <p:cNvGrpSpPr/>
          <p:nvPr/>
        </p:nvGrpSpPr>
        <p:grpSpPr>
          <a:xfrm>
            <a:off x="6065658" y="4089484"/>
            <a:ext cx="909957" cy="863988"/>
            <a:chOff x="6223245" y="4089484"/>
            <a:chExt cx="736846" cy="695812"/>
          </a:xfrm>
        </p:grpSpPr>
        <p:sp>
          <p:nvSpPr>
            <p:cNvPr id="28" name="Rectangle 27">
              <a:extLst>
                <a:ext uri="{FF2B5EF4-FFF2-40B4-BE49-F238E27FC236}">
                  <a16:creationId xmlns:a16="http://schemas.microsoft.com/office/drawing/2014/main" id="{EC8B1614-3936-969E-230B-89D8A5AB9379}"/>
                </a:ext>
              </a:extLst>
            </p:cNvPr>
            <p:cNvSpPr/>
            <p:nvPr/>
          </p:nvSpPr>
          <p:spPr>
            <a:xfrm>
              <a:off x="6223245" y="4089484"/>
              <a:ext cx="736846" cy="695812"/>
            </a:xfrm>
            <a:prstGeom prst="rect">
              <a:avLst/>
            </a:prstGeom>
            <a:solidFill>
              <a:srgbClr val="800000"/>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descr="Open hand with plant with solid fill">
              <a:extLst>
                <a:ext uri="{FF2B5EF4-FFF2-40B4-BE49-F238E27FC236}">
                  <a16:creationId xmlns:a16="http://schemas.microsoft.com/office/drawing/2014/main" id="{51F6237E-8CD8-C578-2144-2FC42F7E53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0197" y="4175919"/>
              <a:ext cx="522942" cy="522942"/>
            </a:xfrm>
            <a:prstGeom prst="rect">
              <a:avLst/>
            </a:prstGeom>
          </p:spPr>
        </p:pic>
      </p:grpSp>
      <p:grpSp>
        <p:nvGrpSpPr>
          <p:cNvPr id="33" name="Group 32">
            <a:extLst>
              <a:ext uri="{FF2B5EF4-FFF2-40B4-BE49-F238E27FC236}">
                <a16:creationId xmlns:a16="http://schemas.microsoft.com/office/drawing/2014/main" id="{6B5B2A26-82C5-5E2B-1CEB-0ABC90F9A60A}"/>
              </a:ext>
            </a:extLst>
          </p:cNvPr>
          <p:cNvGrpSpPr/>
          <p:nvPr/>
        </p:nvGrpSpPr>
        <p:grpSpPr>
          <a:xfrm>
            <a:off x="750750" y="1347979"/>
            <a:ext cx="909957" cy="863988"/>
            <a:chOff x="489753" y="1361588"/>
            <a:chExt cx="736846" cy="695812"/>
          </a:xfrm>
        </p:grpSpPr>
        <p:sp>
          <p:nvSpPr>
            <p:cNvPr id="16" name="Rectangle 15">
              <a:extLst>
                <a:ext uri="{FF2B5EF4-FFF2-40B4-BE49-F238E27FC236}">
                  <a16:creationId xmlns:a16="http://schemas.microsoft.com/office/drawing/2014/main" id="{FE5B2574-1178-D79E-7DA9-1D245617AF17}"/>
                </a:ext>
              </a:extLst>
            </p:cNvPr>
            <p:cNvSpPr/>
            <p:nvPr/>
          </p:nvSpPr>
          <p:spPr>
            <a:xfrm>
              <a:off x="489753" y="1361588"/>
              <a:ext cx="736846" cy="695812"/>
            </a:xfrm>
            <a:prstGeom prst="rect">
              <a:avLst/>
            </a:prstGeom>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17B03EAD-183A-DD18-58C4-529703FD46F9}"/>
                </a:ext>
              </a:extLst>
            </p:cNvPr>
            <p:cNvGrpSpPr/>
            <p:nvPr/>
          </p:nvGrpSpPr>
          <p:grpSpPr>
            <a:xfrm>
              <a:off x="596705" y="1495765"/>
              <a:ext cx="522941" cy="561635"/>
              <a:chOff x="9319388" y="4645678"/>
              <a:chExt cx="841808" cy="982058"/>
            </a:xfrm>
            <a:solidFill>
              <a:schemeClr val="bg1"/>
            </a:solidFill>
          </p:grpSpPr>
          <p:pic>
            <p:nvPicPr>
              <p:cNvPr id="10" name="Graphic 9" descr="Open hand with solid fill">
                <a:extLst>
                  <a:ext uri="{FF2B5EF4-FFF2-40B4-BE49-F238E27FC236}">
                    <a16:creationId xmlns:a16="http://schemas.microsoft.com/office/drawing/2014/main" id="{5DE7B019-863C-4628-1BA7-46150A05CE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19388" y="4785928"/>
                <a:ext cx="841808" cy="841808"/>
              </a:xfrm>
              <a:prstGeom prst="rect">
                <a:avLst/>
              </a:prstGeom>
            </p:spPr>
          </p:pic>
          <p:pic>
            <p:nvPicPr>
              <p:cNvPr id="12" name="Graphic 11" descr="Gears with solid fill">
                <a:extLst>
                  <a:ext uri="{FF2B5EF4-FFF2-40B4-BE49-F238E27FC236}">
                    <a16:creationId xmlns:a16="http://schemas.microsoft.com/office/drawing/2014/main" id="{19196E04-F152-2C4F-F4DA-EADC2D39A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19215">
                <a:off x="9593814" y="4645678"/>
                <a:ext cx="482341" cy="482341"/>
              </a:xfrm>
              <a:prstGeom prst="rect">
                <a:avLst/>
              </a:prstGeom>
            </p:spPr>
          </p:pic>
        </p:grpSp>
      </p:grpSp>
      <p:grpSp>
        <p:nvGrpSpPr>
          <p:cNvPr id="36" name="Group 35">
            <a:extLst>
              <a:ext uri="{FF2B5EF4-FFF2-40B4-BE49-F238E27FC236}">
                <a16:creationId xmlns:a16="http://schemas.microsoft.com/office/drawing/2014/main" id="{53175C5C-FFCB-D443-37CE-B8E499164840}"/>
              </a:ext>
            </a:extLst>
          </p:cNvPr>
          <p:cNvGrpSpPr/>
          <p:nvPr/>
        </p:nvGrpSpPr>
        <p:grpSpPr>
          <a:xfrm>
            <a:off x="2289324" y="4089484"/>
            <a:ext cx="909957" cy="863988"/>
            <a:chOff x="2436925" y="4089484"/>
            <a:chExt cx="736846" cy="695812"/>
          </a:xfrm>
        </p:grpSpPr>
        <p:sp>
          <p:nvSpPr>
            <p:cNvPr id="26" name="Rectangle 25">
              <a:extLst>
                <a:ext uri="{FF2B5EF4-FFF2-40B4-BE49-F238E27FC236}">
                  <a16:creationId xmlns:a16="http://schemas.microsoft.com/office/drawing/2014/main" id="{84BC60C6-7D98-6F84-5662-3CB5EE5363F7}"/>
                </a:ext>
              </a:extLst>
            </p:cNvPr>
            <p:cNvSpPr/>
            <p:nvPr/>
          </p:nvSpPr>
          <p:spPr>
            <a:xfrm>
              <a:off x="2436925" y="4089484"/>
              <a:ext cx="736846" cy="695812"/>
            </a:xfrm>
            <a:prstGeom prst="rect">
              <a:avLst/>
            </a:prstGeom>
            <a:solidFill>
              <a:srgbClr val="DC9302"/>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Graphic 13" descr="Users with solid fill">
              <a:extLst>
                <a:ext uri="{FF2B5EF4-FFF2-40B4-BE49-F238E27FC236}">
                  <a16:creationId xmlns:a16="http://schemas.microsoft.com/office/drawing/2014/main" id="{A183152E-E24A-5355-069E-52808422256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43877" y="4175919"/>
              <a:ext cx="522942" cy="522942"/>
            </a:xfrm>
            <a:prstGeom prst="rect">
              <a:avLst/>
            </a:prstGeom>
          </p:spPr>
        </p:pic>
      </p:grpSp>
      <p:sp>
        <p:nvSpPr>
          <p:cNvPr id="30" name="TextBox 29">
            <a:extLst>
              <a:ext uri="{FF2B5EF4-FFF2-40B4-BE49-F238E27FC236}">
                <a16:creationId xmlns:a16="http://schemas.microsoft.com/office/drawing/2014/main" id="{67588351-B647-1A09-CC9C-1D1F105588F8}"/>
              </a:ext>
            </a:extLst>
          </p:cNvPr>
          <p:cNvSpPr txBox="1"/>
          <p:nvPr/>
        </p:nvSpPr>
        <p:spPr>
          <a:xfrm>
            <a:off x="1623211" y="1909021"/>
            <a:ext cx="185617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To deliver aspects of the DRI strategy relating to data infrastructure and implementation of FAIR. </a:t>
            </a:r>
          </a:p>
        </p:txBody>
      </p:sp>
      <p:sp>
        <p:nvSpPr>
          <p:cNvPr id="32" name="TextBox 31">
            <a:extLst>
              <a:ext uri="{FF2B5EF4-FFF2-40B4-BE49-F238E27FC236}">
                <a16:creationId xmlns:a16="http://schemas.microsoft.com/office/drawing/2014/main" id="{13216178-A8BA-45B4-D0AD-6BB4858C7B61}"/>
              </a:ext>
            </a:extLst>
          </p:cNvPr>
          <p:cNvSpPr txBox="1"/>
          <p:nvPr/>
        </p:nvSpPr>
        <p:spPr>
          <a:xfrm>
            <a:off x="1654060" y="1385801"/>
            <a:ext cx="185617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E2C51"/>
                </a:solidFill>
                <a:effectLst/>
                <a:uLnTx/>
                <a:uFillTx/>
                <a:latin typeface="Arial" panose="020B0604020202020204" pitchFamily="34" charset="0"/>
                <a:ea typeface="+mn-ea"/>
                <a:cs typeface="Arial" panose="020B0604020202020204" pitchFamily="34" charset="0"/>
              </a:rPr>
              <a:t>F</a:t>
            </a:r>
            <a:r>
              <a:rPr kumimoji="0" lang="en-US" sz="1400" b="1" i="0" u="none" strike="noStrike" kern="1200" cap="none" spc="0" normalizeH="0" baseline="0" noProof="0" err="1">
                <a:ln>
                  <a:noFill/>
                </a:ln>
                <a:solidFill>
                  <a:srgbClr val="2E2C51"/>
                </a:solidFill>
                <a:effectLst/>
                <a:uLnTx/>
                <a:uFillTx/>
                <a:latin typeface="Arial" panose="020B0604020202020204" pitchFamily="34" charset="0"/>
                <a:ea typeface="+mn-ea"/>
                <a:cs typeface="Arial" panose="020B0604020202020204" pitchFamily="34" charset="0"/>
              </a:rPr>
              <a:t>ederated</a:t>
            </a:r>
            <a:r>
              <a:rPr kumimoji="0" lang="en-US" sz="1400" b="1" i="0" u="none" strike="noStrike" kern="1200" cap="none" spc="0" normalizeH="0" baseline="0" noProof="0">
                <a:ln>
                  <a:noFill/>
                </a:ln>
                <a:solidFill>
                  <a:srgbClr val="2E2C51"/>
                </a:solidFill>
                <a:effectLst/>
                <a:uLnTx/>
                <a:uFillTx/>
                <a:latin typeface="Arial" panose="020B0604020202020204" pitchFamily="34" charset="0"/>
                <a:ea typeface="+mn-ea"/>
                <a:cs typeface="Arial" panose="020B0604020202020204" pitchFamily="34" charset="0"/>
              </a:rPr>
              <a:t> Data Services </a:t>
            </a:r>
            <a:endParaRPr kumimoji="0" lang="en-US" sz="2800" b="0" i="0" u="none" strike="noStrike" kern="1200" cap="none" spc="0" normalizeH="0" baseline="0" noProof="0">
              <a:ln>
                <a:noFill/>
              </a:ln>
              <a:solidFill>
                <a:srgbClr val="44546A"/>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BF88F7E7-18B8-4F87-3FD5-D6B949B61E2E}"/>
              </a:ext>
            </a:extLst>
          </p:cNvPr>
          <p:cNvSpPr txBox="1"/>
          <p:nvPr/>
        </p:nvSpPr>
        <p:spPr>
          <a:xfrm>
            <a:off x="5145932" y="1944496"/>
            <a:ext cx="185617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Ensuring the UK has the compute services to facilitate the ambitions of our R&amp;I community.</a:t>
            </a:r>
          </a:p>
        </p:txBody>
      </p:sp>
      <p:sp>
        <p:nvSpPr>
          <p:cNvPr id="39" name="TextBox 38">
            <a:extLst>
              <a:ext uri="{FF2B5EF4-FFF2-40B4-BE49-F238E27FC236}">
                <a16:creationId xmlns:a16="http://schemas.microsoft.com/office/drawing/2014/main" id="{0682D043-1F7E-6652-BAF0-191E799B2E7F}"/>
              </a:ext>
            </a:extLst>
          </p:cNvPr>
          <p:cNvSpPr txBox="1"/>
          <p:nvPr/>
        </p:nvSpPr>
        <p:spPr>
          <a:xfrm>
            <a:off x="5168419" y="1243038"/>
            <a:ext cx="192631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E2C51"/>
                </a:solidFill>
                <a:effectLst/>
                <a:uLnTx/>
                <a:uFillTx/>
                <a:latin typeface="Arial" panose="020B0604020202020204" pitchFamily="34" charset="0"/>
                <a:ea typeface="+mn-ea"/>
                <a:cs typeface="Arial" panose="020B0604020202020204" pitchFamily="34" charset="0"/>
              </a:rPr>
              <a:t>National Computational Research Services </a:t>
            </a:r>
          </a:p>
        </p:txBody>
      </p:sp>
      <p:sp>
        <p:nvSpPr>
          <p:cNvPr id="40" name="TextBox 39">
            <a:extLst>
              <a:ext uri="{FF2B5EF4-FFF2-40B4-BE49-F238E27FC236}">
                <a16:creationId xmlns:a16="http://schemas.microsoft.com/office/drawing/2014/main" id="{9F68BDFD-4FD2-7EA3-563E-C7FFAE47005E}"/>
              </a:ext>
            </a:extLst>
          </p:cNvPr>
          <p:cNvSpPr txBox="1"/>
          <p:nvPr/>
        </p:nvSpPr>
        <p:spPr>
          <a:xfrm>
            <a:off x="8627610" y="1959654"/>
            <a:ext cx="185617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Creation of a mission-led software programme for large-scale accelerated computing.</a:t>
            </a:r>
          </a:p>
        </p:txBody>
      </p:sp>
      <p:sp>
        <p:nvSpPr>
          <p:cNvPr id="41" name="TextBox 40">
            <a:extLst>
              <a:ext uri="{FF2B5EF4-FFF2-40B4-BE49-F238E27FC236}">
                <a16:creationId xmlns:a16="http://schemas.microsoft.com/office/drawing/2014/main" id="{BAD724E2-FAAC-8965-EAC4-AFD9CF3AA5CC}"/>
              </a:ext>
            </a:extLst>
          </p:cNvPr>
          <p:cNvSpPr txBox="1"/>
          <p:nvPr/>
        </p:nvSpPr>
        <p:spPr>
          <a:xfrm>
            <a:off x="8658459" y="1249996"/>
            <a:ext cx="185617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E2C51"/>
                </a:solidFill>
                <a:effectLst/>
                <a:uLnTx/>
                <a:uFillTx/>
                <a:latin typeface="Arial" panose="020B0604020202020204" pitchFamily="34" charset="0"/>
                <a:ea typeface="+mn-ea"/>
                <a:cs typeface="Arial" panose="020B0604020202020204" pitchFamily="34" charset="0"/>
              </a:rPr>
              <a:t>Software for future Large-scale compute</a:t>
            </a:r>
          </a:p>
        </p:txBody>
      </p:sp>
      <p:sp>
        <p:nvSpPr>
          <p:cNvPr id="42" name="TextBox 41">
            <a:extLst>
              <a:ext uri="{FF2B5EF4-FFF2-40B4-BE49-F238E27FC236}">
                <a16:creationId xmlns:a16="http://schemas.microsoft.com/office/drawing/2014/main" id="{F46A6CAF-1C8B-A4B1-3C5F-F8B8DC7047BB}"/>
              </a:ext>
            </a:extLst>
          </p:cNvPr>
          <p:cNvSpPr txBox="1"/>
          <p:nvPr/>
        </p:nvSpPr>
        <p:spPr>
          <a:xfrm>
            <a:off x="3195201" y="4605490"/>
            <a:ext cx="185617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Ensuring the UK has the skills base to deliver effective world-leading research and innovation. </a:t>
            </a:r>
          </a:p>
        </p:txBody>
      </p:sp>
      <p:sp>
        <p:nvSpPr>
          <p:cNvPr id="43" name="TextBox 42">
            <a:extLst>
              <a:ext uri="{FF2B5EF4-FFF2-40B4-BE49-F238E27FC236}">
                <a16:creationId xmlns:a16="http://schemas.microsoft.com/office/drawing/2014/main" id="{57D504E7-E902-03A9-03CD-1649B1786D64}"/>
              </a:ext>
            </a:extLst>
          </p:cNvPr>
          <p:cNvSpPr txBox="1"/>
          <p:nvPr/>
        </p:nvSpPr>
        <p:spPr>
          <a:xfrm>
            <a:off x="3226050" y="4082270"/>
            <a:ext cx="185617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E2C51"/>
                </a:solidFill>
                <a:effectLst/>
                <a:uLnTx/>
                <a:uFillTx/>
                <a:latin typeface="Arial" panose="020B0604020202020204" pitchFamily="34" charset="0"/>
                <a:ea typeface="+mn-ea"/>
                <a:cs typeface="Arial" panose="020B0604020202020204" pitchFamily="34" charset="0"/>
              </a:rPr>
              <a:t>Supporting DRI Professionals </a:t>
            </a:r>
          </a:p>
        </p:txBody>
      </p:sp>
      <p:sp>
        <p:nvSpPr>
          <p:cNvPr id="44" name="TextBox 43">
            <a:extLst>
              <a:ext uri="{FF2B5EF4-FFF2-40B4-BE49-F238E27FC236}">
                <a16:creationId xmlns:a16="http://schemas.microsoft.com/office/drawing/2014/main" id="{8204A55B-B23A-410A-73F0-C2E9F113BAA6}"/>
              </a:ext>
            </a:extLst>
          </p:cNvPr>
          <p:cNvSpPr txBox="1"/>
          <p:nvPr/>
        </p:nvSpPr>
        <p:spPr>
          <a:xfrm>
            <a:off x="6978931" y="4661669"/>
            <a:ext cx="195716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Secure access and connectivity, and software as an infrastructure and UKRI net zero ambitions.</a:t>
            </a:r>
          </a:p>
        </p:txBody>
      </p:sp>
      <p:sp>
        <p:nvSpPr>
          <p:cNvPr id="45" name="TextBox 44">
            <a:extLst>
              <a:ext uri="{FF2B5EF4-FFF2-40B4-BE49-F238E27FC236}">
                <a16:creationId xmlns:a16="http://schemas.microsoft.com/office/drawing/2014/main" id="{42896F29-9692-3B48-A163-779CBD4D3FC6}"/>
              </a:ext>
            </a:extLst>
          </p:cNvPr>
          <p:cNvSpPr txBox="1"/>
          <p:nvPr/>
        </p:nvSpPr>
        <p:spPr>
          <a:xfrm>
            <a:off x="7006464" y="3966856"/>
            <a:ext cx="185617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E2C51"/>
                </a:solidFill>
                <a:effectLst/>
                <a:uLnTx/>
                <a:uFillTx/>
                <a:latin typeface="Arial" panose="020B0604020202020204" pitchFamily="34" charset="0"/>
                <a:ea typeface="+mn-ea"/>
                <a:cs typeface="Arial" panose="020B0604020202020204" pitchFamily="34" charset="0"/>
              </a:rPr>
              <a:t>Software, Networks, Security and Net Zero </a:t>
            </a:r>
          </a:p>
        </p:txBody>
      </p:sp>
      <p:sp>
        <p:nvSpPr>
          <p:cNvPr id="46" name="Rectangle 45">
            <a:extLst>
              <a:ext uri="{FF2B5EF4-FFF2-40B4-BE49-F238E27FC236}">
                <a16:creationId xmlns:a16="http://schemas.microsoft.com/office/drawing/2014/main" id="{8A0FCC6D-104F-04E6-1F9F-20BA48AE5291}"/>
              </a:ext>
            </a:extLst>
          </p:cNvPr>
          <p:cNvSpPr/>
          <p:nvPr/>
        </p:nvSpPr>
        <p:spPr>
          <a:xfrm>
            <a:off x="1195375" y="2790651"/>
            <a:ext cx="2386771" cy="896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B44774C7-8C4B-587A-BE35-D3881074B88F}"/>
              </a:ext>
            </a:extLst>
          </p:cNvPr>
          <p:cNvSpPr/>
          <p:nvPr/>
        </p:nvSpPr>
        <p:spPr>
          <a:xfrm>
            <a:off x="4696942" y="2794282"/>
            <a:ext cx="2387439" cy="896034"/>
          </a:xfrm>
          <a:prstGeom prst="rect">
            <a:avLst/>
          </a:prstGeom>
          <a:solidFill>
            <a:srgbClr val="2E2D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40D64E36-8097-81F7-0C04-503C047F3FE9}"/>
              </a:ext>
            </a:extLst>
          </p:cNvPr>
          <p:cNvSpPr/>
          <p:nvPr/>
        </p:nvSpPr>
        <p:spPr>
          <a:xfrm>
            <a:off x="8197034" y="2797077"/>
            <a:ext cx="2387439" cy="896034"/>
          </a:xfrm>
          <a:prstGeom prst="rect">
            <a:avLst/>
          </a:prstGeom>
          <a:solidFill>
            <a:srgbClr val="861E84"/>
          </a:solidFill>
          <a:ln>
            <a:solidFill>
              <a:srgbClr val="861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4FAB0323-78C2-4B95-4DA7-03C862CB0822}"/>
              </a:ext>
            </a:extLst>
          </p:cNvPr>
          <p:cNvSpPr/>
          <p:nvPr/>
        </p:nvSpPr>
        <p:spPr>
          <a:xfrm>
            <a:off x="6526885" y="5510121"/>
            <a:ext cx="2387439" cy="896034"/>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D0F99238-76BA-5C9C-F0C6-BEB83A5726E0}"/>
              </a:ext>
            </a:extLst>
          </p:cNvPr>
          <p:cNvSpPr/>
          <p:nvPr/>
        </p:nvSpPr>
        <p:spPr>
          <a:xfrm>
            <a:off x="2737392" y="5513354"/>
            <a:ext cx="2387439" cy="896034"/>
          </a:xfrm>
          <a:prstGeom prst="rect">
            <a:avLst/>
          </a:prstGeom>
          <a:solidFill>
            <a:srgbClr val="DC9302"/>
          </a:solidFill>
          <a:ln>
            <a:solidFill>
              <a:srgbClr val="DC9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6A2BC83C-D33A-BAEC-F93D-8DF632C760BA}"/>
              </a:ext>
            </a:extLst>
          </p:cNvPr>
          <p:cNvSpPr txBox="1"/>
          <p:nvPr/>
        </p:nvSpPr>
        <p:spPr>
          <a:xfrm>
            <a:off x="1323470" y="2863141"/>
            <a:ext cx="206412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Total for FY 24/25</a:t>
            </a:r>
          </a:p>
        </p:txBody>
      </p:sp>
      <p:sp>
        <p:nvSpPr>
          <p:cNvPr id="69" name="TextBox 68">
            <a:extLst>
              <a:ext uri="{FF2B5EF4-FFF2-40B4-BE49-F238E27FC236}">
                <a16:creationId xmlns:a16="http://schemas.microsoft.com/office/drawing/2014/main" id="{C00C4A4D-DCE3-EDFD-66C6-D54047A7D6C1}"/>
              </a:ext>
            </a:extLst>
          </p:cNvPr>
          <p:cNvSpPr txBox="1"/>
          <p:nvPr/>
        </p:nvSpPr>
        <p:spPr>
          <a:xfrm>
            <a:off x="1839882" y="3198295"/>
            <a:ext cx="122731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FFFFFF"/>
                </a:solidFill>
                <a:effectLst/>
                <a:uLnTx/>
                <a:uFillTx/>
                <a:latin typeface="Arial" panose="020B0604020202020204"/>
                <a:ea typeface="+mn-ea"/>
                <a:cs typeface="+mn-cs"/>
              </a:rPr>
              <a:t>£29.2M</a:t>
            </a:r>
          </a:p>
        </p:txBody>
      </p:sp>
      <p:sp>
        <p:nvSpPr>
          <p:cNvPr id="5" name="TextBox 4">
            <a:extLst>
              <a:ext uri="{FF2B5EF4-FFF2-40B4-BE49-F238E27FC236}">
                <a16:creationId xmlns:a16="http://schemas.microsoft.com/office/drawing/2014/main" id="{33A59D32-B40E-6CBF-BFA9-F1A9A9EA6813}"/>
              </a:ext>
            </a:extLst>
          </p:cNvPr>
          <p:cNvSpPr txBox="1"/>
          <p:nvPr/>
        </p:nvSpPr>
        <p:spPr>
          <a:xfrm>
            <a:off x="6594337" y="5572556"/>
            <a:ext cx="206412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Total for FY 24/25</a:t>
            </a:r>
          </a:p>
        </p:txBody>
      </p:sp>
      <p:sp>
        <p:nvSpPr>
          <p:cNvPr id="6" name="TextBox 5">
            <a:extLst>
              <a:ext uri="{FF2B5EF4-FFF2-40B4-BE49-F238E27FC236}">
                <a16:creationId xmlns:a16="http://schemas.microsoft.com/office/drawing/2014/main" id="{FD5E157C-7703-6CFE-EF3C-4BC3AF50B824}"/>
              </a:ext>
            </a:extLst>
          </p:cNvPr>
          <p:cNvSpPr txBox="1"/>
          <p:nvPr/>
        </p:nvSpPr>
        <p:spPr>
          <a:xfrm>
            <a:off x="7110749" y="5907710"/>
            <a:ext cx="122731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FFFFFF"/>
                </a:solidFill>
                <a:effectLst/>
                <a:uLnTx/>
                <a:uFillTx/>
                <a:latin typeface="Arial" panose="020B0604020202020204"/>
                <a:ea typeface="+mn-ea"/>
                <a:cs typeface="+mn-cs"/>
              </a:rPr>
              <a:t>£6.61M</a:t>
            </a:r>
          </a:p>
        </p:txBody>
      </p:sp>
      <p:sp>
        <p:nvSpPr>
          <p:cNvPr id="7" name="TextBox 6">
            <a:extLst>
              <a:ext uri="{FF2B5EF4-FFF2-40B4-BE49-F238E27FC236}">
                <a16:creationId xmlns:a16="http://schemas.microsoft.com/office/drawing/2014/main" id="{BB2BCC30-4169-936A-D8F2-DCBE83AE9C9D}"/>
              </a:ext>
            </a:extLst>
          </p:cNvPr>
          <p:cNvSpPr txBox="1"/>
          <p:nvPr/>
        </p:nvSpPr>
        <p:spPr>
          <a:xfrm>
            <a:off x="4819382" y="2852360"/>
            <a:ext cx="206412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Total for FY 24/25</a:t>
            </a:r>
          </a:p>
        </p:txBody>
      </p:sp>
      <p:sp>
        <p:nvSpPr>
          <p:cNvPr id="13" name="TextBox 12">
            <a:extLst>
              <a:ext uri="{FF2B5EF4-FFF2-40B4-BE49-F238E27FC236}">
                <a16:creationId xmlns:a16="http://schemas.microsoft.com/office/drawing/2014/main" id="{A6B5F81A-A6F3-1744-1DDF-32B9587C6E43}"/>
              </a:ext>
            </a:extLst>
          </p:cNvPr>
          <p:cNvSpPr txBox="1"/>
          <p:nvPr/>
        </p:nvSpPr>
        <p:spPr>
          <a:xfrm>
            <a:off x="5335794" y="3187514"/>
            <a:ext cx="122731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FFFFFF"/>
                </a:solidFill>
                <a:effectLst/>
                <a:uLnTx/>
                <a:uFillTx/>
                <a:latin typeface="Arial" panose="020B0604020202020204"/>
                <a:ea typeface="+mn-ea"/>
                <a:cs typeface="+mn-cs"/>
              </a:rPr>
              <a:t>£13.5M</a:t>
            </a:r>
          </a:p>
        </p:txBody>
      </p:sp>
      <p:sp>
        <p:nvSpPr>
          <p:cNvPr id="17" name="TextBox 16">
            <a:extLst>
              <a:ext uri="{FF2B5EF4-FFF2-40B4-BE49-F238E27FC236}">
                <a16:creationId xmlns:a16="http://schemas.microsoft.com/office/drawing/2014/main" id="{D355E22E-CCD5-B286-5DAA-918C3FAB3943}"/>
              </a:ext>
            </a:extLst>
          </p:cNvPr>
          <p:cNvSpPr txBox="1"/>
          <p:nvPr/>
        </p:nvSpPr>
        <p:spPr>
          <a:xfrm>
            <a:off x="2808086" y="5585683"/>
            <a:ext cx="206412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Total for FY 24/25</a:t>
            </a:r>
          </a:p>
        </p:txBody>
      </p:sp>
      <p:sp>
        <p:nvSpPr>
          <p:cNvPr id="18" name="TextBox 17">
            <a:extLst>
              <a:ext uri="{FF2B5EF4-FFF2-40B4-BE49-F238E27FC236}">
                <a16:creationId xmlns:a16="http://schemas.microsoft.com/office/drawing/2014/main" id="{2C32C394-593E-7CB3-63EF-FEB20B9716A4}"/>
              </a:ext>
            </a:extLst>
          </p:cNvPr>
          <p:cNvSpPr txBox="1"/>
          <p:nvPr/>
        </p:nvSpPr>
        <p:spPr>
          <a:xfrm>
            <a:off x="8246826" y="2861522"/>
            <a:ext cx="206412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Total for FY 24/25</a:t>
            </a:r>
          </a:p>
        </p:txBody>
      </p:sp>
      <p:sp>
        <p:nvSpPr>
          <p:cNvPr id="19" name="TextBox 18">
            <a:extLst>
              <a:ext uri="{FF2B5EF4-FFF2-40B4-BE49-F238E27FC236}">
                <a16:creationId xmlns:a16="http://schemas.microsoft.com/office/drawing/2014/main" id="{4E611686-C554-D248-BFB6-2A2D09939129}"/>
              </a:ext>
            </a:extLst>
          </p:cNvPr>
          <p:cNvSpPr txBox="1"/>
          <p:nvPr/>
        </p:nvSpPr>
        <p:spPr>
          <a:xfrm>
            <a:off x="3257937" y="5907710"/>
            <a:ext cx="122731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FFFFFF"/>
                </a:solidFill>
                <a:effectLst/>
                <a:uLnTx/>
                <a:uFillTx/>
                <a:latin typeface="Arial" panose="020B0604020202020204"/>
                <a:ea typeface="+mn-ea"/>
                <a:cs typeface="+mn-cs"/>
              </a:rPr>
              <a:t>£8.2M</a:t>
            </a:r>
          </a:p>
        </p:txBody>
      </p:sp>
      <p:sp>
        <p:nvSpPr>
          <p:cNvPr id="20" name="TextBox 19">
            <a:extLst>
              <a:ext uri="{FF2B5EF4-FFF2-40B4-BE49-F238E27FC236}">
                <a16:creationId xmlns:a16="http://schemas.microsoft.com/office/drawing/2014/main" id="{FA56BC87-F35B-E758-3D8D-B15F9318317A}"/>
              </a:ext>
            </a:extLst>
          </p:cNvPr>
          <p:cNvSpPr txBox="1"/>
          <p:nvPr/>
        </p:nvSpPr>
        <p:spPr>
          <a:xfrm>
            <a:off x="8774464" y="3187040"/>
            <a:ext cx="122731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FFFFFF"/>
                </a:solidFill>
                <a:effectLst/>
                <a:uLnTx/>
                <a:uFillTx/>
                <a:latin typeface="Arial" panose="020B0604020202020204"/>
                <a:ea typeface="+mn-ea"/>
                <a:cs typeface="+mn-cs"/>
              </a:rPr>
              <a:t>£6M</a:t>
            </a:r>
          </a:p>
        </p:txBody>
      </p:sp>
    </p:spTree>
    <p:extLst>
      <p:ext uri="{BB962C8B-B14F-4D97-AF65-F5344CB8AC3E}">
        <p14:creationId xmlns:p14="http://schemas.microsoft.com/office/powerpoint/2010/main" val="392769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F6BD0-A00D-CDA0-5789-1B773E931C2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7293679-DA68-B4EF-4027-2BB029E73F50}"/>
              </a:ext>
            </a:extLst>
          </p:cNvPr>
          <p:cNvPicPr>
            <a:picLocks noChangeAspect="1"/>
          </p:cNvPicPr>
          <p:nvPr/>
        </p:nvPicPr>
        <p:blipFill rotWithShape="1">
          <a:blip r:embed="rId3"/>
          <a:srcRect l="1309" t="29344" b="4273"/>
          <a:stretch/>
        </p:blipFill>
        <p:spPr>
          <a:xfrm rot="10800000">
            <a:off x="702718" y="-3"/>
            <a:ext cx="11489279" cy="6858002"/>
          </a:xfrm>
          <a:prstGeom prst="rect">
            <a:avLst/>
          </a:prstGeom>
        </p:spPr>
      </p:pic>
      <p:sp>
        <p:nvSpPr>
          <p:cNvPr id="8" name="TextBox 7">
            <a:extLst>
              <a:ext uri="{FF2B5EF4-FFF2-40B4-BE49-F238E27FC236}">
                <a16:creationId xmlns:a16="http://schemas.microsoft.com/office/drawing/2014/main" id="{B6A63E71-9918-F1AF-1433-22B4034701BC}"/>
              </a:ext>
            </a:extLst>
          </p:cNvPr>
          <p:cNvSpPr txBox="1"/>
          <p:nvPr/>
        </p:nvSpPr>
        <p:spPr>
          <a:xfrm>
            <a:off x="584049" y="2759690"/>
            <a:ext cx="8316591" cy="1446550"/>
          </a:xfrm>
          <a:prstGeom prst="rect">
            <a:avLst/>
          </a:prstGeom>
          <a:noFill/>
        </p:spPr>
        <p:txBody>
          <a:bodyPr wrap="square" rtlCol="0" anchor="t">
            <a:spAutoFit/>
          </a:bodyPr>
          <a:lstStyle/>
          <a:p>
            <a:r>
              <a:rPr kumimoji="0" lang="en-US" sz="4400" b="1" i="0" u="none" strike="noStrike" kern="1200" cap="none" spc="0" normalizeH="0" baseline="0" noProof="0" dirty="0">
                <a:ln>
                  <a:noFill/>
                </a:ln>
                <a:solidFill>
                  <a:srgbClr val="2E2C61"/>
                </a:solidFill>
                <a:effectLst/>
                <a:uLnTx/>
                <a:uFillTx/>
                <a:latin typeface="Arial" panose="020B0604020202020204" pitchFamily="34" charset="0"/>
                <a:ea typeface="+mj-ea"/>
                <a:cs typeface="Arial" panose="020B0604020202020204" pitchFamily="34" charset="0"/>
              </a:rPr>
              <a:t>UKRI, STFC, and the Spending Review</a:t>
            </a:r>
            <a:endParaRPr lang="en-US" sz="4800" b="1" spc="-150"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A4A3733-7BD8-6568-860D-8CC0EC55703C}"/>
              </a:ext>
            </a:extLst>
          </p:cNvPr>
          <p:cNvPicPr>
            <a:picLocks noChangeAspect="1"/>
          </p:cNvPicPr>
          <p:nvPr/>
        </p:nvPicPr>
        <p:blipFill>
          <a:blip r:embed="rId4"/>
          <a:stretch>
            <a:fillRect/>
          </a:stretch>
        </p:blipFill>
        <p:spPr>
          <a:xfrm>
            <a:off x="146050" y="141003"/>
            <a:ext cx="3619500" cy="1554480"/>
          </a:xfrm>
          <a:prstGeom prst="rect">
            <a:avLst/>
          </a:prstGeom>
        </p:spPr>
      </p:pic>
      <p:pic>
        <p:nvPicPr>
          <p:cNvPr id="5" name="Picture 4">
            <a:extLst>
              <a:ext uri="{FF2B5EF4-FFF2-40B4-BE49-F238E27FC236}">
                <a16:creationId xmlns:a16="http://schemas.microsoft.com/office/drawing/2014/main" id="{31916EA5-D540-B6E7-C171-A6A46D4A207B}"/>
              </a:ext>
            </a:extLst>
          </p:cNvPr>
          <p:cNvPicPr>
            <a:picLocks noChangeAspect="1"/>
          </p:cNvPicPr>
          <p:nvPr/>
        </p:nvPicPr>
        <p:blipFill rotWithShape="1">
          <a:blip r:embed="rId5"/>
          <a:srcRect l="39723" t="3438" r="41861" b="20967"/>
          <a:stretch/>
        </p:blipFill>
        <p:spPr>
          <a:xfrm rot="16200000">
            <a:off x="4189208" y="-1285798"/>
            <a:ext cx="6716998" cy="9288591"/>
          </a:xfrm>
          <a:prstGeom prst="rect">
            <a:avLst/>
          </a:prstGeom>
        </p:spPr>
      </p:pic>
    </p:spTree>
    <p:extLst>
      <p:ext uri="{BB962C8B-B14F-4D97-AF65-F5344CB8AC3E}">
        <p14:creationId xmlns:p14="http://schemas.microsoft.com/office/powerpoint/2010/main" val="95390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BB36C-1547-E6B9-75CA-BBC97A169CF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11481A2-ABEB-292A-3FFA-88ED7C9FBD44}"/>
              </a:ext>
            </a:extLst>
          </p:cNvPr>
          <p:cNvSpPr/>
          <p:nvPr/>
        </p:nvSpPr>
        <p:spPr>
          <a:xfrm>
            <a:off x="-69156" y="5747657"/>
            <a:ext cx="2497311" cy="11103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595698-EB82-C543-BA19-51010232A4B9}"/>
              </a:ext>
            </a:extLst>
          </p:cNvPr>
          <p:cNvSpPr>
            <a:spLocks noGrp="1"/>
          </p:cNvSpPr>
          <p:nvPr>
            <p:ph type="title"/>
          </p:nvPr>
        </p:nvSpPr>
        <p:spPr/>
        <p:txBody>
          <a:bodyPr/>
          <a:lstStyle/>
          <a:p>
            <a:r>
              <a:rPr lang="en-US" dirty="0"/>
              <a:t>UKRI, STFC, and the Spending Review</a:t>
            </a:r>
          </a:p>
        </p:txBody>
      </p:sp>
      <p:pic>
        <p:nvPicPr>
          <p:cNvPr id="5" name="Picture 4">
            <a:extLst>
              <a:ext uri="{FF2B5EF4-FFF2-40B4-BE49-F238E27FC236}">
                <a16:creationId xmlns:a16="http://schemas.microsoft.com/office/drawing/2014/main" id="{F16A442F-3ABC-2809-F65B-A78ABDF2791E}"/>
              </a:ext>
            </a:extLst>
          </p:cNvPr>
          <p:cNvPicPr>
            <a:picLocks noChangeAspect="1"/>
          </p:cNvPicPr>
          <p:nvPr/>
        </p:nvPicPr>
        <p:blipFill>
          <a:blip r:embed="rId2"/>
          <a:stretch>
            <a:fillRect/>
          </a:stretch>
        </p:blipFill>
        <p:spPr>
          <a:xfrm>
            <a:off x="377510" y="1572768"/>
            <a:ext cx="7133312" cy="534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22B164CB-2D9A-9D45-A555-62EE61C23F96}"/>
              </a:ext>
            </a:extLst>
          </p:cNvPr>
          <p:cNvPicPr>
            <a:picLocks noChangeAspect="1"/>
          </p:cNvPicPr>
          <p:nvPr/>
        </p:nvPicPr>
        <p:blipFill>
          <a:blip r:embed="rId3"/>
          <a:stretch>
            <a:fillRect/>
          </a:stretch>
        </p:blipFill>
        <p:spPr>
          <a:xfrm>
            <a:off x="1556428" y="1447746"/>
            <a:ext cx="7366523" cy="4583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DD3C2324-3BA3-09CD-E538-4194B3C2B86C}"/>
              </a:ext>
            </a:extLst>
          </p:cNvPr>
          <p:cNvPicPr>
            <a:picLocks noChangeAspect="1"/>
          </p:cNvPicPr>
          <p:nvPr/>
        </p:nvPicPr>
        <p:blipFill>
          <a:blip r:embed="rId4"/>
          <a:stretch>
            <a:fillRect/>
          </a:stretch>
        </p:blipFill>
        <p:spPr>
          <a:xfrm>
            <a:off x="3665979" y="2008482"/>
            <a:ext cx="7207225" cy="3704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34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960EF-7C89-0C22-24C8-66C617587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7C087-9C30-1F88-45A7-54159FA61F44}"/>
              </a:ext>
            </a:extLst>
          </p:cNvPr>
          <p:cNvSpPr>
            <a:spLocks noGrp="1"/>
          </p:cNvSpPr>
          <p:nvPr>
            <p:ph type="title"/>
          </p:nvPr>
        </p:nvSpPr>
        <p:spPr/>
        <p:txBody>
          <a:bodyPr/>
          <a:lstStyle/>
          <a:p>
            <a:r>
              <a:rPr lang="en-US" dirty="0"/>
              <a:t>UKRI, STFC, and the Spending Review</a:t>
            </a:r>
          </a:p>
        </p:txBody>
      </p:sp>
      <p:sp>
        <p:nvSpPr>
          <p:cNvPr id="3" name="Content Placeholder 2">
            <a:extLst>
              <a:ext uri="{FF2B5EF4-FFF2-40B4-BE49-F238E27FC236}">
                <a16:creationId xmlns:a16="http://schemas.microsoft.com/office/drawing/2014/main" id="{48A34F07-4163-B8F7-5B5C-B247E340C7C0}"/>
              </a:ext>
            </a:extLst>
          </p:cNvPr>
          <p:cNvSpPr>
            <a:spLocks noGrp="1"/>
          </p:cNvSpPr>
          <p:nvPr>
            <p:ph idx="1"/>
          </p:nvPr>
        </p:nvSpPr>
        <p:spPr>
          <a:xfrm>
            <a:off x="838200" y="1825625"/>
            <a:ext cx="10515600" cy="3926021"/>
          </a:xfrm>
        </p:spPr>
        <p:txBody>
          <a:bodyPr>
            <a:normAutofit fontScale="92500" lnSpcReduction="10000"/>
          </a:bodyPr>
          <a:lstStyle/>
          <a:p>
            <a:r>
              <a:rPr lang="en-US" dirty="0"/>
              <a:t>No UKRI budget yet</a:t>
            </a:r>
          </a:p>
          <a:p>
            <a:r>
              <a:rPr lang="en-US" dirty="0"/>
              <a:t>No STFC budget yet</a:t>
            </a:r>
          </a:p>
          <a:p>
            <a:endParaRPr lang="en-US" dirty="0"/>
          </a:p>
          <a:p>
            <a:r>
              <a:rPr lang="en-US" dirty="0"/>
              <a:t>Science Boards, Council, and Executive Board reviewing all STFC activities and </a:t>
            </a:r>
            <a:r>
              <a:rPr lang="en-US" dirty="0" err="1"/>
              <a:t>programmes</a:t>
            </a:r>
            <a:r>
              <a:rPr lang="en-US" dirty="0"/>
              <a:t> – ‘prioritization’</a:t>
            </a:r>
          </a:p>
          <a:p>
            <a:r>
              <a:rPr lang="en-US" dirty="0"/>
              <a:t>There are likely to be very significant pressures on STFC budgets</a:t>
            </a:r>
          </a:p>
          <a:p>
            <a:r>
              <a:rPr lang="en-US" dirty="0"/>
              <a:t>Clearly acknowledged that compute is </a:t>
            </a:r>
            <a:r>
              <a:rPr lang="en-US"/>
              <a:t>a non-optional </a:t>
            </a:r>
            <a:r>
              <a:rPr lang="en-US" dirty="0"/>
              <a:t>part of science activities</a:t>
            </a:r>
          </a:p>
          <a:p>
            <a:r>
              <a:rPr lang="en-US" dirty="0"/>
              <a:t>IRIS collated numbers fed into this process – thank you</a:t>
            </a:r>
          </a:p>
        </p:txBody>
      </p:sp>
    </p:spTree>
    <p:extLst>
      <p:ext uri="{BB962C8B-B14F-4D97-AF65-F5344CB8AC3E}">
        <p14:creationId xmlns:p14="http://schemas.microsoft.com/office/powerpoint/2010/main" val="2824386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A24A-FCF2-5134-82C0-BDE95DDB6DC0}"/>
              </a:ext>
            </a:extLst>
          </p:cNvPr>
          <p:cNvSpPr>
            <a:spLocks noGrp="1"/>
          </p:cNvSpPr>
          <p:nvPr>
            <p:ph type="title"/>
          </p:nvPr>
        </p:nvSpPr>
        <p:spPr/>
        <p:txBody>
          <a:bodyPr/>
          <a:lstStyle/>
          <a:p>
            <a:r>
              <a:rPr lang="en-GB" dirty="0"/>
              <a:t>£750m for a new supercomputer….</a:t>
            </a:r>
          </a:p>
        </p:txBody>
      </p:sp>
      <p:pic>
        <p:nvPicPr>
          <p:cNvPr id="5" name="Picture 4">
            <a:extLst>
              <a:ext uri="{FF2B5EF4-FFF2-40B4-BE49-F238E27FC236}">
                <a16:creationId xmlns:a16="http://schemas.microsoft.com/office/drawing/2014/main" id="{770B6071-1277-5A0A-751D-4EADA26CBF0C}"/>
              </a:ext>
            </a:extLst>
          </p:cNvPr>
          <p:cNvPicPr>
            <a:picLocks noChangeAspect="1"/>
          </p:cNvPicPr>
          <p:nvPr/>
        </p:nvPicPr>
        <p:blipFill>
          <a:blip r:embed="rId3"/>
          <a:stretch>
            <a:fillRect/>
          </a:stretch>
        </p:blipFill>
        <p:spPr>
          <a:xfrm>
            <a:off x="401157" y="1625534"/>
            <a:ext cx="8197212" cy="1140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823D187-FCDF-9469-D763-E8FD2DCC2A6E}"/>
              </a:ext>
            </a:extLst>
          </p:cNvPr>
          <p:cNvPicPr>
            <a:picLocks noChangeAspect="1"/>
          </p:cNvPicPr>
          <p:nvPr/>
        </p:nvPicPr>
        <p:blipFill>
          <a:blip r:embed="rId4"/>
          <a:stretch>
            <a:fillRect/>
          </a:stretch>
        </p:blipFill>
        <p:spPr>
          <a:xfrm>
            <a:off x="3972449" y="3155028"/>
            <a:ext cx="7994675" cy="1953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642A15F4-B590-0E25-F606-3CF8C9D93DAD}"/>
              </a:ext>
            </a:extLst>
          </p:cNvPr>
          <p:cNvSpPr txBox="1"/>
          <p:nvPr/>
        </p:nvSpPr>
        <p:spPr>
          <a:xfrm>
            <a:off x="2854882" y="5619023"/>
            <a:ext cx="7567200" cy="923330"/>
          </a:xfrm>
          <a:prstGeom prst="rect">
            <a:avLst/>
          </a:prstGeom>
          <a:noFill/>
        </p:spPr>
        <p:txBody>
          <a:bodyPr wrap="none" rtlCol="0">
            <a:spAutoFit/>
          </a:bodyPr>
          <a:lstStyle/>
          <a:p>
            <a:r>
              <a:rPr lang="en-GB" dirty="0"/>
              <a:t>UKRI Project – STFC engagement through Katherine, Sarah, Mark, Tom</a:t>
            </a:r>
          </a:p>
          <a:p>
            <a:r>
              <a:rPr lang="en-GB" dirty="0"/>
              <a:t>DSIT-led Compute Plan/Strategy</a:t>
            </a:r>
          </a:p>
          <a:p>
            <a:r>
              <a:rPr lang="en-GB" dirty="0"/>
              <a:t>Identified need for a diverse set of compute systems</a:t>
            </a:r>
          </a:p>
        </p:txBody>
      </p:sp>
    </p:spTree>
    <p:extLst>
      <p:ext uri="{BB962C8B-B14F-4D97-AF65-F5344CB8AC3E}">
        <p14:creationId xmlns:p14="http://schemas.microsoft.com/office/powerpoint/2010/main" val="182627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B0D3-2DA6-3A20-8C98-33327F640A6D}"/>
              </a:ext>
            </a:extLst>
          </p:cNvPr>
          <p:cNvSpPr>
            <a:spLocks noGrp="1"/>
          </p:cNvSpPr>
          <p:nvPr>
            <p:ph type="title"/>
          </p:nvPr>
        </p:nvSpPr>
        <p:spPr/>
        <p:txBody>
          <a:bodyPr/>
          <a:lstStyle/>
          <a:p>
            <a:r>
              <a:rPr lang="en-US" dirty="0"/>
              <a:t>Digital Teams in STFC</a:t>
            </a:r>
          </a:p>
        </p:txBody>
      </p:sp>
      <p:sp>
        <p:nvSpPr>
          <p:cNvPr id="3" name="Content Placeholder 2">
            <a:extLst>
              <a:ext uri="{FF2B5EF4-FFF2-40B4-BE49-F238E27FC236}">
                <a16:creationId xmlns:a16="http://schemas.microsoft.com/office/drawing/2014/main" id="{81762458-E2C0-D955-9D04-51B7FF316E2F}"/>
              </a:ext>
            </a:extLst>
          </p:cNvPr>
          <p:cNvSpPr>
            <a:spLocks noGrp="1"/>
          </p:cNvSpPr>
          <p:nvPr>
            <p:ph idx="1"/>
          </p:nvPr>
        </p:nvSpPr>
        <p:spPr/>
        <p:txBody>
          <a:bodyPr>
            <a:normAutofit/>
          </a:bodyPr>
          <a:lstStyle/>
          <a:p>
            <a:pPr marL="0" indent="0">
              <a:buNone/>
            </a:pPr>
            <a:r>
              <a:rPr lang="en-US" b="1" dirty="0"/>
              <a:t>STFC </a:t>
            </a:r>
            <a:r>
              <a:rPr lang="en-US" b="1" dirty="0" err="1"/>
              <a:t>Programmes</a:t>
            </a:r>
            <a:endParaRPr lang="en-US" b="1" dirty="0"/>
          </a:p>
          <a:p>
            <a:pPr marL="0" indent="0">
              <a:buNone/>
            </a:pPr>
            <a:r>
              <a:rPr lang="en-US" dirty="0"/>
              <a:t>George Madden - </a:t>
            </a:r>
            <a:r>
              <a:rPr lang="en-GB" dirty="0"/>
              <a:t>Associate Director, Skills and DRI</a:t>
            </a:r>
          </a:p>
          <a:p>
            <a:pPr marL="0" indent="0">
              <a:buNone/>
            </a:pPr>
            <a:r>
              <a:rPr lang="en-GB" dirty="0"/>
              <a:t>Katherine Rooke - Head of Programmes – DRI</a:t>
            </a:r>
          </a:p>
          <a:p>
            <a:pPr marL="0" indent="0">
              <a:buNone/>
            </a:pPr>
            <a:r>
              <a:rPr lang="en-GB" dirty="0"/>
              <a:t>Sarah Garlick - Senior Programme Manager, DRI</a:t>
            </a:r>
          </a:p>
          <a:p>
            <a:pPr marL="0" indent="0">
              <a:buNone/>
            </a:pPr>
            <a:endParaRPr lang="en-GB" dirty="0"/>
          </a:p>
          <a:p>
            <a:pPr marL="0" indent="0">
              <a:buNone/>
            </a:pPr>
            <a:r>
              <a:rPr lang="en-GB" b="1" dirty="0"/>
              <a:t>STFC National Laboratories</a:t>
            </a:r>
          </a:p>
          <a:p>
            <a:pPr marL="0" indent="0">
              <a:buNone/>
            </a:pPr>
            <a:r>
              <a:rPr lang="en-GB" dirty="0"/>
              <a:t>Tom Griffin - Director, Scientific Computing Department</a:t>
            </a:r>
          </a:p>
          <a:p>
            <a:pPr marL="0" indent="0">
              <a:buNone/>
            </a:pPr>
            <a:r>
              <a:rPr lang="en-GB" dirty="0"/>
              <a:t>Justin O’Byrne - Deputy Director for Digital Research</a:t>
            </a:r>
            <a:endParaRPr lang="en-US" dirty="0"/>
          </a:p>
        </p:txBody>
      </p:sp>
    </p:spTree>
    <p:extLst>
      <p:ext uri="{BB962C8B-B14F-4D97-AF65-F5344CB8AC3E}">
        <p14:creationId xmlns:p14="http://schemas.microsoft.com/office/powerpoint/2010/main" val="212031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B301D-6358-EFB6-AB3A-128C53F7072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6D6BAFC-1058-C4A3-4B24-FE2C5F398F82}"/>
              </a:ext>
            </a:extLst>
          </p:cNvPr>
          <p:cNvPicPr>
            <a:picLocks noChangeAspect="1"/>
          </p:cNvPicPr>
          <p:nvPr/>
        </p:nvPicPr>
        <p:blipFill rotWithShape="1">
          <a:blip r:embed="rId3"/>
          <a:srcRect l="1309" t="29344" b="4273"/>
          <a:stretch/>
        </p:blipFill>
        <p:spPr>
          <a:xfrm rot="10800000">
            <a:off x="702718" y="-3"/>
            <a:ext cx="11489279" cy="6858002"/>
          </a:xfrm>
          <a:prstGeom prst="rect">
            <a:avLst/>
          </a:prstGeom>
        </p:spPr>
      </p:pic>
      <p:sp>
        <p:nvSpPr>
          <p:cNvPr id="8" name="TextBox 7">
            <a:extLst>
              <a:ext uri="{FF2B5EF4-FFF2-40B4-BE49-F238E27FC236}">
                <a16:creationId xmlns:a16="http://schemas.microsoft.com/office/drawing/2014/main" id="{FA3BC772-5FDE-EA76-CD1D-13FA674DD13B}"/>
              </a:ext>
            </a:extLst>
          </p:cNvPr>
          <p:cNvSpPr txBox="1"/>
          <p:nvPr/>
        </p:nvSpPr>
        <p:spPr>
          <a:xfrm>
            <a:off x="584049" y="2759690"/>
            <a:ext cx="8316591" cy="769441"/>
          </a:xfrm>
          <a:prstGeom prst="rect">
            <a:avLst/>
          </a:prstGeom>
          <a:noFill/>
        </p:spPr>
        <p:txBody>
          <a:bodyPr wrap="square" rtlCol="0" anchor="t">
            <a:spAutoFit/>
          </a:bodyPr>
          <a:lstStyle/>
          <a:p>
            <a:r>
              <a:rPr kumimoji="0" lang="en-US" sz="4400" b="1" i="0" u="none" strike="noStrike" kern="1200" cap="none" spc="0" normalizeH="0" baseline="0" noProof="0" dirty="0">
                <a:ln>
                  <a:noFill/>
                </a:ln>
                <a:solidFill>
                  <a:srgbClr val="2E2C61"/>
                </a:solidFill>
                <a:effectLst/>
                <a:uLnTx/>
                <a:uFillTx/>
                <a:latin typeface="Arial" panose="020B0604020202020204" pitchFamily="34" charset="0"/>
                <a:ea typeface="+mj-ea"/>
                <a:cs typeface="Arial" panose="020B0604020202020204" pitchFamily="34" charset="0"/>
              </a:rPr>
              <a:t>So……</a:t>
            </a:r>
            <a:endParaRPr lang="en-US" sz="4800" b="1" spc="-150"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F29D7F9-DE9D-F2D6-95CD-5E63CDEDE9B1}"/>
              </a:ext>
            </a:extLst>
          </p:cNvPr>
          <p:cNvPicPr>
            <a:picLocks noChangeAspect="1"/>
          </p:cNvPicPr>
          <p:nvPr/>
        </p:nvPicPr>
        <p:blipFill>
          <a:blip r:embed="rId4"/>
          <a:stretch>
            <a:fillRect/>
          </a:stretch>
        </p:blipFill>
        <p:spPr>
          <a:xfrm>
            <a:off x="146050" y="141003"/>
            <a:ext cx="3619500" cy="1554480"/>
          </a:xfrm>
          <a:prstGeom prst="rect">
            <a:avLst/>
          </a:prstGeom>
        </p:spPr>
      </p:pic>
      <p:pic>
        <p:nvPicPr>
          <p:cNvPr id="5" name="Picture 4">
            <a:extLst>
              <a:ext uri="{FF2B5EF4-FFF2-40B4-BE49-F238E27FC236}">
                <a16:creationId xmlns:a16="http://schemas.microsoft.com/office/drawing/2014/main" id="{FF917C7D-183B-D08A-1C54-446C19F06383}"/>
              </a:ext>
            </a:extLst>
          </p:cNvPr>
          <p:cNvPicPr>
            <a:picLocks noChangeAspect="1"/>
          </p:cNvPicPr>
          <p:nvPr/>
        </p:nvPicPr>
        <p:blipFill rotWithShape="1">
          <a:blip r:embed="rId5"/>
          <a:srcRect l="39723" t="3438" r="41861" b="20967"/>
          <a:stretch/>
        </p:blipFill>
        <p:spPr>
          <a:xfrm rot="16200000">
            <a:off x="4189208" y="-1285798"/>
            <a:ext cx="6716998" cy="9288591"/>
          </a:xfrm>
          <a:prstGeom prst="rect">
            <a:avLst/>
          </a:prstGeom>
        </p:spPr>
      </p:pic>
    </p:spTree>
    <p:extLst>
      <p:ext uri="{BB962C8B-B14F-4D97-AF65-F5344CB8AC3E}">
        <p14:creationId xmlns:p14="http://schemas.microsoft.com/office/powerpoint/2010/main" val="235087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BFD2-0C19-C950-102D-4D20DA8C4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68C1B-7364-0F29-C3D0-29CB3906CF32}"/>
              </a:ext>
            </a:extLst>
          </p:cNvPr>
          <p:cNvSpPr>
            <a:spLocks noGrp="1"/>
          </p:cNvSpPr>
          <p:nvPr>
            <p:ph type="title"/>
          </p:nvPr>
        </p:nvSpPr>
        <p:spPr/>
        <p:txBody>
          <a:bodyPr/>
          <a:lstStyle/>
          <a:p>
            <a:r>
              <a:rPr lang="en-GB" dirty="0"/>
              <a:t>Maximise our use of UKRI and national resources</a:t>
            </a:r>
          </a:p>
        </p:txBody>
      </p:sp>
      <p:sp>
        <p:nvSpPr>
          <p:cNvPr id="3" name="Content Placeholder 2">
            <a:extLst>
              <a:ext uri="{FF2B5EF4-FFF2-40B4-BE49-F238E27FC236}">
                <a16:creationId xmlns:a16="http://schemas.microsoft.com/office/drawing/2014/main" id="{AFF05BB2-2994-579E-6A1D-C20C71287F62}"/>
              </a:ext>
            </a:extLst>
          </p:cNvPr>
          <p:cNvSpPr>
            <a:spLocks noGrp="1"/>
          </p:cNvSpPr>
          <p:nvPr>
            <p:ph idx="1"/>
          </p:nvPr>
        </p:nvSpPr>
        <p:spPr/>
        <p:txBody>
          <a:bodyPr/>
          <a:lstStyle/>
          <a:p>
            <a:r>
              <a:rPr lang="en-GB" dirty="0"/>
              <a:t>STFC’s budget is not likely to allow us to do everything we want to - we cannot provision compute for all our needs*</a:t>
            </a:r>
          </a:p>
          <a:p>
            <a:pPr marL="0" indent="0">
              <a:buNone/>
            </a:pPr>
            <a:endParaRPr lang="en-GB" dirty="0"/>
          </a:p>
          <a:p>
            <a:r>
              <a:rPr lang="en-GB" dirty="0"/>
              <a:t>What do we / STFC need to do to effectively use national services?</a:t>
            </a:r>
          </a:p>
          <a:p>
            <a:r>
              <a:rPr lang="en-GB" dirty="0"/>
              <a:t>What do those services need to look like?**</a:t>
            </a:r>
          </a:p>
          <a:p>
            <a:r>
              <a:rPr lang="en-GB" dirty="0"/>
              <a:t>What will not be able to use national services? (and why not?)</a:t>
            </a:r>
          </a:p>
          <a:p>
            <a:r>
              <a:rPr lang="en-GB" dirty="0"/>
              <a:t>How/where can we target mission-focused and AI funding?</a:t>
            </a:r>
          </a:p>
        </p:txBody>
      </p:sp>
      <p:sp>
        <p:nvSpPr>
          <p:cNvPr id="4" name="TextBox 3">
            <a:extLst>
              <a:ext uri="{FF2B5EF4-FFF2-40B4-BE49-F238E27FC236}">
                <a16:creationId xmlns:a16="http://schemas.microsoft.com/office/drawing/2014/main" id="{9386BF82-AA7B-7E08-1C84-8DBDEF0C3F36}"/>
              </a:ext>
            </a:extLst>
          </p:cNvPr>
          <p:cNvSpPr txBox="1"/>
          <p:nvPr/>
        </p:nvSpPr>
        <p:spPr>
          <a:xfrm>
            <a:off x="2652459" y="6176963"/>
            <a:ext cx="8392041" cy="338554"/>
          </a:xfrm>
          <a:prstGeom prst="rect">
            <a:avLst/>
          </a:prstGeom>
          <a:noFill/>
        </p:spPr>
        <p:txBody>
          <a:bodyPr wrap="none" rtlCol="0">
            <a:spAutoFit/>
          </a:bodyPr>
          <a:lstStyle/>
          <a:p>
            <a:r>
              <a:rPr lang="en-GB" sz="1600" dirty="0">
                <a:solidFill>
                  <a:schemeClr val="tx1">
                    <a:lumMod val="50000"/>
                  </a:schemeClr>
                </a:solidFill>
              </a:rPr>
              <a:t>*has this ever been the case?                      **IRIS </a:t>
            </a:r>
            <a:r>
              <a:rPr lang="en-GB" sz="1600" b="1" dirty="0">
                <a:solidFill>
                  <a:schemeClr val="tx1">
                    <a:lumMod val="50000"/>
                  </a:schemeClr>
                </a:solidFill>
              </a:rPr>
              <a:t>is</a:t>
            </a:r>
            <a:r>
              <a:rPr lang="en-GB" sz="1600" dirty="0">
                <a:solidFill>
                  <a:schemeClr val="tx1">
                    <a:lumMod val="50000"/>
                  </a:schemeClr>
                </a:solidFill>
              </a:rPr>
              <a:t> part of these diverse national services</a:t>
            </a:r>
          </a:p>
        </p:txBody>
      </p:sp>
    </p:spTree>
    <p:extLst>
      <p:ext uri="{BB962C8B-B14F-4D97-AF65-F5344CB8AC3E}">
        <p14:creationId xmlns:p14="http://schemas.microsoft.com/office/powerpoint/2010/main" val="3614452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92FC-A2CE-B8DC-7520-E34DC9483C35}"/>
              </a:ext>
            </a:extLst>
          </p:cNvPr>
          <p:cNvSpPr>
            <a:spLocks noGrp="1"/>
          </p:cNvSpPr>
          <p:nvPr>
            <p:ph type="title"/>
          </p:nvPr>
        </p:nvSpPr>
        <p:spPr/>
        <p:txBody>
          <a:bodyPr/>
          <a:lstStyle/>
          <a:p>
            <a:r>
              <a:rPr lang="en-GB" dirty="0"/>
              <a:t>Maximise efficiency</a:t>
            </a:r>
          </a:p>
        </p:txBody>
      </p:sp>
      <p:sp>
        <p:nvSpPr>
          <p:cNvPr id="3" name="Content Placeholder 2">
            <a:extLst>
              <a:ext uri="{FF2B5EF4-FFF2-40B4-BE49-F238E27FC236}">
                <a16:creationId xmlns:a16="http://schemas.microsoft.com/office/drawing/2014/main" id="{D75C3979-5A72-76F7-A3DE-AB1FAAC71A03}"/>
              </a:ext>
            </a:extLst>
          </p:cNvPr>
          <p:cNvSpPr>
            <a:spLocks noGrp="1"/>
          </p:cNvSpPr>
          <p:nvPr>
            <p:ph idx="1"/>
          </p:nvPr>
        </p:nvSpPr>
        <p:spPr/>
        <p:txBody>
          <a:bodyPr/>
          <a:lstStyle/>
          <a:p>
            <a:r>
              <a:rPr lang="en-GB" dirty="0"/>
              <a:t>Reduce hardware, cost and carbon!</a:t>
            </a:r>
          </a:p>
          <a:p>
            <a:r>
              <a:rPr lang="en-GB" dirty="0"/>
              <a:t>What changes can we make in workflows or services?</a:t>
            </a:r>
          </a:p>
          <a:p>
            <a:r>
              <a:rPr lang="en-GB" dirty="0"/>
              <a:t>What investment is required to do this?</a:t>
            </a:r>
          </a:p>
          <a:p>
            <a:endParaRPr lang="en-GB" dirty="0"/>
          </a:p>
          <a:p>
            <a:r>
              <a:rPr lang="en-GB" dirty="0"/>
              <a:t>Where are the opportunities in software/pipelines/AI? </a:t>
            </a:r>
          </a:p>
          <a:p>
            <a:endParaRPr lang="en-GB" dirty="0"/>
          </a:p>
          <a:p>
            <a:r>
              <a:rPr lang="en-GB" dirty="0"/>
              <a:t>Carbon budgeting is coming</a:t>
            </a:r>
          </a:p>
        </p:txBody>
      </p:sp>
    </p:spTree>
    <p:extLst>
      <p:ext uri="{BB962C8B-B14F-4D97-AF65-F5344CB8AC3E}">
        <p14:creationId xmlns:p14="http://schemas.microsoft.com/office/powerpoint/2010/main" val="138498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4849-AB4B-512D-3877-160210A58942}"/>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746CCB39-326F-C098-F6BA-64783CA26F18}"/>
              </a:ext>
            </a:extLst>
          </p:cNvPr>
          <p:cNvSpPr>
            <a:spLocks noGrp="1"/>
          </p:cNvSpPr>
          <p:nvPr>
            <p:ph idx="1"/>
          </p:nvPr>
        </p:nvSpPr>
        <p:spPr>
          <a:xfrm>
            <a:off x="838200" y="1825625"/>
            <a:ext cx="11049000" cy="4351338"/>
          </a:xfrm>
        </p:spPr>
        <p:txBody>
          <a:bodyPr/>
          <a:lstStyle/>
          <a:p>
            <a:r>
              <a:rPr lang="en-GB" dirty="0"/>
              <a:t>Uncertain times – for </a:t>
            </a:r>
            <a:r>
              <a:rPr lang="en-GB" i="1" dirty="0"/>
              <a:t>at least</a:t>
            </a:r>
            <a:r>
              <a:rPr lang="en-GB" dirty="0"/>
              <a:t> another few months</a:t>
            </a:r>
          </a:p>
          <a:p>
            <a:endParaRPr lang="en-GB" dirty="0"/>
          </a:p>
          <a:p>
            <a:r>
              <a:rPr lang="en-GB" dirty="0"/>
              <a:t>IRIS is part of the solution</a:t>
            </a:r>
          </a:p>
          <a:p>
            <a:endParaRPr lang="en-GB" dirty="0"/>
          </a:p>
          <a:p>
            <a:r>
              <a:rPr lang="en-GB" dirty="0"/>
              <a:t>We need to (visibly) demonstrate efficiency savings</a:t>
            </a:r>
          </a:p>
          <a:p>
            <a:endParaRPr lang="en-GB" dirty="0"/>
          </a:p>
          <a:p>
            <a:r>
              <a:rPr lang="en-GB" dirty="0"/>
              <a:t>We need to make the case for investment to support this</a:t>
            </a:r>
          </a:p>
          <a:p>
            <a:pPr lvl="1"/>
            <a:r>
              <a:rPr lang="en-GB" dirty="0"/>
              <a:t>There will be opportunities, but maybe not through traditional STFC routes</a:t>
            </a:r>
          </a:p>
        </p:txBody>
      </p:sp>
    </p:spTree>
    <p:extLst>
      <p:ext uri="{BB962C8B-B14F-4D97-AF65-F5344CB8AC3E}">
        <p14:creationId xmlns:p14="http://schemas.microsoft.com/office/powerpoint/2010/main" val="3068743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DB885-21B5-F244-A9B6-E73EA79D1109}"/>
              </a:ext>
            </a:extLst>
          </p:cNvPr>
          <p:cNvPicPr>
            <a:picLocks noChangeAspect="1"/>
          </p:cNvPicPr>
          <p:nvPr/>
        </p:nvPicPr>
        <p:blipFill>
          <a:blip r:embed="rId4"/>
          <a:stretch>
            <a:fillRect/>
          </a:stretch>
        </p:blipFill>
        <p:spPr>
          <a:xfrm>
            <a:off x="1098000" y="2811600"/>
            <a:ext cx="6934200" cy="1155700"/>
          </a:xfrm>
          <a:prstGeom prst="rect">
            <a:avLst/>
          </a:prstGeom>
        </p:spPr>
      </p:pic>
      <p:pic>
        <p:nvPicPr>
          <p:cNvPr id="7" name="Picture 6">
            <a:extLst>
              <a:ext uri="{FF2B5EF4-FFF2-40B4-BE49-F238E27FC236}">
                <a16:creationId xmlns:a16="http://schemas.microsoft.com/office/drawing/2014/main" id="{68F19A2E-55BC-0141-A9B0-7C61B212B0A0}"/>
              </a:ext>
            </a:extLst>
          </p:cNvPr>
          <p:cNvPicPr>
            <a:picLocks noChangeAspect="1"/>
          </p:cNvPicPr>
          <p:nvPr/>
        </p:nvPicPr>
        <p:blipFill>
          <a:blip r:embed="rId5"/>
          <a:stretch>
            <a:fillRect/>
          </a:stretch>
        </p:blipFill>
        <p:spPr>
          <a:xfrm>
            <a:off x="146050" y="141003"/>
            <a:ext cx="3619500" cy="1554480"/>
          </a:xfrm>
          <a:prstGeom prst="rect">
            <a:avLst/>
          </a:prstGeom>
        </p:spPr>
      </p:pic>
      <p:pic>
        <p:nvPicPr>
          <p:cNvPr id="8" name="Picture 7">
            <a:extLst>
              <a:ext uri="{FF2B5EF4-FFF2-40B4-BE49-F238E27FC236}">
                <a16:creationId xmlns:a16="http://schemas.microsoft.com/office/drawing/2014/main" id="{899A5AC6-8D0D-200E-E25D-4C87BBA739E8}"/>
              </a:ext>
            </a:extLst>
          </p:cNvPr>
          <p:cNvPicPr>
            <a:picLocks noChangeAspect="1"/>
          </p:cNvPicPr>
          <p:nvPr/>
        </p:nvPicPr>
        <p:blipFill rotWithShape="1">
          <a:blip r:embed="rId6"/>
          <a:srcRect l="56928" t="26557" r="14023" b="11544"/>
          <a:stretch/>
        </p:blipFill>
        <p:spPr>
          <a:xfrm>
            <a:off x="5262283" y="1340803"/>
            <a:ext cx="6934199" cy="6046884"/>
          </a:xfrm>
          <a:prstGeom prst="rect">
            <a:avLst/>
          </a:prstGeom>
        </p:spPr>
      </p:pic>
    </p:spTree>
    <p:extLst>
      <p:ext uri="{BB962C8B-B14F-4D97-AF65-F5344CB8AC3E}">
        <p14:creationId xmlns:p14="http://schemas.microsoft.com/office/powerpoint/2010/main" val="1394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13E4C-839E-8368-C1A0-30BEBF8B8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ECABC-DB9C-3050-99F1-15FB4F5DD7B5}"/>
              </a:ext>
            </a:extLst>
          </p:cNvPr>
          <p:cNvSpPr>
            <a:spLocks noGrp="1"/>
          </p:cNvSpPr>
          <p:nvPr>
            <p:ph type="title"/>
          </p:nvPr>
        </p:nvSpPr>
        <p:spPr>
          <a:xfrm>
            <a:off x="447311" y="358145"/>
            <a:ext cx="10515600" cy="1325563"/>
          </a:xfrm>
        </p:spPr>
        <p:txBody>
          <a:bodyPr/>
          <a:lstStyle/>
          <a:p>
            <a:r>
              <a:rPr lang="en-US" dirty="0"/>
              <a:t>Computing Advisory Panel - CAP</a:t>
            </a:r>
          </a:p>
        </p:txBody>
      </p:sp>
      <p:sp>
        <p:nvSpPr>
          <p:cNvPr id="3" name="Content Placeholder 2">
            <a:extLst>
              <a:ext uri="{FF2B5EF4-FFF2-40B4-BE49-F238E27FC236}">
                <a16:creationId xmlns:a16="http://schemas.microsoft.com/office/drawing/2014/main" id="{F496FC2E-B2A0-4194-7050-D1EA283ACEDA}"/>
              </a:ext>
            </a:extLst>
          </p:cNvPr>
          <p:cNvSpPr>
            <a:spLocks noGrp="1"/>
          </p:cNvSpPr>
          <p:nvPr>
            <p:ph idx="1"/>
          </p:nvPr>
        </p:nvSpPr>
        <p:spPr>
          <a:xfrm>
            <a:off x="501445" y="1602658"/>
            <a:ext cx="5909187" cy="4574305"/>
          </a:xfrm>
        </p:spPr>
        <p:txBody>
          <a:bodyPr>
            <a:normAutofit/>
          </a:bodyPr>
          <a:lstStyle/>
          <a:p>
            <a:pPr algn="l">
              <a:spcBef>
                <a:spcPts val="0"/>
              </a:spcBef>
              <a:buNone/>
            </a:pPr>
            <a:r>
              <a:rPr lang="en-GB" sz="2000" b="1" dirty="0">
                <a:solidFill>
                  <a:srgbClr val="242424"/>
                </a:solidFill>
              </a:rPr>
              <a:t>Members</a:t>
            </a:r>
          </a:p>
          <a:p>
            <a:pPr algn="l">
              <a:spcBef>
                <a:spcPts val="0"/>
              </a:spcBef>
              <a:buNone/>
            </a:pPr>
            <a:r>
              <a:rPr lang="en-GB" sz="2000" dirty="0">
                <a:solidFill>
                  <a:srgbClr val="242424"/>
                </a:solidFill>
              </a:rPr>
              <a:t>A</a:t>
            </a:r>
            <a:r>
              <a:rPr lang="en-GB" sz="2000" b="0" i="0" dirty="0">
                <a:solidFill>
                  <a:srgbClr val="242424"/>
                </a:solidFill>
                <a:effectLst/>
                <a:latin typeface="Arial" panose="020B0604020202020204" pitchFamily="34" charset="0"/>
              </a:rPr>
              <a:t>nne Trefethen, University of Oxford (Chair)</a:t>
            </a:r>
          </a:p>
          <a:p>
            <a:pPr algn="l">
              <a:spcBef>
                <a:spcPts val="0"/>
              </a:spcBef>
              <a:buNone/>
            </a:pPr>
            <a:r>
              <a:rPr lang="en-GB" sz="2000" b="0" i="0" dirty="0">
                <a:solidFill>
                  <a:srgbClr val="242424"/>
                </a:solidFill>
                <a:effectLst/>
                <a:latin typeface="Arial" panose="020B0604020202020204" pitchFamily="34" charset="0"/>
              </a:rPr>
              <a:t>Robert Beswick, University of Manchester</a:t>
            </a:r>
          </a:p>
          <a:p>
            <a:pPr algn="l">
              <a:spcBef>
                <a:spcPts val="0"/>
              </a:spcBef>
              <a:buNone/>
            </a:pPr>
            <a:r>
              <a:rPr lang="en-GB" sz="2000" b="0" i="0" dirty="0">
                <a:solidFill>
                  <a:srgbClr val="242424"/>
                </a:solidFill>
                <a:effectLst/>
                <a:latin typeface="Arial" panose="020B0604020202020204" pitchFamily="34" charset="0"/>
              </a:rPr>
              <a:t>Tony Cass, CERN</a:t>
            </a:r>
          </a:p>
          <a:p>
            <a:pPr algn="l">
              <a:spcBef>
                <a:spcPts val="0"/>
              </a:spcBef>
              <a:buNone/>
            </a:pPr>
            <a:r>
              <a:rPr lang="en-GB" sz="2000" b="0" i="0" dirty="0">
                <a:solidFill>
                  <a:srgbClr val="242424"/>
                </a:solidFill>
                <a:effectLst/>
                <a:latin typeface="Arial" panose="020B0604020202020204" pitchFamily="34" charset="0"/>
              </a:rPr>
              <a:t>Luigi Del </a:t>
            </a:r>
            <a:r>
              <a:rPr lang="en-GB" sz="2000" b="0" i="0" dirty="0" err="1">
                <a:solidFill>
                  <a:srgbClr val="242424"/>
                </a:solidFill>
                <a:effectLst/>
                <a:latin typeface="Arial" panose="020B0604020202020204" pitchFamily="34" charset="0"/>
              </a:rPr>
              <a:t>Debbio</a:t>
            </a:r>
            <a:r>
              <a:rPr lang="en-GB" sz="2000" b="0" i="0" dirty="0">
                <a:solidFill>
                  <a:srgbClr val="242424"/>
                </a:solidFill>
                <a:effectLst/>
                <a:latin typeface="Arial" panose="020B0604020202020204" pitchFamily="34" charset="0"/>
              </a:rPr>
              <a:t>, University of Edinburgh</a:t>
            </a:r>
          </a:p>
          <a:p>
            <a:pPr algn="l">
              <a:spcBef>
                <a:spcPts val="0"/>
              </a:spcBef>
              <a:buNone/>
            </a:pPr>
            <a:r>
              <a:rPr lang="en-GB" sz="2000" b="0" i="0" dirty="0">
                <a:solidFill>
                  <a:srgbClr val="242424"/>
                </a:solidFill>
                <a:effectLst/>
                <a:latin typeface="Arial" panose="020B0604020202020204" pitchFamily="34" charset="0"/>
              </a:rPr>
              <a:t>Carmen Domene, University of Bath</a:t>
            </a:r>
          </a:p>
          <a:p>
            <a:pPr algn="l">
              <a:spcBef>
                <a:spcPts val="0"/>
              </a:spcBef>
              <a:buNone/>
            </a:pPr>
            <a:r>
              <a:rPr lang="en-GB" sz="2000" b="0" i="0" dirty="0">
                <a:solidFill>
                  <a:srgbClr val="242424"/>
                </a:solidFill>
                <a:effectLst/>
                <a:latin typeface="Arial" panose="020B0604020202020204" pitchFamily="34" charset="0"/>
              </a:rPr>
              <a:t>Alejandra Gonzalez-Beltran, UKAEA</a:t>
            </a:r>
          </a:p>
          <a:p>
            <a:pPr algn="l">
              <a:spcBef>
                <a:spcPts val="0"/>
              </a:spcBef>
              <a:buNone/>
            </a:pPr>
            <a:r>
              <a:rPr lang="en-GB" sz="2000" b="0" i="0" dirty="0">
                <a:solidFill>
                  <a:srgbClr val="242424"/>
                </a:solidFill>
                <a:effectLst/>
                <a:latin typeface="Arial" panose="020B0604020202020204" pitchFamily="34" charset="0"/>
              </a:rPr>
              <a:t>Biagio Lucini, Queen Mary University of London</a:t>
            </a:r>
          </a:p>
          <a:p>
            <a:pPr algn="l">
              <a:spcBef>
                <a:spcPts val="0"/>
              </a:spcBef>
              <a:buNone/>
            </a:pPr>
            <a:r>
              <a:rPr lang="en-GB" sz="2000" b="0" i="0" dirty="0">
                <a:solidFill>
                  <a:srgbClr val="242424"/>
                </a:solidFill>
                <a:effectLst/>
                <a:latin typeface="Arial" panose="020B0604020202020204" pitchFamily="34" charset="0"/>
              </a:rPr>
              <a:t>Sri </a:t>
            </a:r>
            <a:r>
              <a:rPr lang="en-GB" sz="2000" b="0" i="0" dirty="0" err="1">
                <a:solidFill>
                  <a:srgbClr val="242424"/>
                </a:solidFill>
                <a:effectLst/>
                <a:latin typeface="Arial" panose="020B0604020202020204" pitchFamily="34" charset="0"/>
              </a:rPr>
              <a:t>Sri</a:t>
            </a:r>
            <a:r>
              <a:rPr lang="en-GB" sz="2000" b="0" i="0" dirty="0">
                <a:solidFill>
                  <a:srgbClr val="242424"/>
                </a:solidFill>
                <a:effectLst/>
                <a:latin typeface="Arial" panose="020B0604020202020204" pitchFamily="34" charset="0"/>
              </a:rPr>
              <a:t> </a:t>
            </a:r>
            <a:r>
              <a:rPr lang="en-GB" sz="2000" b="0" i="0" dirty="0" err="1">
                <a:solidFill>
                  <a:srgbClr val="242424"/>
                </a:solidFill>
                <a:effectLst/>
                <a:latin typeface="Arial" panose="020B0604020202020204" pitchFamily="34" charset="0"/>
              </a:rPr>
              <a:t>Perangur</a:t>
            </a:r>
            <a:r>
              <a:rPr lang="en-GB" sz="2000" b="0" i="0" dirty="0">
                <a:solidFill>
                  <a:srgbClr val="242424"/>
                </a:solidFill>
                <a:effectLst/>
                <a:latin typeface="Arial" panose="020B0604020202020204" pitchFamily="34" charset="0"/>
              </a:rPr>
              <a:t>, Just Eat Takeaway</a:t>
            </a:r>
          </a:p>
          <a:p>
            <a:pPr algn="l">
              <a:spcBef>
                <a:spcPts val="0"/>
              </a:spcBef>
              <a:buNone/>
            </a:pPr>
            <a:r>
              <a:rPr lang="en-GB" sz="2000" b="0" i="0" dirty="0">
                <a:solidFill>
                  <a:srgbClr val="242424"/>
                </a:solidFill>
                <a:effectLst/>
                <a:latin typeface="Arial" panose="020B0604020202020204" pitchFamily="34" charset="0"/>
              </a:rPr>
              <a:t>Andrew Richards, Imperial College</a:t>
            </a:r>
          </a:p>
          <a:p>
            <a:pPr algn="l">
              <a:spcBef>
                <a:spcPts val="0"/>
              </a:spcBef>
              <a:buNone/>
            </a:pPr>
            <a:r>
              <a:rPr lang="en-GB" sz="2000" b="0" i="0" dirty="0">
                <a:solidFill>
                  <a:srgbClr val="242424"/>
                </a:solidFill>
                <a:effectLst/>
                <a:latin typeface="Arial" panose="020B0604020202020204" pitchFamily="34" charset="0"/>
              </a:rPr>
              <a:t>Bruno Silva, Amazon Web Services</a:t>
            </a:r>
          </a:p>
          <a:p>
            <a:pPr algn="l">
              <a:spcBef>
                <a:spcPts val="0"/>
              </a:spcBef>
              <a:buNone/>
            </a:pPr>
            <a:r>
              <a:rPr lang="en-GB" sz="2000" b="0" i="0" dirty="0">
                <a:solidFill>
                  <a:srgbClr val="242424"/>
                </a:solidFill>
                <a:effectLst/>
                <a:latin typeface="Arial" panose="020B0604020202020204" pitchFamily="34" charset="0"/>
              </a:rPr>
              <a:t>Filippo Spiga, Nvidia Corporation</a:t>
            </a:r>
          </a:p>
          <a:p>
            <a:pPr algn="l">
              <a:spcBef>
                <a:spcPts val="0"/>
              </a:spcBef>
              <a:buNone/>
            </a:pPr>
            <a:r>
              <a:rPr lang="en-GB" sz="2000" b="0" i="0" dirty="0">
                <a:solidFill>
                  <a:srgbClr val="242424"/>
                </a:solidFill>
                <a:effectLst/>
                <a:latin typeface="Arial" panose="020B0604020202020204" pitchFamily="34" charset="0"/>
              </a:rPr>
              <a:t>Alessio </a:t>
            </a:r>
            <a:r>
              <a:rPr lang="en-GB" sz="2000" b="0" i="0" dirty="0" err="1">
                <a:solidFill>
                  <a:srgbClr val="242424"/>
                </a:solidFill>
                <a:effectLst/>
                <a:latin typeface="Arial" panose="020B0604020202020204" pitchFamily="34" charset="0"/>
              </a:rPr>
              <a:t>Spurio</a:t>
            </a:r>
            <a:r>
              <a:rPr lang="en-GB" sz="2000" b="0" i="0" dirty="0">
                <a:solidFill>
                  <a:srgbClr val="242424"/>
                </a:solidFill>
                <a:effectLst/>
                <a:latin typeface="Arial" panose="020B0604020202020204" pitchFamily="34" charset="0"/>
              </a:rPr>
              <a:t> Mancini, Royal Holloway</a:t>
            </a:r>
          </a:p>
          <a:p>
            <a:pPr algn="l">
              <a:spcBef>
                <a:spcPts val="0"/>
              </a:spcBef>
              <a:buNone/>
            </a:pPr>
            <a:r>
              <a:rPr lang="en-GB" sz="2000" dirty="0">
                <a:solidFill>
                  <a:srgbClr val="242424"/>
                </a:solidFill>
              </a:rPr>
              <a:t>Viv Kendon, Strathclyde University </a:t>
            </a:r>
            <a:endParaRPr lang="en-GB" sz="2000" b="0" i="0" dirty="0">
              <a:solidFill>
                <a:srgbClr val="242424"/>
              </a:solidFill>
              <a:effectLst/>
              <a:latin typeface="Arial" panose="020B0604020202020204" pitchFamily="34" charset="0"/>
            </a:endParaRPr>
          </a:p>
          <a:p>
            <a:pPr algn="l">
              <a:spcBef>
                <a:spcPts val="0"/>
              </a:spcBef>
              <a:buNone/>
            </a:pPr>
            <a:endParaRPr lang="en-GB" sz="2000" b="0" i="0" dirty="0">
              <a:solidFill>
                <a:srgbClr val="242424"/>
              </a:solidFill>
              <a:effectLst/>
              <a:latin typeface="Calibri" panose="020F0502020204030204" pitchFamily="34" charset="0"/>
            </a:endParaRPr>
          </a:p>
          <a:p>
            <a:pPr algn="l">
              <a:spcBef>
                <a:spcPts val="0"/>
              </a:spcBef>
              <a:buNone/>
            </a:pPr>
            <a:endParaRPr lang="en-GB" sz="2000" b="0" i="0" dirty="0">
              <a:solidFill>
                <a:srgbClr val="242424"/>
              </a:solidFill>
              <a:effectLst/>
              <a:latin typeface="Calibri" panose="020F0502020204030204" pitchFamily="34" charset="0"/>
            </a:endParaRPr>
          </a:p>
        </p:txBody>
      </p:sp>
      <p:sp>
        <p:nvSpPr>
          <p:cNvPr id="4" name="Content Placeholder 2">
            <a:extLst>
              <a:ext uri="{FF2B5EF4-FFF2-40B4-BE49-F238E27FC236}">
                <a16:creationId xmlns:a16="http://schemas.microsoft.com/office/drawing/2014/main" id="{424BCF14-A151-7A51-3134-FE029C1BCF4C}"/>
              </a:ext>
            </a:extLst>
          </p:cNvPr>
          <p:cNvSpPr txBox="1">
            <a:spLocks/>
          </p:cNvSpPr>
          <p:nvPr/>
        </p:nvSpPr>
        <p:spPr>
          <a:xfrm>
            <a:off x="6747387" y="1602658"/>
            <a:ext cx="5218471" cy="4766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itchFamily="2" charset="2"/>
              <a:buNone/>
            </a:pPr>
            <a:r>
              <a:rPr lang="en-GB" sz="2000" b="1" dirty="0">
                <a:solidFill>
                  <a:srgbClr val="242424"/>
                </a:solidFill>
              </a:rPr>
              <a:t>Attendees at open sessions</a:t>
            </a:r>
          </a:p>
          <a:p>
            <a:pPr>
              <a:spcBef>
                <a:spcPts val="0"/>
              </a:spcBef>
              <a:buNone/>
            </a:pPr>
            <a:r>
              <a:rPr lang="en-GB" sz="2000" dirty="0">
                <a:solidFill>
                  <a:srgbClr val="242424"/>
                </a:solidFill>
              </a:rPr>
              <a:t>Mark Wilkinson, DiRAC</a:t>
            </a:r>
          </a:p>
          <a:p>
            <a:pPr>
              <a:spcBef>
                <a:spcPts val="0"/>
              </a:spcBef>
              <a:buNone/>
            </a:pPr>
            <a:r>
              <a:rPr lang="en-GB" sz="2000" dirty="0">
                <a:solidFill>
                  <a:srgbClr val="242424"/>
                </a:solidFill>
              </a:rPr>
              <a:t>Jonathan Hays, IRIS</a:t>
            </a:r>
          </a:p>
          <a:p>
            <a:pPr>
              <a:spcBef>
                <a:spcPts val="0"/>
              </a:spcBef>
              <a:buFont typeface="Wingdings" pitchFamily="2" charset="2"/>
              <a:buNone/>
            </a:pPr>
            <a:r>
              <a:rPr lang="en-GB" sz="2000" dirty="0">
                <a:solidFill>
                  <a:srgbClr val="242424"/>
                </a:solidFill>
              </a:rPr>
              <a:t>Tom Griffin, STFC – Scientific Computing</a:t>
            </a:r>
          </a:p>
          <a:p>
            <a:pPr>
              <a:spcBef>
                <a:spcPts val="0"/>
              </a:spcBef>
              <a:buFont typeface="Wingdings" pitchFamily="2" charset="2"/>
              <a:buNone/>
            </a:pPr>
            <a:r>
              <a:rPr lang="en-GB" sz="2000" dirty="0">
                <a:solidFill>
                  <a:srgbClr val="242424"/>
                </a:solidFill>
              </a:rPr>
              <a:t>Kate Royse, STFC – Hartree</a:t>
            </a:r>
          </a:p>
          <a:p>
            <a:pPr>
              <a:spcBef>
                <a:spcPts val="0"/>
              </a:spcBef>
              <a:buNone/>
            </a:pPr>
            <a:r>
              <a:rPr lang="en-GB" sz="2000" dirty="0">
                <a:solidFill>
                  <a:srgbClr val="242424"/>
                </a:solidFill>
              </a:rPr>
              <a:t>Michael Cuthbert, STFC - NQCC</a:t>
            </a:r>
          </a:p>
          <a:p>
            <a:pPr>
              <a:spcBef>
                <a:spcPts val="0"/>
              </a:spcBef>
              <a:buNone/>
            </a:pPr>
            <a:r>
              <a:rPr lang="en-GB" sz="2000" dirty="0">
                <a:solidFill>
                  <a:srgbClr val="242424"/>
                </a:solidFill>
              </a:rPr>
              <a:t>John Ginever, STFC – Digital Infrastructure</a:t>
            </a:r>
          </a:p>
          <a:p>
            <a:pPr>
              <a:spcBef>
                <a:spcPts val="0"/>
              </a:spcBef>
              <a:buFont typeface="Wingdings" pitchFamily="2" charset="2"/>
              <a:buNone/>
            </a:pPr>
            <a:endParaRPr lang="en-GB" sz="2000" dirty="0">
              <a:solidFill>
                <a:srgbClr val="242424"/>
              </a:solidFill>
              <a:latin typeface="Calibri" panose="020F0502020204030204" pitchFamily="34" charset="0"/>
            </a:endParaRPr>
          </a:p>
          <a:p>
            <a:pPr>
              <a:spcBef>
                <a:spcPts val="0"/>
              </a:spcBef>
              <a:buFont typeface="Wingdings" pitchFamily="2" charset="2"/>
              <a:buNone/>
            </a:pPr>
            <a:r>
              <a:rPr lang="en-GB" sz="2000" dirty="0">
                <a:solidFill>
                  <a:srgbClr val="242424"/>
                </a:solidFill>
              </a:rPr>
              <a:t> </a:t>
            </a:r>
            <a:endParaRPr lang="en-GB" sz="2000" dirty="0">
              <a:solidFill>
                <a:srgbClr val="242424"/>
              </a:solidFill>
              <a:latin typeface="Calibri" panose="020F0502020204030204" pitchFamily="34" charset="0"/>
            </a:endParaRPr>
          </a:p>
          <a:p>
            <a:pPr>
              <a:spcBef>
                <a:spcPts val="0"/>
              </a:spcBef>
              <a:buFont typeface="Wingdings" pitchFamily="2" charset="2"/>
              <a:buNone/>
            </a:pPr>
            <a:r>
              <a:rPr lang="en-GB" sz="2000" b="1" dirty="0">
                <a:solidFill>
                  <a:srgbClr val="242424"/>
                </a:solidFill>
              </a:rPr>
              <a:t>Also attending from STFC</a:t>
            </a:r>
            <a:endParaRPr lang="en-GB" sz="2000" b="1" dirty="0">
              <a:solidFill>
                <a:srgbClr val="242424"/>
              </a:solidFill>
              <a:latin typeface="Calibri" panose="020F0502020204030204" pitchFamily="34" charset="0"/>
            </a:endParaRPr>
          </a:p>
          <a:p>
            <a:pPr>
              <a:spcBef>
                <a:spcPts val="0"/>
              </a:spcBef>
              <a:buFont typeface="Wingdings" pitchFamily="2" charset="2"/>
              <a:buNone/>
            </a:pPr>
            <a:r>
              <a:rPr lang="en-GB" sz="2000" dirty="0">
                <a:solidFill>
                  <a:srgbClr val="242424"/>
                </a:solidFill>
              </a:rPr>
              <a:t>Nicky Bladen-Hovell</a:t>
            </a:r>
          </a:p>
          <a:p>
            <a:pPr>
              <a:spcBef>
                <a:spcPts val="0"/>
              </a:spcBef>
              <a:buFont typeface="Wingdings" pitchFamily="2" charset="2"/>
              <a:buNone/>
            </a:pPr>
            <a:r>
              <a:rPr lang="en-GB" sz="2000" dirty="0">
                <a:solidFill>
                  <a:srgbClr val="242424"/>
                </a:solidFill>
              </a:rPr>
              <a:t>Sarah Garlick</a:t>
            </a:r>
          </a:p>
          <a:p>
            <a:pPr>
              <a:spcBef>
                <a:spcPts val="0"/>
              </a:spcBef>
              <a:buFont typeface="Wingdings" pitchFamily="2" charset="2"/>
              <a:buNone/>
            </a:pPr>
            <a:r>
              <a:rPr lang="en-GB" sz="2000" dirty="0">
                <a:solidFill>
                  <a:srgbClr val="242424"/>
                </a:solidFill>
              </a:rPr>
              <a:t>George Madden</a:t>
            </a:r>
            <a:endParaRPr lang="en-GB" sz="2000" dirty="0">
              <a:solidFill>
                <a:srgbClr val="242424"/>
              </a:solidFill>
              <a:latin typeface="Calibri" panose="020F0502020204030204" pitchFamily="34" charset="0"/>
            </a:endParaRPr>
          </a:p>
          <a:p>
            <a:pPr>
              <a:spcBef>
                <a:spcPts val="0"/>
              </a:spcBef>
              <a:buFont typeface="Wingdings" pitchFamily="2" charset="2"/>
              <a:buNone/>
            </a:pPr>
            <a:r>
              <a:rPr lang="en-GB" sz="2000" dirty="0">
                <a:solidFill>
                  <a:srgbClr val="242424"/>
                </a:solidFill>
              </a:rPr>
              <a:t>Justin O’Byrne</a:t>
            </a:r>
            <a:endParaRPr lang="en-GB" sz="2000" dirty="0">
              <a:solidFill>
                <a:srgbClr val="242424"/>
              </a:solidFill>
              <a:latin typeface="Calibri" panose="020F0502020204030204" pitchFamily="34" charset="0"/>
            </a:endParaRPr>
          </a:p>
          <a:p>
            <a:pPr marL="0" indent="0">
              <a:spcBef>
                <a:spcPts val="0"/>
              </a:spcBef>
              <a:buNone/>
            </a:pPr>
            <a:r>
              <a:rPr lang="en-GB" sz="2000" dirty="0">
                <a:solidFill>
                  <a:srgbClr val="242424"/>
                </a:solidFill>
              </a:rPr>
              <a:t>Katherine Rooke</a:t>
            </a:r>
            <a:endParaRPr lang="en-GB" sz="2000" dirty="0">
              <a:solidFill>
                <a:srgbClr val="242424"/>
              </a:solidFill>
              <a:latin typeface="Calibri" panose="020F0502020204030204" pitchFamily="34" charset="0"/>
            </a:endParaRPr>
          </a:p>
        </p:txBody>
      </p:sp>
    </p:spTree>
    <p:extLst>
      <p:ext uri="{BB962C8B-B14F-4D97-AF65-F5344CB8AC3E}">
        <p14:creationId xmlns:p14="http://schemas.microsoft.com/office/powerpoint/2010/main" val="113791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A402-FA95-024D-00D9-B6A9333C08C1}"/>
              </a:ext>
            </a:extLst>
          </p:cNvPr>
          <p:cNvSpPr>
            <a:spLocks noGrp="1"/>
          </p:cNvSpPr>
          <p:nvPr>
            <p:ph type="title"/>
          </p:nvPr>
        </p:nvSpPr>
        <p:spPr/>
        <p:txBody>
          <a:bodyPr/>
          <a:lstStyle/>
          <a:p>
            <a:r>
              <a:rPr lang="en-GB" dirty="0"/>
              <a:t>CAP </a:t>
            </a:r>
            <a:r>
              <a:rPr lang="en-GB" dirty="0" err="1"/>
              <a:t>ToR</a:t>
            </a:r>
            <a:r>
              <a:rPr lang="en-GB" dirty="0"/>
              <a:t> – Purpose </a:t>
            </a:r>
          </a:p>
        </p:txBody>
      </p:sp>
      <p:sp>
        <p:nvSpPr>
          <p:cNvPr id="3" name="Content Placeholder 2">
            <a:extLst>
              <a:ext uri="{FF2B5EF4-FFF2-40B4-BE49-F238E27FC236}">
                <a16:creationId xmlns:a16="http://schemas.microsoft.com/office/drawing/2014/main" id="{7C6B51BF-2C68-4D79-C03A-6A3EDDD3C1D5}"/>
              </a:ext>
            </a:extLst>
          </p:cNvPr>
          <p:cNvSpPr>
            <a:spLocks noGrp="1"/>
          </p:cNvSpPr>
          <p:nvPr>
            <p:ph idx="1"/>
          </p:nvPr>
        </p:nvSpPr>
        <p:spPr/>
        <p:txBody>
          <a:bodyPr>
            <a:normAutofit fontScale="70000" lnSpcReduction="20000"/>
          </a:bodyPr>
          <a:lstStyle/>
          <a:p>
            <a:pPr marL="0" indent="0">
              <a:buNone/>
            </a:pPr>
            <a:r>
              <a:rPr lang="en-GB" dirty="0"/>
              <a:t>The purpose of the Computing Advisory Panel (CAP) is to advise the STFC Executive on the strategy and management of requirements for Digital Research Infrastructure (DRI) activities and any related issues and opportunities, </a:t>
            </a:r>
            <a:r>
              <a:rPr lang="en-GB" b="1" dirty="0"/>
              <a:t>including but not limited to, high performance and high throughput computing, data and data storage, security, data network, skills and people</a:t>
            </a:r>
            <a:r>
              <a:rPr lang="en-GB" dirty="0"/>
              <a:t> in support of the STFC science and facilities programme.  </a:t>
            </a:r>
          </a:p>
          <a:p>
            <a:pPr marL="0" indent="0">
              <a:buNone/>
            </a:pPr>
            <a:endParaRPr lang="en-GB" dirty="0"/>
          </a:p>
          <a:p>
            <a:pPr marL="0" indent="0">
              <a:buNone/>
            </a:pPr>
            <a:r>
              <a:rPr lang="en-GB" dirty="0"/>
              <a:t>The CAP will act as an ‘expert and critical friend’ in computing to provide a link between both the Particle Physics, Astronomy, and Nuclear Physics (PPAN) Science Board and the Facilities and Laboratories Science Board, while providing independent advice and reporting to STFC’s Executive Board around issues and opportunities relating to DRI within STFC and UKRI (where relevant).   </a:t>
            </a:r>
          </a:p>
          <a:p>
            <a:pPr marL="0" indent="0">
              <a:buNone/>
            </a:pPr>
            <a:endParaRPr lang="en-GB" dirty="0"/>
          </a:p>
          <a:p>
            <a:pPr marL="0" indent="0">
              <a:buNone/>
            </a:pPr>
            <a:r>
              <a:rPr lang="en-GB" b="1" dirty="0"/>
              <a:t>Alongside the evolving role of IRIS in collating and scrutinising STFC’s PPAN and facilities/labs DRI requirements, CAP will also review and validate the outputs of IRIS. This will be done on an annual basis. </a:t>
            </a:r>
          </a:p>
        </p:txBody>
      </p:sp>
      <p:sp>
        <p:nvSpPr>
          <p:cNvPr id="4" name="Rectangle 3">
            <a:extLst>
              <a:ext uri="{FF2B5EF4-FFF2-40B4-BE49-F238E27FC236}">
                <a16:creationId xmlns:a16="http://schemas.microsoft.com/office/drawing/2014/main" id="{8F01DDFD-5C61-BA78-8C0C-71FFCE56D5F3}"/>
              </a:ext>
            </a:extLst>
          </p:cNvPr>
          <p:cNvSpPr/>
          <p:nvPr/>
        </p:nvSpPr>
        <p:spPr>
          <a:xfrm rot="20272400">
            <a:off x="9339448" y="5591871"/>
            <a:ext cx="2531462" cy="923330"/>
          </a:xfrm>
          <a:prstGeom prst="rect">
            <a:avLst/>
          </a:prstGeom>
          <a:noFill/>
        </p:spPr>
        <p:txBody>
          <a:bodyPr wrap="none" lIns="91440" tIns="45720" rIns="91440" bIns="45720">
            <a:spAutoFit/>
          </a:bodyPr>
          <a:lstStyle/>
          <a:p>
            <a:pPr algn="ctr"/>
            <a:r>
              <a:rPr lang="en-US" sz="5400" b="1" cap="none" spc="0" dirty="0">
                <a:ln w="10160">
                  <a:solidFill>
                    <a:srgbClr val="FF0000"/>
                  </a:solidFill>
                  <a:prstDash val="solid"/>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effectLst>
                  <a:outerShdw blurRad="38100" dist="22860" dir="5400000" algn="tl" rotWithShape="0">
                    <a:srgbClr val="000000">
                      <a:alpha val="30000"/>
                    </a:srgbClr>
                  </a:outerShdw>
                </a:effectLst>
              </a:rPr>
              <a:t>DRAFT</a:t>
            </a:r>
          </a:p>
        </p:txBody>
      </p:sp>
    </p:spTree>
    <p:extLst>
      <p:ext uri="{BB962C8B-B14F-4D97-AF65-F5344CB8AC3E}">
        <p14:creationId xmlns:p14="http://schemas.microsoft.com/office/powerpoint/2010/main" val="129506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27878-986E-644C-7067-7E309864C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99CDA-F07E-FFF5-DE6A-3E24FDAF4F47}"/>
              </a:ext>
            </a:extLst>
          </p:cNvPr>
          <p:cNvSpPr>
            <a:spLocks noGrp="1"/>
          </p:cNvSpPr>
          <p:nvPr>
            <p:ph type="title"/>
          </p:nvPr>
        </p:nvSpPr>
        <p:spPr/>
        <p:txBody>
          <a:bodyPr/>
          <a:lstStyle/>
          <a:p>
            <a:r>
              <a:rPr lang="en-GB" dirty="0"/>
              <a:t> CAP </a:t>
            </a:r>
            <a:r>
              <a:rPr lang="en-GB" dirty="0" err="1"/>
              <a:t>ToR</a:t>
            </a:r>
            <a:r>
              <a:rPr lang="en-GB" dirty="0"/>
              <a:t> - Remit</a:t>
            </a:r>
          </a:p>
        </p:txBody>
      </p:sp>
      <p:sp>
        <p:nvSpPr>
          <p:cNvPr id="3" name="Content Placeholder 2">
            <a:extLst>
              <a:ext uri="{FF2B5EF4-FFF2-40B4-BE49-F238E27FC236}">
                <a16:creationId xmlns:a16="http://schemas.microsoft.com/office/drawing/2014/main" id="{F7725788-B972-4D6F-7CCC-763457F179A0}"/>
              </a:ext>
            </a:extLst>
          </p:cNvPr>
          <p:cNvSpPr>
            <a:spLocks noGrp="1"/>
          </p:cNvSpPr>
          <p:nvPr>
            <p:ph idx="1"/>
          </p:nvPr>
        </p:nvSpPr>
        <p:spPr/>
        <p:txBody>
          <a:bodyPr>
            <a:normAutofit fontScale="70000" lnSpcReduction="20000"/>
          </a:bodyPr>
          <a:lstStyle/>
          <a:p>
            <a:r>
              <a:rPr lang="en-GB" dirty="0"/>
              <a:t>The current status of Digital Research Infrastructure (DRI), how it operates within UKRI, with a specific focus on STFC, and potential future requirements of and opportunities for Digital Research Infrastructure (DRI), including (but not limited to) computing resources, data handling and storage, software, as well as associated skills development and career pathways for the science communities, facilities and programmes supported by STFC. </a:t>
            </a:r>
          </a:p>
          <a:p>
            <a:r>
              <a:rPr lang="en-GB" dirty="0"/>
              <a:t>Future potential strategies, frameworks and plans to coordinate scientific computing provision across STFC and UKRI (where relevant), and coordinating DRI, and High-Performance Computing (HPC) developments across UKRI and other relevant national and international activities. CAP should also comment on how STFC fits within the broader national and international context. </a:t>
            </a:r>
          </a:p>
          <a:p>
            <a:r>
              <a:rPr lang="en-GB" dirty="0"/>
              <a:t>The development of STFC's requirements for next generation computing facilities working across STFC and UKRI as well as understanding international opportunities.  </a:t>
            </a:r>
          </a:p>
          <a:p>
            <a:r>
              <a:rPr lang="en-GB" dirty="0"/>
              <a:t>DRI priorities for funding and mechanisms across STFC and beyond, to support the highest quality, high impact programmes. </a:t>
            </a:r>
          </a:p>
          <a:p>
            <a:r>
              <a:rPr lang="en-GB" dirty="0"/>
              <a:t>The wider DRI funding context, potential new funding and in-kind routes (access to other communities, benefits and barriers), mechanisms to mitigate constraints and demands, including international routes for compute access. </a:t>
            </a:r>
            <a:endParaRPr lang="en-GB" b="1" dirty="0"/>
          </a:p>
        </p:txBody>
      </p:sp>
      <p:sp>
        <p:nvSpPr>
          <p:cNvPr id="4" name="Rectangle 3">
            <a:extLst>
              <a:ext uri="{FF2B5EF4-FFF2-40B4-BE49-F238E27FC236}">
                <a16:creationId xmlns:a16="http://schemas.microsoft.com/office/drawing/2014/main" id="{2292FB45-7B0C-0A1E-BE7B-188B9A133561}"/>
              </a:ext>
            </a:extLst>
          </p:cNvPr>
          <p:cNvSpPr/>
          <p:nvPr/>
        </p:nvSpPr>
        <p:spPr>
          <a:xfrm rot="20272400">
            <a:off x="9339448" y="5591871"/>
            <a:ext cx="2531462" cy="923330"/>
          </a:xfrm>
          <a:prstGeom prst="rect">
            <a:avLst/>
          </a:prstGeom>
          <a:noFill/>
        </p:spPr>
        <p:txBody>
          <a:bodyPr wrap="none" lIns="91440" tIns="45720" rIns="91440" bIns="45720">
            <a:spAutoFit/>
          </a:bodyPr>
          <a:lstStyle/>
          <a:p>
            <a:pPr algn="ctr"/>
            <a:r>
              <a:rPr lang="en-US" sz="5400" b="1" cap="none" spc="0" dirty="0">
                <a:ln w="10160">
                  <a:solidFill>
                    <a:srgbClr val="FF0000"/>
                  </a:solidFill>
                  <a:prstDash val="solid"/>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effectLst>
                  <a:outerShdw blurRad="38100" dist="22860" dir="5400000" algn="tl" rotWithShape="0">
                    <a:srgbClr val="000000">
                      <a:alpha val="30000"/>
                    </a:srgbClr>
                  </a:outerShdw>
                </a:effectLst>
              </a:rPr>
              <a:t>DRAFT</a:t>
            </a:r>
          </a:p>
        </p:txBody>
      </p:sp>
    </p:spTree>
    <p:extLst>
      <p:ext uri="{BB962C8B-B14F-4D97-AF65-F5344CB8AC3E}">
        <p14:creationId xmlns:p14="http://schemas.microsoft.com/office/powerpoint/2010/main" val="347894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2ADB5-29A0-A2FF-08F0-6D406D680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58DD7-4E4C-280D-CBED-C3E690E56DFA}"/>
              </a:ext>
            </a:extLst>
          </p:cNvPr>
          <p:cNvSpPr>
            <a:spLocks noGrp="1"/>
          </p:cNvSpPr>
          <p:nvPr>
            <p:ph type="title"/>
          </p:nvPr>
        </p:nvSpPr>
        <p:spPr/>
        <p:txBody>
          <a:bodyPr/>
          <a:lstStyle/>
          <a:p>
            <a:r>
              <a:rPr lang="en-GB" dirty="0"/>
              <a:t>CAP </a:t>
            </a:r>
            <a:r>
              <a:rPr lang="en-GB" dirty="0" err="1"/>
              <a:t>ToR</a:t>
            </a:r>
            <a:r>
              <a:rPr lang="en-GB" dirty="0"/>
              <a:t> - Remit</a:t>
            </a:r>
          </a:p>
        </p:txBody>
      </p:sp>
      <p:sp>
        <p:nvSpPr>
          <p:cNvPr id="3" name="Content Placeholder 2">
            <a:extLst>
              <a:ext uri="{FF2B5EF4-FFF2-40B4-BE49-F238E27FC236}">
                <a16:creationId xmlns:a16="http://schemas.microsoft.com/office/drawing/2014/main" id="{27AE20D1-0A19-5622-2F3F-B4B6887B186E}"/>
              </a:ext>
            </a:extLst>
          </p:cNvPr>
          <p:cNvSpPr>
            <a:spLocks noGrp="1"/>
          </p:cNvSpPr>
          <p:nvPr>
            <p:ph idx="1"/>
          </p:nvPr>
        </p:nvSpPr>
        <p:spPr/>
        <p:txBody>
          <a:bodyPr>
            <a:normAutofit fontScale="70000" lnSpcReduction="20000"/>
          </a:bodyPr>
          <a:lstStyle/>
          <a:p>
            <a:pPr>
              <a:spcBef>
                <a:spcPts val="1200"/>
              </a:spcBef>
            </a:pPr>
            <a:r>
              <a:rPr lang="en-GB" dirty="0"/>
              <a:t>Opportunities for dissemination and synergies with other programmes, and to explore areas of leadership and scenarios in driving development within DRI across STFC. </a:t>
            </a:r>
          </a:p>
          <a:p>
            <a:pPr>
              <a:spcBef>
                <a:spcPts val="1200"/>
              </a:spcBef>
            </a:pPr>
            <a:r>
              <a:rPr lang="en-GB" dirty="0"/>
              <a:t>Future or emerging opportunities in area such as AI, ML and Quantum Computing in the context of the DRI portfolio, including gaps and opportunities to upskill individuals on these emerging fields. </a:t>
            </a:r>
          </a:p>
          <a:p>
            <a:pPr>
              <a:spcBef>
                <a:spcPts val="1200"/>
              </a:spcBef>
            </a:pPr>
            <a:r>
              <a:rPr lang="en-GB" dirty="0"/>
              <a:t>Opportunities and challenges to improve Environmental Sustainability of and within the DRI landscape, including energy consumption taking account of UKRI and STFC goals together with government targets for net zero. This include, advise STFC on how efficiencies might be driven in DRI operations across its projects and research areas. </a:t>
            </a:r>
          </a:p>
          <a:p>
            <a:pPr>
              <a:spcBef>
                <a:spcPts val="1200"/>
              </a:spcBef>
            </a:pPr>
            <a:r>
              <a:rPr lang="en-GB" dirty="0"/>
              <a:t>Technical developments and trends in industry, including potential collaborative partnerships and knowledge exchange.  </a:t>
            </a:r>
          </a:p>
          <a:p>
            <a:pPr>
              <a:spcBef>
                <a:spcPts val="1200"/>
              </a:spcBef>
            </a:pPr>
            <a:r>
              <a:rPr lang="en-GB" dirty="0"/>
              <a:t>Requirements, opportunities and challenges for data protection, and the ethical collection and use of data and advise on best practice where applicable. </a:t>
            </a:r>
          </a:p>
          <a:p>
            <a:pPr>
              <a:spcBef>
                <a:spcPts val="1200"/>
              </a:spcBef>
            </a:pPr>
            <a:r>
              <a:rPr lang="en-GB" dirty="0"/>
              <a:t>The CAP will be asked to review and advise on computing resources allocation processes and outcomes for STFC projects, activities and facilities. </a:t>
            </a:r>
            <a:endParaRPr lang="en-GB" b="1" dirty="0"/>
          </a:p>
        </p:txBody>
      </p:sp>
      <p:sp>
        <p:nvSpPr>
          <p:cNvPr id="4" name="Rectangle 3">
            <a:extLst>
              <a:ext uri="{FF2B5EF4-FFF2-40B4-BE49-F238E27FC236}">
                <a16:creationId xmlns:a16="http://schemas.microsoft.com/office/drawing/2014/main" id="{7D1B534B-A341-4C93-25D4-4024DB7DEDDE}"/>
              </a:ext>
            </a:extLst>
          </p:cNvPr>
          <p:cNvSpPr/>
          <p:nvPr/>
        </p:nvSpPr>
        <p:spPr>
          <a:xfrm rot="20272400">
            <a:off x="9339448" y="5591871"/>
            <a:ext cx="2531462" cy="923330"/>
          </a:xfrm>
          <a:prstGeom prst="rect">
            <a:avLst/>
          </a:prstGeom>
          <a:noFill/>
        </p:spPr>
        <p:txBody>
          <a:bodyPr wrap="none" lIns="91440" tIns="45720" rIns="91440" bIns="45720">
            <a:spAutoFit/>
          </a:bodyPr>
          <a:lstStyle/>
          <a:p>
            <a:pPr algn="ctr"/>
            <a:r>
              <a:rPr lang="en-US" sz="5400" b="1" cap="none" spc="0" dirty="0">
                <a:ln w="10160">
                  <a:solidFill>
                    <a:srgbClr val="FF0000"/>
                  </a:solidFill>
                  <a:prstDash val="solid"/>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effectLst>
                  <a:outerShdw blurRad="38100" dist="22860" dir="5400000" algn="tl" rotWithShape="0">
                    <a:srgbClr val="000000">
                      <a:alpha val="30000"/>
                    </a:srgbClr>
                  </a:outerShdw>
                </a:effectLst>
              </a:rPr>
              <a:t>DRAFT</a:t>
            </a:r>
          </a:p>
        </p:txBody>
      </p:sp>
    </p:spTree>
    <p:extLst>
      <p:ext uri="{BB962C8B-B14F-4D97-AF65-F5344CB8AC3E}">
        <p14:creationId xmlns:p14="http://schemas.microsoft.com/office/powerpoint/2010/main" val="359146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FD055A-EE9D-CBD0-B41B-2BA78779EE08}"/>
              </a:ext>
            </a:extLst>
          </p:cNvPr>
          <p:cNvPicPr>
            <a:picLocks noChangeAspect="1"/>
          </p:cNvPicPr>
          <p:nvPr/>
        </p:nvPicPr>
        <p:blipFill rotWithShape="1">
          <a:blip r:embed="rId3"/>
          <a:srcRect l="1309" t="29344" b="4273"/>
          <a:stretch/>
        </p:blipFill>
        <p:spPr>
          <a:xfrm rot="10800000">
            <a:off x="702718" y="-3"/>
            <a:ext cx="11489279" cy="6858002"/>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702712" y="2942998"/>
            <a:ext cx="8316591" cy="830997"/>
          </a:xfrm>
          <a:prstGeom prst="rect">
            <a:avLst/>
          </a:prstGeom>
          <a:noFill/>
        </p:spPr>
        <p:txBody>
          <a:bodyPr wrap="square" rtlCol="0" anchor="t">
            <a:spAutoFit/>
          </a:bodyPr>
          <a:lstStyle/>
          <a:p>
            <a:r>
              <a:rPr lang="en-US" sz="4800" b="1" spc="-160" dirty="0">
                <a:solidFill>
                  <a:srgbClr val="2E2D62"/>
                </a:solidFill>
                <a:latin typeface="Arial" panose="020B0604020202020204" pitchFamily="34" charset="0"/>
                <a:cs typeface="Arial" panose="020B0604020202020204" pitchFamily="34" charset="0"/>
              </a:rPr>
              <a:t>UKRI DRI Update</a:t>
            </a:r>
            <a:endParaRPr lang="en-US" sz="4800" b="1" spc="-150"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7DEB608-4DB6-BD46-9EA8-B6ACD0AD7131}"/>
              </a:ext>
            </a:extLst>
          </p:cNvPr>
          <p:cNvPicPr>
            <a:picLocks noChangeAspect="1"/>
          </p:cNvPicPr>
          <p:nvPr/>
        </p:nvPicPr>
        <p:blipFill>
          <a:blip r:embed="rId4"/>
          <a:stretch>
            <a:fillRect/>
          </a:stretch>
        </p:blipFill>
        <p:spPr>
          <a:xfrm>
            <a:off x="146050" y="141003"/>
            <a:ext cx="3619500" cy="1554480"/>
          </a:xfrm>
          <a:prstGeom prst="rect">
            <a:avLst/>
          </a:prstGeom>
        </p:spPr>
      </p:pic>
      <p:pic>
        <p:nvPicPr>
          <p:cNvPr id="5" name="Picture 4">
            <a:extLst>
              <a:ext uri="{FF2B5EF4-FFF2-40B4-BE49-F238E27FC236}">
                <a16:creationId xmlns:a16="http://schemas.microsoft.com/office/drawing/2014/main" id="{11B5395C-8EED-44F5-2EA7-0E9C1C54FE9F}"/>
              </a:ext>
            </a:extLst>
          </p:cNvPr>
          <p:cNvPicPr>
            <a:picLocks noChangeAspect="1"/>
          </p:cNvPicPr>
          <p:nvPr/>
        </p:nvPicPr>
        <p:blipFill rotWithShape="1">
          <a:blip r:embed="rId5"/>
          <a:srcRect l="39723" t="3438" r="41861" b="20967"/>
          <a:stretch/>
        </p:blipFill>
        <p:spPr>
          <a:xfrm rot="16200000">
            <a:off x="4189208" y="-1285798"/>
            <a:ext cx="6716998" cy="9288591"/>
          </a:xfrm>
          <a:prstGeom prst="rect">
            <a:avLst/>
          </a:prstGeom>
        </p:spPr>
      </p:pic>
    </p:spTree>
    <p:extLst>
      <p:ext uri="{BB962C8B-B14F-4D97-AF65-F5344CB8AC3E}">
        <p14:creationId xmlns:p14="http://schemas.microsoft.com/office/powerpoint/2010/main" val="318814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A736-D68F-A2AC-4B0E-4452F5107748}"/>
              </a:ext>
            </a:extLst>
          </p:cNvPr>
          <p:cNvSpPr>
            <a:spLocks noGrp="1"/>
          </p:cNvSpPr>
          <p:nvPr>
            <p:ph type="title"/>
          </p:nvPr>
        </p:nvSpPr>
        <p:spPr>
          <a:xfrm>
            <a:off x="577049" y="0"/>
            <a:ext cx="10515600" cy="1325563"/>
          </a:xfrm>
        </p:spPr>
        <p:txBody>
          <a:bodyPr/>
          <a:lstStyle/>
          <a:p>
            <a:r>
              <a:rPr lang="en-GB"/>
              <a:t>How we invest in Infrastructure</a:t>
            </a:r>
          </a:p>
        </p:txBody>
      </p:sp>
      <p:graphicFrame>
        <p:nvGraphicFramePr>
          <p:cNvPr id="17" name="Diagram 16">
            <a:extLst>
              <a:ext uri="{FF2B5EF4-FFF2-40B4-BE49-F238E27FC236}">
                <a16:creationId xmlns:a16="http://schemas.microsoft.com/office/drawing/2014/main" id="{B2CE92F2-11E7-26A8-2925-321186927E15}"/>
              </a:ext>
            </a:extLst>
          </p:cNvPr>
          <p:cNvGraphicFramePr/>
          <p:nvPr/>
        </p:nvGraphicFramePr>
        <p:xfrm>
          <a:off x="289908" y="1793290"/>
          <a:ext cx="11765967" cy="453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E28E5E62-4A0E-3E7D-4212-40073BA8C4D5}"/>
              </a:ext>
            </a:extLst>
          </p:cNvPr>
          <p:cNvSpPr txBox="1"/>
          <p:nvPr/>
        </p:nvSpPr>
        <p:spPr>
          <a:xfrm>
            <a:off x="7541570" y="6084044"/>
            <a:ext cx="451430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¹Includes resource funding.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UKRPIF = UK Research Partnership Investment Fund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WCL = World Class Labs</a:t>
            </a:r>
          </a:p>
        </p:txBody>
      </p:sp>
      <p:sp>
        <p:nvSpPr>
          <p:cNvPr id="19" name="TextBox 18">
            <a:extLst>
              <a:ext uri="{FF2B5EF4-FFF2-40B4-BE49-F238E27FC236}">
                <a16:creationId xmlns:a16="http://schemas.microsoft.com/office/drawing/2014/main" id="{27540CD2-A950-5477-88F9-503C90D2734D}"/>
              </a:ext>
            </a:extLst>
          </p:cNvPr>
          <p:cNvSpPr txBox="1"/>
          <p:nvPr/>
        </p:nvSpPr>
        <p:spPr>
          <a:xfrm>
            <a:off x="703841" y="2450129"/>
            <a:ext cx="21520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For this SR period </a:t>
            </a:r>
            <a:br>
              <a:rPr kumimoji="0" lang="en-GB" sz="1800" b="1"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(22/23 – 24/25)</a:t>
            </a:r>
          </a:p>
        </p:txBody>
      </p:sp>
      <p:sp>
        <p:nvSpPr>
          <p:cNvPr id="21" name="TextBox 20">
            <a:extLst>
              <a:ext uri="{FF2B5EF4-FFF2-40B4-BE49-F238E27FC236}">
                <a16:creationId xmlns:a16="http://schemas.microsoft.com/office/drawing/2014/main" id="{9DEAE49F-4107-74FE-58DD-22C9C32471A2}"/>
              </a:ext>
            </a:extLst>
          </p:cNvPr>
          <p:cNvSpPr txBox="1"/>
          <p:nvPr/>
        </p:nvSpPr>
        <p:spPr>
          <a:xfrm>
            <a:off x="397263" y="1171342"/>
            <a:ext cx="11191523"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400" b="0"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From large (£100m’s) to small (£10k+), from buildings and facilities, to knowledge resources, digital and estates functions, through:</a:t>
            </a:r>
          </a:p>
        </p:txBody>
      </p:sp>
    </p:spTree>
    <p:extLst>
      <p:ext uri="{BB962C8B-B14F-4D97-AF65-F5344CB8AC3E}">
        <p14:creationId xmlns:p14="http://schemas.microsoft.com/office/powerpoint/2010/main" val="218514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67D59DA-8C19-F54D-9EC4-121AB2D24994}"/>
              </a:ext>
            </a:extLst>
          </p:cNvPr>
          <p:cNvSpPr/>
          <p:nvPr/>
        </p:nvSpPr>
        <p:spPr>
          <a:xfrm>
            <a:off x="2281807" y="0"/>
            <a:ext cx="9910194" cy="6858000"/>
          </a:xfrm>
          <a:prstGeom prst="rect">
            <a:avLst/>
          </a:prstGeom>
          <a:solidFill>
            <a:srgbClr val="2E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D4E809E-78AC-3A45-AFB4-F73FBF15E187}"/>
              </a:ext>
            </a:extLst>
          </p:cNvPr>
          <p:cNvSpPr txBox="1"/>
          <p:nvPr/>
        </p:nvSpPr>
        <p:spPr>
          <a:xfrm>
            <a:off x="3263317" y="1497330"/>
            <a:ext cx="8332988" cy="490518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Roboto Medium" panose="02000000000000000000" pitchFamily="2" charset="0"/>
                <a:ea typeface="Roboto Medium" panose="02000000000000000000" pitchFamily="2" charset="0"/>
                <a:cs typeface="+mn-cs"/>
              </a:rPr>
              <a:t>A globally competitive Digital Research Infrastructure (DRI) is essential for the UK to support cutting-edge research and innovation. The DRI Programme aims to drive the competitiveness of the UK’s researchers and innovators by greater adoption of cutting-edge digital techniques across all communities of practice.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Roboto Medium" panose="02000000000000000000" pitchFamily="2" charset="0"/>
              <a:ea typeface="Roboto Medium" panose="02000000000000000000" pitchFamily="2" charset="0"/>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Roboto Medium" panose="02000000000000000000" pitchFamily="2" charset="0"/>
              <a:ea typeface="Roboto Medium" panose="02000000000000000000" pitchFamily="2" charset="0"/>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Roboto Medium" panose="02000000000000000000" pitchFamily="2" charset="0"/>
                <a:ea typeface="Roboto Medium" panose="02000000000000000000" pitchFamily="2" charset="0"/>
                <a:cs typeface="+mn-cs"/>
              </a:rPr>
              <a:t>We support the system of large-scale compute and data infrastructures, software, networks, tooling and skilled DRI professionals.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Roboto Medium" panose="02000000000000000000" pitchFamily="2" charset="0"/>
              <a:ea typeface="Roboto Medium" panose="02000000000000000000" pitchFamily="2" charset="0"/>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mn-cs"/>
              </a:rPr>
              <a:t>Our vision is a coherent state-of-the-art national Digital Research Infrastructure (DRI) that will seamlessly connect researchers and innovators to the computers, data, tools, techniques and skills that underpin the most ambitious and creative research</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Roboto Medium" panose="02000000000000000000" pitchFamily="2" charset="0"/>
              <a:ea typeface="Roboto Medium" panose="02000000000000000000" pitchFamily="2" charset="0"/>
              <a:cs typeface="+mn-cs"/>
            </a:endParaRPr>
          </a:p>
        </p:txBody>
      </p:sp>
      <p:sp>
        <p:nvSpPr>
          <p:cNvPr id="36" name="TextBox 35">
            <a:extLst>
              <a:ext uri="{FF2B5EF4-FFF2-40B4-BE49-F238E27FC236}">
                <a16:creationId xmlns:a16="http://schemas.microsoft.com/office/drawing/2014/main" id="{425A5A56-A098-FD47-89E7-51234329AA31}"/>
              </a:ext>
            </a:extLst>
          </p:cNvPr>
          <p:cNvSpPr txBox="1"/>
          <p:nvPr/>
        </p:nvSpPr>
        <p:spPr>
          <a:xfrm>
            <a:off x="3441208" y="211859"/>
            <a:ext cx="786384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Moderat Extended" pitchFamily="2" charset="77"/>
                <a:ea typeface="+mn-ea"/>
                <a:cs typeface="+mn-cs"/>
              </a:rPr>
              <a:t>UKRI’s Digital Research Infrastructure Programme</a:t>
            </a:r>
          </a:p>
        </p:txBody>
      </p:sp>
      <p:sp>
        <p:nvSpPr>
          <p:cNvPr id="38" name="Rounded Rectangle 37">
            <a:extLst>
              <a:ext uri="{FF2B5EF4-FFF2-40B4-BE49-F238E27FC236}">
                <a16:creationId xmlns:a16="http://schemas.microsoft.com/office/drawing/2014/main" id="{FD7534C2-A948-BF43-828C-2A6AC6B0D7FD}"/>
              </a:ext>
            </a:extLst>
          </p:cNvPr>
          <p:cNvSpPr/>
          <p:nvPr/>
        </p:nvSpPr>
        <p:spPr>
          <a:xfrm>
            <a:off x="181143" y="2083647"/>
            <a:ext cx="2646564" cy="576703"/>
          </a:xfrm>
          <a:prstGeom prst="roundRect">
            <a:avLst>
              <a:gd name="adj" fmla="val 13050"/>
            </a:avLst>
          </a:prstGeom>
          <a:solidFill>
            <a:srgbClr val="FBBB1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699DDD34-F212-D849-AEF8-68ABA17DAE8E}"/>
              </a:ext>
            </a:extLst>
          </p:cNvPr>
          <p:cNvSpPr txBox="1"/>
          <p:nvPr/>
        </p:nvSpPr>
        <p:spPr>
          <a:xfrm>
            <a:off x="838288" y="2243021"/>
            <a:ext cx="2155232" cy="298132"/>
          </a:xfrm>
          <a:prstGeom prst="rect">
            <a:avLst/>
          </a:prstGeom>
          <a:noFill/>
        </p:spPr>
        <p:txBody>
          <a:bodyPr wrap="square"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Interconnected DRI</a:t>
            </a:r>
            <a:endPar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40" name="Graphic 39">
            <a:extLst>
              <a:ext uri="{FF2B5EF4-FFF2-40B4-BE49-F238E27FC236}">
                <a16:creationId xmlns:a16="http://schemas.microsoft.com/office/drawing/2014/main" id="{4F199F5E-849A-7F42-BB44-76146D5523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0553" y="2146940"/>
            <a:ext cx="462626" cy="460825"/>
          </a:xfrm>
          <a:prstGeom prst="rect">
            <a:avLst/>
          </a:prstGeom>
        </p:spPr>
      </p:pic>
      <p:sp>
        <p:nvSpPr>
          <p:cNvPr id="20" name="Rounded Rectangle 19">
            <a:extLst>
              <a:ext uri="{FF2B5EF4-FFF2-40B4-BE49-F238E27FC236}">
                <a16:creationId xmlns:a16="http://schemas.microsoft.com/office/drawing/2014/main" id="{20887DA9-E043-1243-80E2-7024EB7C985A}"/>
              </a:ext>
            </a:extLst>
          </p:cNvPr>
          <p:cNvSpPr/>
          <p:nvPr/>
        </p:nvSpPr>
        <p:spPr>
          <a:xfrm>
            <a:off x="181143" y="2739538"/>
            <a:ext cx="2646564" cy="576703"/>
          </a:xfrm>
          <a:prstGeom prst="roundRect">
            <a:avLst>
              <a:gd name="adj" fmla="val 14893"/>
            </a:avLst>
          </a:prstGeom>
          <a:solidFill>
            <a:srgbClr val="00BED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2EEC8170-485A-E348-9921-922BEF056660}"/>
              </a:ext>
            </a:extLst>
          </p:cNvPr>
          <p:cNvSpPr txBox="1"/>
          <p:nvPr/>
        </p:nvSpPr>
        <p:spPr>
          <a:xfrm>
            <a:off x="838287" y="2898912"/>
            <a:ext cx="1893454" cy="298132"/>
          </a:xfrm>
          <a:prstGeom prst="rect">
            <a:avLst/>
          </a:prstGeom>
          <a:noFill/>
        </p:spPr>
        <p:txBody>
          <a:bodyPr wrap="square"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Human DRI</a:t>
            </a:r>
            <a:endPar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41" name="Rounded Rectangle 40">
            <a:extLst>
              <a:ext uri="{FF2B5EF4-FFF2-40B4-BE49-F238E27FC236}">
                <a16:creationId xmlns:a16="http://schemas.microsoft.com/office/drawing/2014/main" id="{090464E7-5080-ED42-A0C3-6CA6E00363CD}"/>
              </a:ext>
            </a:extLst>
          </p:cNvPr>
          <p:cNvSpPr/>
          <p:nvPr/>
        </p:nvSpPr>
        <p:spPr>
          <a:xfrm>
            <a:off x="181143" y="3399237"/>
            <a:ext cx="2646564" cy="576703"/>
          </a:xfrm>
          <a:prstGeom prst="roundRect">
            <a:avLst>
              <a:gd name="adj" fmla="val 14893"/>
            </a:avLst>
          </a:prstGeom>
          <a:solidFill>
            <a:srgbClr val="FF5A5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54FD2065-64BB-9647-B58A-B5AF8A102675}"/>
              </a:ext>
            </a:extLst>
          </p:cNvPr>
          <p:cNvSpPr txBox="1"/>
          <p:nvPr/>
        </p:nvSpPr>
        <p:spPr>
          <a:xfrm>
            <a:off x="838287" y="3558612"/>
            <a:ext cx="1893454" cy="298132"/>
          </a:xfrm>
          <a:prstGeom prst="rect">
            <a:avLst/>
          </a:prstGeom>
          <a:noFill/>
        </p:spPr>
        <p:txBody>
          <a:bodyPr wrap="square"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FAIR DRI</a:t>
            </a:r>
            <a:endPar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44" name="Rounded Rectangle 43">
            <a:extLst>
              <a:ext uri="{FF2B5EF4-FFF2-40B4-BE49-F238E27FC236}">
                <a16:creationId xmlns:a16="http://schemas.microsoft.com/office/drawing/2014/main" id="{D3906B95-66C6-0E4C-AE0B-93D174AF7EA5}"/>
              </a:ext>
            </a:extLst>
          </p:cNvPr>
          <p:cNvSpPr/>
          <p:nvPr/>
        </p:nvSpPr>
        <p:spPr>
          <a:xfrm>
            <a:off x="181143" y="4080203"/>
            <a:ext cx="2646564" cy="576703"/>
          </a:xfrm>
          <a:prstGeom prst="roundRect">
            <a:avLst>
              <a:gd name="adj" fmla="val 13050"/>
            </a:avLst>
          </a:prstGeom>
          <a:solidFill>
            <a:srgbClr val="34D5A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7BEBD359-EE2B-854A-95C0-1C75A3E3D9A8}"/>
              </a:ext>
            </a:extLst>
          </p:cNvPr>
          <p:cNvSpPr txBox="1"/>
          <p:nvPr/>
        </p:nvSpPr>
        <p:spPr>
          <a:xfrm>
            <a:off x="838287" y="4239577"/>
            <a:ext cx="1893454" cy="298132"/>
          </a:xfrm>
          <a:prstGeom prst="rect">
            <a:avLst/>
          </a:prstGeom>
          <a:noFill/>
        </p:spPr>
        <p:txBody>
          <a:bodyPr wrap="square"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Sustainable DRI</a:t>
            </a:r>
            <a:endPar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5" name="Graphic 24">
            <a:extLst>
              <a:ext uri="{FF2B5EF4-FFF2-40B4-BE49-F238E27FC236}">
                <a16:creationId xmlns:a16="http://schemas.microsoft.com/office/drawing/2014/main" id="{F3FEAD49-1CCF-CB4F-901C-3093FF2C09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7261" y="2771228"/>
            <a:ext cx="433109" cy="433109"/>
          </a:xfrm>
          <a:prstGeom prst="rect">
            <a:avLst/>
          </a:prstGeom>
        </p:spPr>
      </p:pic>
      <p:pic>
        <p:nvPicPr>
          <p:cNvPr id="31" name="Graphic 30">
            <a:extLst>
              <a:ext uri="{FF2B5EF4-FFF2-40B4-BE49-F238E27FC236}">
                <a16:creationId xmlns:a16="http://schemas.microsoft.com/office/drawing/2014/main" id="{7063E57E-1DAF-D34B-87CE-698CAAF3AE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441" y="3490245"/>
            <a:ext cx="429928" cy="429928"/>
          </a:xfrm>
          <a:prstGeom prst="rect">
            <a:avLst/>
          </a:prstGeom>
        </p:spPr>
      </p:pic>
      <p:pic>
        <p:nvPicPr>
          <p:cNvPr id="34" name="Graphic 33">
            <a:extLst>
              <a:ext uri="{FF2B5EF4-FFF2-40B4-BE49-F238E27FC236}">
                <a16:creationId xmlns:a16="http://schemas.microsoft.com/office/drawing/2014/main" id="{AADD473D-156A-0545-B239-A434EAD35A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6095" y="4132987"/>
            <a:ext cx="457116" cy="457116"/>
          </a:xfrm>
          <a:prstGeom prst="rect">
            <a:avLst/>
          </a:prstGeom>
        </p:spPr>
      </p:pic>
    </p:spTree>
    <p:extLst>
      <p:ext uri="{BB962C8B-B14F-4D97-AF65-F5344CB8AC3E}">
        <p14:creationId xmlns:p14="http://schemas.microsoft.com/office/powerpoint/2010/main" val="3958916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e32309d-f48d-4471-8991-55b065ac2ec9">
      <Terms xmlns="http://schemas.microsoft.com/office/infopath/2007/PartnerControls"/>
    </lcf76f155ced4ddcb4097134ff3c332f>
    <TaxCatchAll xmlns="5d2a7bdf-96b0-4308-940e-3e68c236cf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19D85083640C458DB225BC1B6B112F" ma:contentTypeVersion="16" ma:contentTypeDescription="Create a new document." ma:contentTypeScope="" ma:versionID="ecb6fdbc95b7128ae6c855aead06ca3b">
  <xsd:schema xmlns:xsd="http://www.w3.org/2001/XMLSchema" xmlns:xs="http://www.w3.org/2001/XMLSchema" xmlns:p="http://schemas.microsoft.com/office/2006/metadata/properties" xmlns:ns2="3e32309d-f48d-4471-8991-55b065ac2ec9" xmlns:ns3="5d2a7bdf-96b0-4308-940e-3e68c236cfe2" targetNamespace="http://schemas.microsoft.com/office/2006/metadata/properties" ma:root="true" ma:fieldsID="e3228109375aff0327da3a13bdda0be5" ns2:_="" ns3:_="">
    <xsd:import namespace="3e32309d-f48d-4471-8991-55b065ac2ec9"/>
    <xsd:import namespace="5d2a7bdf-96b0-4308-940e-3e68c236cf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32309d-f48d-4471-8991-55b065ac2e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2a7bdf-96b0-4308-940e-3e68c236cfe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5a07ff4-85b6-4698-9293-e5256f19a7d9}" ma:internalName="TaxCatchAll" ma:showField="CatchAllData" ma:web="5d2a7bdf-96b0-4308-940e-3e68c236cfe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1C4F4-B514-46B5-BA53-F3136A038A55}">
  <ds:schemaRefs>
    <ds:schemaRef ds:uri="3e32309d-f48d-4471-8991-55b065ac2ec9"/>
    <ds:schemaRef ds:uri="5d2a7bdf-96b0-4308-940e-3e68c236cf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D5D5B8-BF10-44EC-A741-7A15D8CEAE99}">
  <ds:schemaRefs>
    <ds:schemaRef ds:uri="http://schemas.microsoft.com/sharepoint/v3/contenttype/forms"/>
  </ds:schemaRefs>
</ds:datastoreItem>
</file>

<file path=customXml/itemProps3.xml><?xml version="1.0" encoding="utf-8"?>
<ds:datastoreItem xmlns:ds="http://schemas.openxmlformats.org/officeDocument/2006/customXml" ds:itemID="{B60A03AA-C9AC-447B-B6A9-A64B71A064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32309d-f48d-4471-8991-55b065ac2ec9"/>
    <ds:schemaRef ds:uri="5d2a7bdf-96b0-4308-940e-3e68c236cf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3267</TotalTime>
  <Words>1972</Words>
  <Application>Microsoft Office PowerPoint</Application>
  <PresentationFormat>Widescreen</PresentationFormat>
  <Paragraphs>196</Paragraphs>
  <Slides>24</Slides>
  <Notes>9</Notes>
  <HiddenSlides>3</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24</vt:i4>
      </vt:variant>
    </vt:vector>
  </HeadingPairs>
  <TitlesOfParts>
    <vt:vector size="40" baseType="lpstr">
      <vt:lpstr>Arial</vt:lpstr>
      <vt:lpstr>Arial Regular</vt:lpstr>
      <vt:lpstr>Calibri</vt:lpstr>
      <vt:lpstr>Calibri Light</vt:lpstr>
      <vt:lpstr>Moderat Extended</vt:lpstr>
      <vt:lpstr>Roboto</vt:lpstr>
      <vt:lpstr>Roboto Medium</vt:lpstr>
      <vt:lpstr>Wingdings</vt:lpstr>
      <vt:lpstr>Font and logo master</vt:lpstr>
      <vt:lpstr>Custom Design</vt:lpstr>
      <vt:lpstr>Font WITHOUT logo master</vt:lpstr>
      <vt:lpstr>1_Font and logo master</vt:lpstr>
      <vt:lpstr>2_Font and logo master</vt:lpstr>
      <vt:lpstr>7_Font and logo master</vt:lpstr>
      <vt:lpstr>3_Font and logo master</vt:lpstr>
      <vt:lpstr>think-cell Slide</vt:lpstr>
      <vt:lpstr>PowerPoint Presentation</vt:lpstr>
      <vt:lpstr>Digital Teams in STFC</vt:lpstr>
      <vt:lpstr>Computing Advisory Panel - CAP</vt:lpstr>
      <vt:lpstr>CAP ToR – Purpose </vt:lpstr>
      <vt:lpstr> CAP ToR - Remit</vt:lpstr>
      <vt:lpstr>CAP ToR - Remit</vt:lpstr>
      <vt:lpstr>PowerPoint Presentation</vt:lpstr>
      <vt:lpstr>How we invest in Infrastructure</vt:lpstr>
      <vt:lpstr>PowerPoint Presentation</vt:lpstr>
      <vt:lpstr>Interconnected DRI</vt:lpstr>
      <vt:lpstr>Human DRI</vt:lpstr>
      <vt:lpstr>FAIR DRI</vt:lpstr>
      <vt:lpstr>Sustainable DRI</vt:lpstr>
      <vt:lpstr>PowerPoint Presentation</vt:lpstr>
      <vt:lpstr>PowerPoint Presentation</vt:lpstr>
      <vt:lpstr>PowerPoint Presentation</vt:lpstr>
      <vt:lpstr>UKRI, STFC, and the Spending Review</vt:lpstr>
      <vt:lpstr>UKRI, STFC, and the Spending Review</vt:lpstr>
      <vt:lpstr>£750m for a new supercomputer….</vt:lpstr>
      <vt:lpstr>PowerPoint Presentation</vt:lpstr>
      <vt:lpstr>Maximise our use of UKRI and national resources</vt:lpstr>
      <vt:lpstr>Maximise efficiency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Griffin, Tom (STFC,RAL,SC)</cp:lastModifiedBy>
  <cp:revision>30</cp:revision>
  <cp:lastPrinted>2019-10-02T08:27:37Z</cp:lastPrinted>
  <dcterms:created xsi:type="dcterms:W3CDTF">2019-09-17T08:04:08Z</dcterms:created>
  <dcterms:modified xsi:type="dcterms:W3CDTF">2025-07-01T14:40:13Z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0x0101000419D85083640C458DB225BC1B6B112F</vt:lpwstr>
  </property>
  <property fmtid="{D5CDD505-2E9C-101B-9397-08002B2CF9AE}" pid="3" name="_dlc_DocIdItemGuid">
    <vt:lpwstr>7d6dd9f8-2757-4d2f-b6c5-c8fdb553a0d1</vt:lpwstr>
  </property>
  <property fmtid="{D5CDD505-2E9C-101B-9397-08002B2CF9AE}" pid="4" name="MediaServiceImageTags">
    <vt:lpwstr/>
  </property>
</Properties>
</file>