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15" r:id="rId5"/>
    <p:sldMasterId id="2147483700" r:id="rId6"/>
    <p:sldMasterId id="2147483867" r:id="rId7"/>
  </p:sldMasterIdLst>
  <p:notesMasterIdLst>
    <p:notesMasterId r:id="rId22"/>
  </p:notesMasterIdLst>
  <p:handoutMasterIdLst>
    <p:handoutMasterId r:id="rId23"/>
  </p:handoutMasterIdLst>
  <p:sldIdLst>
    <p:sldId id="260" r:id="rId8"/>
    <p:sldId id="290" r:id="rId9"/>
    <p:sldId id="281" r:id="rId10"/>
    <p:sldId id="302" r:id="rId11"/>
    <p:sldId id="297" r:id="rId12"/>
    <p:sldId id="299" r:id="rId13"/>
    <p:sldId id="306" r:id="rId14"/>
    <p:sldId id="307" r:id="rId15"/>
    <p:sldId id="308" r:id="rId16"/>
    <p:sldId id="309" r:id="rId17"/>
    <p:sldId id="310" r:id="rId18"/>
    <p:sldId id="311" r:id="rId19"/>
    <p:sldId id="27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1708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7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D62"/>
    <a:srgbClr val="000000"/>
    <a:srgbClr val="F08900"/>
    <a:srgbClr val="0563C1"/>
    <a:srgbClr val="1E5DF8"/>
    <a:srgbClr val="003088"/>
    <a:srgbClr val="FF6900"/>
    <a:srgbClr val="626262"/>
    <a:srgbClr val="FFFFFF"/>
    <a:srgbClr val="00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31456-05A4-4DDB-BCFD-10EF019F5D8A}" v="10" dt="2025-06-26T14:47:55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1733" autoAdjust="0"/>
  </p:normalViewPr>
  <p:slideViewPr>
    <p:cSldViewPr snapToGrid="0">
      <p:cViewPr varScale="1">
        <p:scale>
          <a:sx n="111" d="100"/>
          <a:sy n="111" d="100"/>
        </p:scale>
        <p:origin x="1176" y="82"/>
      </p:cViewPr>
      <p:guideLst>
        <p:guide orient="horz" pos="323"/>
        <p:guide pos="234"/>
        <p:guide orient="horz" pos="3974"/>
        <p:guide pos="7355"/>
        <p:guide pos="1708"/>
        <p:guide orient="horz" pos="867"/>
        <p:guide orient="horz" pos="3634"/>
        <p:guide pos="7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pson, Lewis (STFC,RAL,SC)" userId="S::lewis.sampson@stfc.ac.uk::f13324cf-1227-46b8-a480-215474077d54" providerId="AD" clId="Web-{BE5042CB-F9A4-144A-2E96-23401199AC96}"/>
    <pc:docChg chg="modSld">
      <pc:chgData name="Sampson, Lewis (STFC,RAL,SC)" userId="S::lewis.sampson@stfc.ac.uk::f13324cf-1227-46b8-a480-215474077d54" providerId="AD" clId="Web-{BE5042CB-F9A4-144A-2E96-23401199AC96}" dt="2023-08-09T12:34:48.240" v="1" actId="1076"/>
      <pc:docMkLst>
        <pc:docMk/>
      </pc:docMkLst>
      <pc:sldChg chg="modSp">
        <pc:chgData name="Sampson, Lewis (STFC,RAL,SC)" userId="S::lewis.sampson@stfc.ac.uk::f13324cf-1227-46b8-a480-215474077d54" providerId="AD" clId="Web-{BE5042CB-F9A4-144A-2E96-23401199AC96}" dt="2023-08-09T12:34:48.240" v="1" actId="1076"/>
        <pc:sldMkLst>
          <pc:docMk/>
          <pc:sldMk cId="3325482318" sldId="256"/>
        </pc:sldMkLst>
      </pc:sldChg>
    </pc:docChg>
  </pc:docChgLst>
  <pc:docChgLst>
    <pc:chgData clId="Web-{D9BCA3FD-204F-E7DE-04F3-A7FE77D3EE09}"/>
    <pc:docChg chg="modSld">
      <pc:chgData name="" userId="" providerId="" clId="Web-{D9BCA3FD-204F-E7DE-04F3-A7FE77D3EE09}" dt="2023-08-09T12:28:38.082" v="1" actId="1076"/>
      <pc:docMkLst>
        <pc:docMk/>
      </pc:docMkLst>
      <pc:sldChg chg="modSp">
        <pc:chgData name="" userId="" providerId="" clId="Web-{D9BCA3FD-204F-E7DE-04F3-A7FE77D3EE09}" dt="2023-08-09T12:28:38.082" v="1" actId="1076"/>
        <pc:sldMkLst>
          <pc:docMk/>
          <pc:sldMk cId="3325482318" sldId="256"/>
        </pc:sldMkLst>
      </pc:sldChg>
    </pc:docChg>
  </pc:docChgLst>
  <pc:docChgLst>
    <pc:chgData name="Spencer, Jeremy (STFC,RAL,SC)" userId="f365bde3-bd38-453c-9e0b-5a886433be8a" providerId="ADAL" clId="{F9FE1457-E31F-4DD1-940E-6AB5DBABB30A}"/>
    <pc:docChg chg="undo redo custSel addSld delSld modSld">
      <pc:chgData name="Spencer, Jeremy (STFC,RAL,SC)" userId="f365bde3-bd38-453c-9e0b-5a886433be8a" providerId="ADAL" clId="{F9FE1457-E31F-4DD1-940E-6AB5DBABB30A}" dt="2025-06-19T08:09:56.021" v="1057" actId="478"/>
      <pc:docMkLst>
        <pc:docMk/>
      </pc:docMkLst>
      <pc:sldChg chg="addSp delSp modSp mod modNotesTx">
        <pc:chgData name="Spencer, Jeremy (STFC,RAL,SC)" userId="f365bde3-bd38-453c-9e0b-5a886433be8a" providerId="ADAL" clId="{F9FE1457-E31F-4DD1-940E-6AB5DBABB30A}" dt="2025-06-19T08:09:56.021" v="1057" actId="478"/>
        <pc:sldMkLst>
          <pc:docMk/>
          <pc:sldMk cId="2185692126" sldId="258"/>
        </pc:sldMkLst>
      </pc:sldChg>
      <pc:sldChg chg="modSp mod modNotesTx">
        <pc:chgData name="Spencer, Jeremy (STFC,RAL,SC)" userId="f365bde3-bd38-453c-9e0b-5a886433be8a" providerId="ADAL" clId="{F9FE1457-E31F-4DD1-940E-6AB5DBABB30A}" dt="2025-06-19T07:50:21.239" v="1050" actId="20577"/>
        <pc:sldMkLst>
          <pc:docMk/>
          <pc:sldMk cId="3188145418" sldId="260"/>
        </pc:sldMkLst>
        <pc:spChg chg="mod">
          <ac:chgData name="Spencer, Jeremy (STFC,RAL,SC)" userId="f365bde3-bd38-453c-9e0b-5a886433be8a" providerId="ADAL" clId="{F9FE1457-E31F-4DD1-940E-6AB5DBABB30A}" dt="2025-06-19T07:50:21.239" v="1050" actId="20577"/>
          <ac:spMkLst>
            <pc:docMk/>
            <pc:sldMk cId="3188145418" sldId="260"/>
            <ac:spMk id="8" creationId="{A1A39C34-E01A-FD49-8603-2E8AE6BB5606}"/>
          </ac:spMkLst>
        </pc:spChg>
        <pc:spChg chg="mod">
          <ac:chgData name="Spencer, Jeremy (STFC,RAL,SC)" userId="f365bde3-bd38-453c-9e0b-5a886433be8a" providerId="ADAL" clId="{F9FE1457-E31F-4DD1-940E-6AB5DBABB30A}" dt="2025-06-16T12:57:27.144" v="6" actId="20577"/>
          <ac:spMkLst>
            <pc:docMk/>
            <pc:sldMk cId="3188145418" sldId="260"/>
            <ac:spMk id="9" creationId="{1CBAF2C3-EC07-3149-9606-B755707208BA}"/>
          </ac:spMkLst>
        </pc:spChg>
      </pc:sldChg>
      <pc:sldChg chg="add del setBg modNotesTx">
        <pc:chgData name="Spencer, Jeremy (STFC,RAL,SC)" userId="f365bde3-bd38-453c-9e0b-5a886433be8a" providerId="ADAL" clId="{F9FE1457-E31F-4DD1-940E-6AB5DBABB30A}" dt="2025-06-18T15:54:09.220" v="912" actId="20577"/>
        <pc:sldMkLst>
          <pc:docMk/>
          <pc:sldMk cId="13944236" sldId="272"/>
        </pc:sldMkLst>
      </pc:sldChg>
      <pc:sldChg chg="add del setBg modNotesTx">
        <pc:chgData name="Spencer, Jeremy (STFC,RAL,SC)" userId="f365bde3-bd38-453c-9e0b-5a886433be8a" providerId="ADAL" clId="{F9FE1457-E31F-4DD1-940E-6AB5DBABB30A}" dt="2025-06-18T15:54:03.477" v="908" actId="20577"/>
        <pc:sldMkLst>
          <pc:docMk/>
          <pc:sldMk cId="282730942" sldId="273"/>
        </pc:sldMkLst>
      </pc:sldChg>
      <pc:sldChg chg="modSp mod">
        <pc:chgData name="Spencer, Jeremy (STFC,RAL,SC)" userId="f365bde3-bd38-453c-9e0b-5a886433be8a" providerId="ADAL" clId="{F9FE1457-E31F-4DD1-940E-6AB5DBABB30A}" dt="2025-06-18T14:18:18.351" v="156" actId="404"/>
        <pc:sldMkLst>
          <pc:docMk/>
          <pc:sldMk cId="3697958869" sldId="281"/>
        </pc:sldMkLst>
        <pc:spChg chg="mod">
          <ac:chgData name="Spencer, Jeremy (STFC,RAL,SC)" userId="f365bde3-bd38-453c-9e0b-5a886433be8a" providerId="ADAL" clId="{F9FE1457-E31F-4DD1-940E-6AB5DBABB30A}" dt="2025-06-18T14:18:18.351" v="156" actId="404"/>
          <ac:spMkLst>
            <pc:docMk/>
            <pc:sldMk cId="3697958869" sldId="281"/>
            <ac:spMk id="2" creationId="{83323430-AE3A-9E4D-ACA2-806CDFEF23A1}"/>
          </ac:spMkLst>
        </pc:spChg>
        <pc:spChg chg="mod">
          <ac:chgData name="Spencer, Jeremy (STFC,RAL,SC)" userId="f365bde3-bd38-453c-9e0b-5a886433be8a" providerId="ADAL" clId="{F9FE1457-E31F-4DD1-940E-6AB5DBABB30A}" dt="2025-06-16T12:57:39.903" v="9" actId="20577"/>
          <ac:spMkLst>
            <pc:docMk/>
            <pc:sldMk cId="3697958869" sldId="281"/>
            <ac:spMk id="3" creationId="{8173C7AC-17DA-1947-A405-798C58999CB5}"/>
          </ac:spMkLst>
        </pc:spChg>
      </pc:sldChg>
      <pc:sldChg chg="addSp delSp modSp mod">
        <pc:chgData name="Spencer, Jeremy (STFC,RAL,SC)" userId="f365bde3-bd38-453c-9e0b-5a886433be8a" providerId="ADAL" clId="{F9FE1457-E31F-4DD1-940E-6AB5DBABB30A}" dt="2025-06-19T07:50:55.564" v="1055" actId="20577"/>
        <pc:sldMkLst>
          <pc:docMk/>
          <pc:sldMk cId="45226392" sldId="290"/>
        </pc:sldMkLst>
        <pc:spChg chg="mod">
          <ac:chgData name="Spencer, Jeremy (STFC,RAL,SC)" userId="f365bde3-bd38-453c-9e0b-5a886433be8a" providerId="ADAL" clId="{F9FE1457-E31F-4DD1-940E-6AB5DBABB30A}" dt="2025-06-19T07:50:55.564" v="1055" actId="20577"/>
          <ac:spMkLst>
            <pc:docMk/>
            <pc:sldMk cId="45226392" sldId="290"/>
            <ac:spMk id="7" creationId="{108DC7F5-099C-FD4D-905A-DC79A38901EC}"/>
          </ac:spMkLst>
        </pc:spChg>
        <pc:spChg chg="mod">
          <ac:chgData name="Spencer, Jeremy (STFC,RAL,SC)" userId="f365bde3-bd38-453c-9e0b-5a886433be8a" providerId="ADAL" clId="{F9FE1457-E31F-4DD1-940E-6AB5DBABB30A}" dt="2025-06-16T13:00:37.344" v="67" actId="20577"/>
          <ac:spMkLst>
            <pc:docMk/>
            <pc:sldMk cId="45226392" sldId="290"/>
            <ac:spMk id="9" creationId="{DE67786B-8CF6-7140-A9BE-F2F0A0F1F7F0}"/>
          </ac:spMkLst>
        </pc:spChg>
        <pc:picChg chg="add mod">
          <ac:chgData name="Spencer, Jeremy (STFC,RAL,SC)" userId="f365bde3-bd38-453c-9e0b-5a886433be8a" providerId="ADAL" clId="{F9FE1457-E31F-4DD1-940E-6AB5DBABB30A}" dt="2025-06-16T12:59:41.363" v="47" actId="1076"/>
          <ac:picMkLst>
            <pc:docMk/>
            <pc:sldMk cId="45226392" sldId="290"/>
            <ac:picMk id="4" creationId="{1D86AA02-92F5-396A-7BB4-E0106DB6A5D7}"/>
          </ac:picMkLst>
        </pc:picChg>
        <pc:picChg chg="mod">
          <ac:chgData name="Spencer, Jeremy (STFC,RAL,SC)" userId="f365bde3-bd38-453c-9e0b-5a886433be8a" providerId="ADAL" clId="{F9FE1457-E31F-4DD1-940E-6AB5DBABB30A}" dt="2025-06-16T12:59:56.391" v="56" actId="1038"/>
          <ac:picMkLst>
            <pc:docMk/>
            <pc:sldMk cId="45226392" sldId="290"/>
            <ac:picMk id="20" creationId="{B219D0EF-B94E-4878-87DE-60FD5C81C154}"/>
          </ac:picMkLst>
        </pc:picChg>
        <pc:picChg chg="mod">
          <ac:chgData name="Spencer, Jeremy (STFC,RAL,SC)" userId="f365bde3-bd38-453c-9e0b-5a886433be8a" providerId="ADAL" clId="{F9FE1457-E31F-4DD1-940E-6AB5DBABB30A}" dt="2025-06-16T12:59:44.597" v="49" actId="1076"/>
          <ac:picMkLst>
            <pc:docMk/>
            <pc:sldMk cId="45226392" sldId="290"/>
            <ac:picMk id="1028" creationId="{E0D04D59-1CB5-313A-22C8-EA33548D1205}"/>
          </ac:picMkLst>
        </pc:picChg>
      </pc:sldChg>
      <pc:sldChg chg="del">
        <pc:chgData name="Spencer, Jeremy (STFC,RAL,SC)" userId="f365bde3-bd38-453c-9e0b-5a886433be8a" providerId="ADAL" clId="{F9FE1457-E31F-4DD1-940E-6AB5DBABB30A}" dt="2025-06-18T15:30:21.176" v="596" actId="47"/>
        <pc:sldMkLst>
          <pc:docMk/>
          <pc:sldMk cId="2082741431" sldId="291"/>
        </pc:sldMkLst>
      </pc:sldChg>
      <pc:sldChg chg="addSp delSp modSp mod">
        <pc:chgData name="Spencer, Jeremy (STFC,RAL,SC)" userId="f365bde3-bd38-453c-9e0b-5a886433be8a" providerId="ADAL" clId="{F9FE1457-E31F-4DD1-940E-6AB5DBABB30A}" dt="2025-06-18T15:23:00.502" v="473" actId="1076"/>
        <pc:sldMkLst>
          <pc:docMk/>
          <pc:sldMk cId="2271830842" sldId="292"/>
        </pc:sldMkLst>
      </pc:sldChg>
      <pc:sldChg chg="addSp delSp modSp mod">
        <pc:chgData name="Spencer, Jeremy (STFC,RAL,SC)" userId="f365bde3-bd38-453c-9e0b-5a886433be8a" providerId="ADAL" clId="{F9FE1457-E31F-4DD1-940E-6AB5DBABB30A}" dt="2025-06-18T15:45:36.200" v="871" actId="108"/>
        <pc:sldMkLst>
          <pc:docMk/>
          <pc:sldMk cId="3165921720" sldId="293"/>
        </pc:sldMkLst>
      </pc:sldChg>
      <pc:sldChg chg="delSp modSp mod">
        <pc:chgData name="Spencer, Jeremy (STFC,RAL,SC)" userId="f365bde3-bd38-453c-9e0b-5a886433be8a" providerId="ADAL" clId="{F9FE1457-E31F-4DD1-940E-6AB5DBABB30A}" dt="2025-06-18T15:27:43.426" v="594" actId="1035"/>
        <pc:sldMkLst>
          <pc:docMk/>
          <pc:sldMk cId="3170213846" sldId="294"/>
        </pc:sldMkLst>
      </pc:sldChg>
      <pc:sldChg chg="del">
        <pc:chgData name="Spencer, Jeremy (STFC,RAL,SC)" userId="f365bde3-bd38-453c-9e0b-5a886433be8a" providerId="ADAL" clId="{F9FE1457-E31F-4DD1-940E-6AB5DBABB30A}" dt="2025-06-18T15:30:28.022" v="598" actId="47"/>
        <pc:sldMkLst>
          <pc:docMk/>
          <pc:sldMk cId="4055882975" sldId="295"/>
        </pc:sldMkLst>
      </pc:sldChg>
      <pc:sldChg chg="del">
        <pc:chgData name="Spencer, Jeremy (STFC,RAL,SC)" userId="f365bde3-bd38-453c-9e0b-5a886433be8a" providerId="ADAL" clId="{F9FE1457-E31F-4DD1-940E-6AB5DBABB30A}" dt="2025-06-18T15:30:25.413" v="597" actId="47"/>
        <pc:sldMkLst>
          <pc:docMk/>
          <pc:sldMk cId="1213717665" sldId="296"/>
        </pc:sldMkLst>
      </pc:sldChg>
      <pc:sldChg chg="addSp delSp modSp new mod modClrScheme chgLayout modNotesTx">
        <pc:chgData name="Spencer, Jeremy (STFC,RAL,SC)" userId="f365bde3-bd38-453c-9e0b-5a886433be8a" providerId="ADAL" clId="{F9FE1457-E31F-4DD1-940E-6AB5DBABB30A}" dt="2025-06-18T15:44:06.331" v="860" actId="108"/>
        <pc:sldMkLst>
          <pc:docMk/>
          <pc:sldMk cId="4082252930" sldId="297"/>
        </pc:sldMkLst>
        <pc:spChg chg="add mod ord">
          <ac:chgData name="Spencer, Jeremy (STFC,RAL,SC)" userId="f365bde3-bd38-453c-9e0b-5a886433be8a" providerId="ADAL" clId="{F9FE1457-E31F-4DD1-940E-6AB5DBABB30A}" dt="2025-06-18T15:44:06.331" v="860" actId="108"/>
          <ac:spMkLst>
            <pc:docMk/>
            <pc:sldMk cId="4082252930" sldId="297"/>
            <ac:spMk id="2" creationId="{5CA330F3-2EE1-237D-D2E1-12C88B104C10}"/>
          </ac:spMkLst>
        </pc:spChg>
        <pc:spChg chg="add mod">
          <ac:chgData name="Spencer, Jeremy (STFC,RAL,SC)" userId="f365bde3-bd38-453c-9e0b-5a886433be8a" providerId="ADAL" clId="{F9FE1457-E31F-4DD1-940E-6AB5DBABB30A}" dt="2025-06-18T14:27:04.179" v="261" actId="1036"/>
          <ac:spMkLst>
            <pc:docMk/>
            <pc:sldMk cId="4082252930" sldId="297"/>
            <ac:spMk id="7" creationId="{387312DB-9E56-A07F-C081-E2DFF5773CAB}"/>
          </ac:spMkLst>
        </pc:spChg>
        <pc:picChg chg="add mod">
          <ac:chgData name="Spencer, Jeremy (STFC,RAL,SC)" userId="f365bde3-bd38-453c-9e0b-5a886433be8a" providerId="ADAL" clId="{F9FE1457-E31F-4DD1-940E-6AB5DBABB30A}" dt="2025-06-18T14:27:00.784" v="251" actId="1036"/>
          <ac:picMkLst>
            <pc:docMk/>
            <pc:sldMk cId="4082252930" sldId="297"/>
            <ac:picMk id="6" creationId="{E1AA66F3-F0AF-0507-B07E-886B2A6655AD}"/>
          </ac:picMkLst>
        </pc:picChg>
      </pc:sldChg>
      <pc:sldChg chg="modSp add mod">
        <pc:chgData name="Spencer, Jeremy (STFC,RAL,SC)" userId="f365bde3-bd38-453c-9e0b-5a886433be8a" providerId="ADAL" clId="{F9FE1457-E31F-4DD1-940E-6AB5DBABB30A}" dt="2025-06-18T15:44:21.889" v="861" actId="108"/>
        <pc:sldMkLst>
          <pc:docMk/>
          <pc:sldMk cId="4070518947" sldId="298"/>
        </pc:sldMkLst>
      </pc:sldChg>
      <pc:sldChg chg="addSp delSp modSp add mod setBg modClrScheme chgLayout">
        <pc:chgData name="Spencer, Jeremy (STFC,RAL,SC)" userId="f365bde3-bd38-453c-9e0b-5a886433be8a" providerId="ADAL" clId="{F9FE1457-E31F-4DD1-940E-6AB5DBABB30A}" dt="2025-06-18T15:45:04.761" v="867" actId="20577"/>
        <pc:sldMkLst>
          <pc:docMk/>
          <pc:sldMk cId="1913560010" sldId="299"/>
        </pc:sldMkLst>
        <pc:spChg chg="mod ord">
          <ac:chgData name="Spencer, Jeremy (STFC,RAL,SC)" userId="f365bde3-bd38-453c-9e0b-5a886433be8a" providerId="ADAL" clId="{F9FE1457-E31F-4DD1-940E-6AB5DBABB30A}" dt="2025-06-18T15:45:04.761" v="867" actId="20577"/>
          <ac:spMkLst>
            <pc:docMk/>
            <pc:sldMk cId="1913560010" sldId="299"/>
            <ac:spMk id="22" creationId="{E0069A7C-22D7-F8A8-60D4-DA323BFAF25D}"/>
          </ac:spMkLst>
        </pc:spChg>
        <pc:picChg chg="add mod ord">
          <ac:chgData name="Spencer, Jeremy (STFC,RAL,SC)" userId="f365bde3-bd38-453c-9e0b-5a886433be8a" providerId="ADAL" clId="{F9FE1457-E31F-4DD1-940E-6AB5DBABB30A}" dt="2025-06-18T14:31:01.730" v="277" actId="167"/>
          <ac:picMkLst>
            <pc:docMk/>
            <pc:sldMk cId="1913560010" sldId="299"/>
            <ac:picMk id="3" creationId="{58FC7A56-C81B-7AFB-3439-810E60D69C0F}"/>
          </ac:picMkLst>
        </pc:picChg>
        <pc:picChg chg="add mod ord">
          <ac:chgData name="Spencer, Jeremy (STFC,RAL,SC)" userId="f365bde3-bd38-453c-9e0b-5a886433be8a" providerId="ADAL" clId="{F9FE1457-E31F-4DD1-940E-6AB5DBABB30A}" dt="2025-06-18T14:32:30.825" v="286" actId="167"/>
          <ac:picMkLst>
            <pc:docMk/>
            <pc:sldMk cId="1913560010" sldId="299"/>
            <ac:picMk id="7" creationId="{9A756EE2-1768-027A-374A-F0D81C0EA1AD}"/>
          </ac:picMkLst>
        </pc:picChg>
        <pc:picChg chg="mod ord">
          <ac:chgData name="Spencer, Jeremy (STFC,RAL,SC)" userId="f365bde3-bd38-453c-9e0b-5a886433be8a" providerId="ADAL" clId="{F9FE1457-E31F-4DD1-940E-6AB5DBABB30A}" dt="2025-06-18T15:44:42.289" v="863" actId="700"/>
          <ac:picMkLst>
            <pc:docMk/>
            <pc:sldMk cId="1913560010" sldId="299"/>
            <ac:picMk id="15" creationId="{D68545FE-798A-8559-67C8-B96A575FCFA9}"/>
          </ac:picMkLst>
        </pc:picChg>
        <pc:picChg chg="mod">
          <ac:chgData name="Spencer, Jeremy (STFC,RAL,SC)" userId="f365bde3-bd38-453c-9e0b-5a886433be8a" providerId="ADAL" clId="{F9FE1457-E31F-4DD1-940E-6AB5DBABB30A}" dt="2025-06-18T14:32:38.911" v="287" actId="1076"/>
          <ac:picMkLst>
            <pc:docMk/>
            <pc:sldMk cId="1913560010" sldId="299"/>
            <ac:picMk id="31" creationId="{554CA35B-5CD1-A253-2421-77E648570287}"/>
          </ac:picMkLst>
        </pc:picChg>
      </pc:sldChg>
      <pc:sldChg chg="modSp add mod">
        <pc:chgData name="Spencer, Jeremy (STFC,RAL,SC)" userId="f365bde3-bd38-453c-9e0b-5a886433be8a" providerId="ADAL" clId="{F9FE1457-E31F-4DD1-940E-6AB5DBABB30A}" dt="2025-06-18T15:45:13.347" v="868" actId="108"/>
        <pc:sldMkLst>
          <pc:docMk/>
          <pc:sldMk cId="1837808290" sldId="300"/>
        </pc:sldMkLst>
      </pc:sldChg>
      <pc:sldChg chg="addSp delSp modSp new mod modNotesTx">
        <pc:chgData name="Spencer, Jeremy (STFC,RAL,SC)" userId="f365bde3-bd38-453c-9e0b-5a886433be8a" providerId="ADAL" clId="{F9FE1457-E31F-4DD1-940E-6AB5DBABB30A}" dt="2025-06-18T15:45:24.461" v="869" actId="108"/>
        <pc:sldMkLst>
          <pc:docMk/>
          <pc:sldMk cId="1018730837" sldId="301"/>
        </pc:sldMkLst>
      </pc:sldChg>
      <pc:sldChg chg="addSp delSp modSp new mod modClrScheme chgLayout">
        <pc:chgData name="Spencer, Jeremy (STFC,RAL,SC)" userId="f365bde3-bd38-453c-9e0b-5a886433be8a" providerId="ADAL" clId="{F9FE1457-E31F-4DD1-940E-6AB5DBABB30A}" dt="2025-06-18T15:43:46.350" v="858" actId="108"/>
        <pc:sldMkLst>
          <pc:docMk/>
          <pc:sldMk cId="3465476290" sldId="302"/>
        </pc:sldMkLst>
        <pc:spChg chg="add mod">
          <ac:chgData name="Spencer, Jeremy (STFC,RAL,SC)" userId="f365bde3-bd38-453c-9e0b-5a886433be8a" providerId="ADAL" clId="{F9FE1457-E31F-4DD1-940E-6AB5DBABB30A}" dt="2025-06-18T15:43:46.350" v="858" actId="108"/>
          <ac:spMkLst>
            <pc:docMk/>
            <pc:sldMk cId="3465476290" sldId="302"/>
            <ac:spMk id="2" creationId="{D5775941-6976-079C-3320-38B134E39154}"/>
          </ac:spMkLst>
        </pc:spChg>
        <pc:picChg chg="add mod">
          <ac:chgData name="Spencer, Jeremy (STFC,RAL,SC)" userId="f365bde3-bd38-453c-9e0b-5a886433be8a" providerId="ADAL" clId="{F9FE1457-E31F-4DD1-940E-6AB5DBABB30A}" dt="2025-06-18T15:16:49.254" v="430" actId="14100"/>
          <ac:picMkLst>
            <pc:docMk/>
            <pc:sldMk cId="3465476290" sldId="302"/>
            <ac:picMk id="4" creationId="{2D8A0A0B-51A9-23D0-CDC7-73DBEF4E115A}"/>
          </ac:picMkLst>
        </pc:picChg>
      </pc:sldChg>
      <pc:sldChg chg="addSp delSp modSp new mod">
        <pc:chgData name="Spencer, Jeremy (STFC,RAL,SC)" userId="f365bde3-bd38-453c-9e0b-5a886433be8a" providerId="ADAL" clId="{F9FE1457-E31F-4DD1-940E-6AB5DBABB30A}" dt="2025-06-18T15:45:29.884" v="870" actId="108"/>
        <pc:sldMkLst>
          <pc:docMk/>
          <pc:sldMk cId="3797437684" sldId="303"/>
        </pc:sldMkLst>
      </pc:sldChg>
      <pc:sldChg chg="add del">
        <pc:chgData name="Spencer, Jeremy (STFC,RAL,SC)" userId="f365bde3-bd38-453c-9e0b-5a886433be8a" providerId="ADAL" clId="{F9FE1457-E31F-4DD1-940E-6AB5DBABB30A}" dt="2025-06-18T15:49:05.391" v="899" actId="47"/>
        <pc:sldMkLst>
          <pc:docMk/>
          <pc:sldMk cId="1412166258" sldId="304"/>
        </pc:sldMkLst>
      </pc:sldChg>
      <pc:sldChg chg="addSp delSp modSp new mod">
        <pc:chgData name="Spencer, Jeremy (STFC,RAL,SC)" userId="f365bde3-bd38-453c-9e0b-5a886433be8a" providerId="ADAL" clId="{F9FE1457-E31F-4DD1-940E-6AB5DBABB30A}" dt="2025-06-18T15:54:37.127" v="941" actId="1035"/>
        <pc:sldMkLst>
          <pc:docMk/>
          <pc:sldMk cId="3990539557" sldId="305"/>
        </pc:sldMkLst>
      </pc:sldChg>
    </pc:docChg>
  </pc:docChgLst>
  <pc:docChgLst>
    <pc:chgData name="Spencer, Jeremy (STFC,RAL,SC)" userId="f365bde3-bd38-453c-9e0b-5a886433be8a" providerId="ADAL" clId="{9AB69E60-7F7A-4892-9CED-5C7516074D03}"/>
    <pc:docChg chg="undo redo custSel addSld delSld modSld sldOrd modMainMaster">
      <pc:chgData name="Spencer, Jeremy (STFC,RAL,SC)" userId="f365bde3-bd38-453c-9e0b-5a886433be8a" providerId="ADAL" clId="{9AB69E60-7F7A-4892-9CED-5C7516074D03}" dt="2024-06-28T10:04:45.819" v="6200" actId="20577"/>
      <pc:docMkLst>
        <pc:docMk/>
      </pc:docMkLst>
      <pc:sldChg chg="del">
        <pc:chgData name="Spencer, Jeremy (STFC,RAL,SC)" userId="f365bde3-bd38-453c-9e0b-5a886433be8a" providerId="ADAL" clId="{9AB69E60-7F7A-4892-9CED-5C7516074D03}" dt="2024-06-27T13:16:40.328" v="918" actId="47"/>
        <pc:sldMkLst>
          <pc:docMk/>
          <pc:sldMk cId="3325482318" sldId="256"/>
        </pc:sldMkLst>
      </pc:sldChg>
      <pc:sldChg chg="del">
        <pc:chgData name="Spencer, Jeremy (STFC,RAL,SC)" userId="f365bde3-bd38-453c-9e0b-5a886433be8a" providerId="ADAL" clId="{9AB69E60-7F7A-4892-9CED-5C7516074D03}" dt="2024-06-27T13:16:22.565" v="912" actId="47"/>
        <pc:sldMkLst>
          <pc:docMk/>
          <pc:sldMk cId="3224382533" sldId="257"/>
        </pc:sldMkLst>
      </pc:sldChg>
      <pc:sldChg chg="addSp delSp modSp add del mod modNotesTx">
        <pc:chgData name="Spencer, Jeremy (STFC,RAL,SC)" userId="f365bde3-bd38-453c-9e0b-5a886433be8a" providerId="ADAL" clId="{9AB69E60-7F7A-4892-9CED-5C7516074D03}" dt="2024-06-28T10:04:45.819" v="6200" actId="20577"/>
        <pc:sldMkLst>
          <pc:docMk/>
          <pc:sldMk cId="2185692126" sldId="258"/>
        </pc:sldMkLst>
      </pc:sldChg>
      <pc:sldChg chg="modSp mod modNotesTx">
        <pc:chgData name="Spencer, Jeremy (STFC,RAL,SC)" userId="f365bde3-bd38-453c-9e0b-5a886433be8a" providerId="ADAL" clId="{9AB69E60-7F7A-4892-9CED-5C7516074D03}" dt="2024-06-28T09:29:34.193" v="3102" actId="20577"/>
        <pc:sldMkLst>
          <pc:docMk/>
          <pc:sldMk cId="3188145418" sldId="260"/>
        </pc:sldMkLst>
      </pc:sldChg>
      <pc:sldChg chg="del setBg">
        <pc:chgData name="Spencer, Jeremy (STFC,RAL,SC)" userId="f365bde3-bd38-453c-9e0b-5a886433be8a" providerId="ADAL" clId="{9AB69E60-7F7A-4892-9CED-5C7516074D03}" dt="2024-06-28T08:40:22.754" v="2897" actId="47"/>
        <pc:sldMkLst>
          <pc:docMk/>
          <pc:sldMk cId="3696231864" sldId="261"/>
        </pc:sldMkLst>
      </pc:sldChg>
      <pc:sldChg chg="del setBg">
        <pc:chgData name="Spencer, Jeremy (STFC,RAL,SC)" userId="f365bde3-bd38-453c-9e0b-5a886433be8a" providerId="ADAL" clId="{9AB69E60-7F7A-4892-9CED-5C7516074D03}" dt="2024-06-28T08:40:23.752" v="2898" actId="47"/>
        <pc:sldMkLst>
          <pc:docMk/>
          <pc:sldMk cId="2099754490" sldId="262"/>
        </pc:sldMkLst>
      </pc:sldChg>
      <pc:sldChg chg="del setBg">
        <pc:chgData name="Spencer, Jeremy (STFC,RAL,SC)" userId="f365bde3-bd38-453c-9e0b-5a886433be8a" providerId="ADAL" clId="{9AB69E60-7F7A-4892-9CED-5C7516074D03}" dt="2024-06-28T08:40:25.040" v="2899" actId="47"/>
        <pc:sldMkLst>
          <pc:docMk/>
          <pc:sldMk cId="2485503620" sldId="264"/>
        </pc:sldMkLst>
      </pc:sldChg>
      <pc:sldChg chg="del setBg">
        <pc:chgData name="Spencer, Jeremy (STFC,RAL,SC)" userId="f365bde3-bd38-453c-9e0b-5a886433be8a" providerId="ADAL" clId="{9AB69E60-7F7A-4892-9CED-5C7516074D03}" dt="2024-06-28T08:40:26.308" v="2900" actId="47"/>
        <pc:sldMkLst>
          <pc:docMk/>
          <pc:sldMk cId="4228743660" sldId="265"/>
        </pc:sldMkLst>
      </pc:sldChg>
      <pc:sldChg chg="del">
        <pc:chgData name="Spencer, Jeremy (STFC,RAL,SC)" userId="f365bde3-bd38-453c-9e0b-5a886433be8a" providerId="ADAL" clId="{9AB69E60-7F7A-4892-9CED-5C7516074D03}" dt="2024-06-28T08:40:10.314" v="2890" actId="47"/>
        <pc:sldMkLst>
          <pc:docMk/>
          <pc:sldMk cId="4097767934" sldId="267"/>
        </pc:sldMkLst>
      </pc:sldChg>
      <pc:sldChg chg="del setBg">
        <pc:chgData name="Spencer, Jeremy (STFC,RAL,SC)" userId="f365bde3-bd38-453c-9e0b-5a886433be8a" providerId="ADAL" clId="{9AB69E60-7F7A-4892-9CED-5C7516074D03}" dt="2024-06-28T08:40:15.550" v="2893" actId="47"/>
        <pc:sldMkLst>
          <pc:docMk/>
          <pc:sldMk cId="282679849" sldId="269"/>
        </pc:sldMkLst>
      </pc:sldChg>
      <pc:sldChg chg="del setBg">
        <pc:chgData name="Spencer, Jeremy (STFC,RAL,SC)" userId="f365bde3-bd38-453c-9e0b-5a886433be8a" providerId="ADAL" clId="{9AB69E60-7F7A-4892-9CED-5C7516074D03}" dt="2024-06-28T08:40:16.691" v="2894" actId="47"/>
        <pc:sldMkLst>
          <pc:docMk/>
          <pc:sldMk cId="1243358367" sldId="270"/>
        </pc:sldMkLst>
      </pc:sldChg>
      <pc:sldChg chg="del setBg">
        <pc:chgData name="Spencer, Jeremy (STFC,RAL,SC)" userId="f365bde3-bd38-453c-9e0b-5a886433be8a" providerId="ADAL" clId="{9AB69E60-7F7A-4892-9CED-5C7516074D03}" dt="2024-06-28T08:40:27.186" v="2901" actId="47"/>
        <pc:sldMkLst>
          <pc:docMk/>
          <pc:sldMk cId="13944236" sldId="272"/>
        </pc:sldMkLst>
      </pc:sldChg>
      <pc:sldChg chg="del setBg">
        <pc:chgData name="Spencer, Jeremy (STFC,RAL,SC)" userId="f365bde3-bd38-453c-9e0b-5a886433be8a" providerId="ADAL" clId="{9AB69E60-7F7A-4892-9CED-5C7516074D03}" dt="2024-06-28T08:40:28.176" v="2902" actId="47"/>
        <pc:sldMkLst>
          <pc:docMk/>
          <pc:sldMk cId="282730942" sldId="273"/>
        </pc:sldMkLst>
      </pc:sldChg>
      <pc:sldChg chg="del">
        <pc:chgData name="Spencer, Jeremy (STFC,RAL,SC)" userId="f365bde3-bd38-453c-9e0b-5a886433be8a" providerId="ADAL" clId="{9AB69E60-7F7A-4892-9CED-5C7516074D03}" dt="2024-06-27T13:16:30.721" v="914" actId="47"/>
        <pc:sldMkLst>
          <pc:docMk/>
          <pc:sldMk cId="154713337" sldId="274"/>
        </pc:sldMkLst>
      </pc:sldChg>
      <pc:sldChg chg="del setBg">
        <pc:chgData name="Spencer, Jeremy (STFC,RAL,SC)" userId="f365bde3-bd38-453c-9e0b-5a886433be8a" providerId="ADAL" clId="{9AB69E60-7F7A-4892-9CED-5C7516074D03}" dt="2024-06-28T08:40:21.250" v="2896" actId="47"/>
        <pc:sldMkLst>
          <pc:docMk/>
          <pc:sldMk cId="736955545" sldId="276"/>
        </pc:sldMkLst>
      </pc:sldChg>
      <pc:sldChg chg="del setBg">
        <pc:chgData name="Spencer, Jeremy (STFC,RAL,SC)" userId="f365bde3-bd38-453c-9e0b-5a886433be8a" providerId="ADAL" clId="{9AB69E60-7F7A-4892-9CED-5C7516074D03}" dt="2024-06-28T08:40:17.799" v="2895" actId="47"/>
        <pc:sldMkLst>
          <pc:docMk/>
          <pc:sldMk cId="3666635323" sldId="277"/>
        </pc:sldMkLst>
      </pc:sldChg>
      <pc:sldChg chg="delSp modSp mod setBg modNotesTx">
        <pc:chgData name="Spencer, Jeremy (STFC,RAL,SC)" userId="f365bde3-bd38-453c-9e0b-5a886433be8a" providerId="ADAL" clId="{9AB69E60-7F7A-4892-9CED-5C7516074D03}" dt="2024-06-28T09:26:55.601" v="3023" actId="14100"/>
        <pc:sldMkLst>
          <pc:docMk/>
          <pc:sldMk cId="3697958869" sldId="281"/>
        </pc:sldMkLst>
      </pc:sldChg>
      <pc:sldChg chg="del">
        <pc:chgData name="Spencer, Jeremy (STFC,RAL,SC)" userId="f365bde3-bd38-453c-9e0b-5a886433be8a" providerId="ADAL" clId="{9AB69E60-7F7A-4892-9CED-5C7516074D03}" dt="2024-06-28T08:40:14.120" v="2892" actId="47"/>
        <pc:sldMkLst>
          <pc:docMk/>
          <pc:sldMk cId="3722688059" sldId="282"/>
        </pc:sldMkLst>
      </pc:sldChg>
      <pc:sldChg chg="del">
        <pc:chgData name="Spencer, Jeremy (STFC,RAL,SC)" userId="f365bde3-bd38-453c-9e0b-5a886433be8a" providerId="ADAL" clId="{9AB69E60-7F7A-4892-9CED-5C7516074D03}" dt="2024-06-28T08:40:12.902" v="2891" actId="47"/>
        <pc:sldMkLst>
          <pc:docMk/>
          <pc:sldMk cId="551854952" sldId="283"/>
        </pc:sldMkLst>
      </pc:sldChg>
      <pc:sldChg chg="del">
        <pc:chgData name="Spencer, Jeremy (STFC,RAL,SC)" userId="f365bde3-bd38-453c-9e0b-5a886433be8a" providerId="ADAL" clId="{9AB69E60-7F7A-4892-9CED-5C7516074D03}" dt="2024-06-27T13:16:38.611" v="917" actId="47"/>
        <pc:sldMkLst>
          <pc:docMk/>
          <pc:sldMk cId="160939887" sldId="287"/>
        </pc:sldMkLst>
      </pc:sldChg>
      <pc:sldChg chg="modSp del mod setBg">
        <pc:chgData name="Spencer, Jeremy (STFC,RAL,SC)" userId="f365bde3-bd38-453c-9e0b-5a886433be8a" providerId="ADAL" clId="{9AB69E60-7F7A-4892-9CED-5C7516074D03}" dt="2024-06-28T08:40:08.793" v="2889" actId="47"/>
        <pc:sldMkLst>
          <pc:docMk/>
          <pc:sldMk cId="653075726" sldId="289"/>
        </pc:sldMkLst>
      </pc:sldChg>
      <pc:sldChg chg="addSp delSp modSp add mod ord modNotesTx">
        <pc:chgData name="Spencer, Jeremy (STFC,RAL,SC)" userId="f365bde3-bd38-453c-9e0b-5a886433be8a" providerId="ADAL" clId="{9AB69E60-7F7A-4892-9CED-5C7516074D03}" dt="2024-06-28T09:32:22.745" v="3443" actId="20577"/>
        <pc:sldMkLst>
          <pc:docMk/>
          <pc:sldMk cId="45226392" sldId="290"/>
        </pc:sldMkLst>
      </pc:sldChg>
      <pc:sldChg chg="addSp delSp modSp new mod modClrScheme chgLayout modNotesTx">
        <pc:chgData name="Spencer, Jeremy (STFC,RAL,SC)" userId="f365bde3-bd38-453c-9e0b-5a886433be8a" providerId="ADAL" clId="{9AB69E60-7F7A-4892-9CED-5C7516074D03}" dt="2024-06-28T09:53:03.511" v="5133" actId="20577"/>
        <pc:sldMkLst>
          <pc:docMk/>
          <pc:sldMk cId="2082741431" sldId="291"/>
        </pc:sldMkLst>
      </pc:sldChg>
      <pc:sldChg chg="addSp delSp modSp new mod ord setBg setClrOvrMap delDesignElem modNotesTx">
        <pc:chgData name="Spencer, Jeremy (STFC,RAL,SC)" userId="f365bde3-bd38-453c-9e0b-5a886433be8a" providerId="ADAL" clId="{9AB69E60-7F7A-4892-9CED-5C7516074D03}" dt="2024-06-28T09:48:44.088" v="4471" actId="20577"/>
        <pc:sldMkLst>
          <pc:docMk/>
          <pc:sldMk cId="2271830842" sldId="292"/>
        </pc:sldMkLst>
      </pc:sldChg>
      <pc:sldChg chg="addSp delSp modSp new mod ord modNotesTx">
        <pc:chgData name="Spencer, Jeremy (STFC,RAL,SC)" userId="f365bde3-bd38-453c-9e0b-5a886433be8a" providerId="ADAL" clId="{9AB69E60-7F7A-4892-9CED-5C7516074D03}" dt="2024-06-28T09:46:01.624" v="4116" actId="20577"/>
        <pc:sldMkLst>
          <pc:docMk/>
          <pc:sldMk cId="3165921720" sldId="293"/>
        </pc:sldMkLst>
      </pc:sldChg>
      <pc:sldChg chg="addSp delSp modSp add mod ord setBg delDesignElem modNotesTx">
        <pc:chgData name="Spencer, Jeremy (STFC,RAL,SC)" userId="f365bde3-bd38-453c-9e0b-5a886433be8a" providerId="ADAL" clId="{9AB69E60-7F7A-4892-9CED-5C7516074D03}" dt="2024-06-28T09:51:34.742" v="5028" actId="20577"/>
        <pc:sldMkLst>
          <pc:docMk/>
          <pc:sldMk cId="3170213846" sldId="294"/>
        </pc:sldMkLst>
      </pc:sldChg>
      <pc:sldChg chg="modSp add mod modNotesTx">
        <pc:chgData name="Spencer, Jeremy (STFC,RAL,SC)" userId="f365bde3-bd38-453c-9e0b-5a886433be8a" providerId="ADAL" clId="{9AB69E60-7F7A-4892-9CED-5C7516074D03}" dt="2024-06-28T09:55:21.887" v="5341" actId="20577"/>
        <pc:sldMkLst>
          <pc:docMk/>
          <pc:sldMk cId="2772051214" sldId="295"/>
        </pc:sldMkLst>
      </pc:sldChg>
      <pc:sldMasterChg chg="setBg delSldLayout modSldLayout">
        <pc:chgData name="Spencer, Jeremy (STFC,RAL,SC)" userId="f365bde3-bd38-453c-9e0b-5a886433be8a" providerId="ADAL" clId="{9AB69E60-7F7A-4892-9CED-5C7516074D03}" dt="2024-06-28T06:48:59.963" v="2580"/>
        <pc:sldMasterMkLst>
          <pc:docMk/>
          <pc:sldMasterMk cId="967685184" sldId="2147483681"/>
        </pc:sldMasterMkLst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229370617" sldId="214748368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2023929089" sldId="2147483683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4118998753" sldId="2147483684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1594672914" sldId="2147483685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384870788" sldId="2147483686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3918961846" sldId="2147483687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3995455946" sldId="2147483688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818596691" sldId="2147483689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2985277991" sldId="2147483690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1749145785" sldId="214748369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3600670342" sldId="214748369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1509998030" sldId="2147483697"/>
          </pc:sldLayoutMkLst>
        </pc:sldLayoutChg>
        <pc:sldLayoutChg chg="del">
          <pc:chgData name="Spencer, Jeremy (STFC,RAL,SC)" userId="f365bde3-bd38-453c-9e0b-5a886433be8a" providerId="ADAL" clId="{9AB69E60-7F7A-4892-9CED-5C7516074D03}" dt="2024-06-27T13:16:40.328" v="918" actId="47"/>
          <pc:sldLayoutMkLst>
            <pc:docMk/>
            <pc:sldMasterMk cId="967685184" sldId="2147483681"/>
            <pc:sldLayoutMk cId="4108278133" sldId="2147483698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967685184" sldId="2147483681"/>
            <pc:sldLayoutMk cId="3510161474" sldId="2147483699"/>
          </pc:sldLayoutMkLst>
        </pc:sldLayoutChg>
      </pc:sldMasterChg>
      <pc:sldMasterChg chg="setBg modSldLayout">
        <pc:chgData name="Spencer, Jeremy (STFC,RAL,SC)" userId="f365bde3-bd38-453c-9e0b-5a886433be8a" providerId="ADAL" clId="{9AB69E60-7F7A-4892-9CED-5C7516074D03}" dt="2024-06-28T06:48:59.963" v="2580"/>
        <pc:sldMasterMkLst>
          <pc:docMk/>
          <pc:sldMasterMk cId="3143380421" sldId="2147483700"/>
        </pc:sldMasterMkLst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636370392" sldId="214748370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345374390" sldId="214748370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1391499956" sldId="2147483703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3171661434" sldId="2147483704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1981509665" sldId="2147483705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3075958193" sldId="2147483706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2967384943" sldId="2147483707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940919832" sldId="2147483708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1731414383" sldId="2147483709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2636969224" sldId="2147483710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613356017" sldId="214748371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3917228698" sldId="214748371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638067098" sldId="2147483713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143380421" sldId="2147483700"/>
            <pc:sldLayoutMk cId="1354548603" sldId="2147483714"/>
          </pc:sldLayoutMkLst>
        </pc:sldLayoutChg>
      </pc:sldMasterChg>
      <pc:sldMasterChg chg="setBg modSldLayout">
        <pc:chgData name="Spencer, Jeremy (STFC,RAL,SC)" userId="f365bde3-bd38-453c-9e0b-5a886433be8a" providerId="ADAL" clId="{9AB69E60-7F7A-4892-9CED-5C7516074D03}" dt="2024-06-28T06:48:59.963" v="2580"/>
        <pc:sldMasterMkLst>
          <pc:docMk/>
          <pc:sldMasterMk cId="4293283017" sldId="2147483715"/>
        </pc:sldMasterMkLst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2070397164" sldId="2147483716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3209333997" sldId="2147483717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2699761730" sldId="2147483718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1156297234" sldId="2147483719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2714487123" sldId="2147483720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4276663604" sldId="214748372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3016297951" sldId="214748372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3455850797" sldId="2147483723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3400449120" sldId="2147483724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2420199247" sldId="2147483725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4293283017" sldId="2147483715"/>
            <pc:sldLayoutMk cId="2097707329" sldId="2147483726"/>
          </pc:sldLayoutMkLst>
        </pc:sldLayoutChg>
      </pc:sldMasterChg>
      <pc:sldMasterChg chg="addSp">
        <pc:chgData name="Spencer, Jeremy (STFC,RAL,SC)" userId="f365bde3-bd38-453c-9e0b-5a886433be8a" providerId="ADAL" clId="{9AB69E60-7F7A-4892-9CED-5C7516074D03}" dt="2024-06-28T06:48:36.076" v="2574"/>
        <pc:sldMasterMkLst>
          <pc:docMk/>
          <pc:sldMasterMk cId="3601881272" sldId="2147483727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8:37.884" v="2575"/>
        <pc:sldMasterMkLst>
          <pc:docMk/>
          <pc:sldMasterMk cId="2406419406" sldId="2147483741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8:38.865" v="2576"/>
        <pc:sldMasterMkLst>
          <pc:docMk/>
          <pc:sldMasterMk cId="1685713810" sldId="2147483755"/>
        </pc:sldMasterMkLst>
      </pc:sldMasterChg>
      <pc:sldMasterChg chg="addSp setBg modSldLayout">
        <pc:chgData name="Spencer, Jeremy (STFC,RAL,SC)" userId="f365bde3-bd38-453c-9e0b-5a886433be8a" providerId="ADAL" clId="{9AB69E60-7F7A-4892-9CED-5C7516074D03}" dt="2024-06-28T06:48:59.963" v="2580"/>
        <pc:sldMasterMkLst>
          <pc:docMk/>
          <pc:sldMasterMk cId="3719742930" sldId="2147483769"/>
        </pc:sldMasterMkLst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2900781021" sldId="2147483770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2077709785" sldId="214748377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3622181332" sldId="2147483772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3479878520" sldId="2147483773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3156252905" sldId="2147483774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3124054451" sldId="2147483775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2191117398" sldId="2147483776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4077479561" sldId="2147483777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2809757661" sldId="2147483778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3744703370" sldId="2147483779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661665478" sldId="2147483780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2189700519" sldId="2147483781"/>
          </pc:sldLayoutMkLst>
        </pc:sldLayoutChg>
        <pc:sldLayoutChg chg="setBg">
          <pc:chgData name="Spencer, Jeremy (STFC,RAL,SC)" userId="f365bde3-bd38-453c-9e0b-5a886433be8a" providerId="ADAL" clId="{9AB69E60-7F7A-4892-9CED-5C7516074D03}" dt="2024-06-28T06:48:59.963" v="2580"/>
          <pc:sldLayoutMkLst>
            <pc:docMk/>
            <pc:sldMasterMk cId="3719742930" sldId="2147483769"/>
            <pc:sldLayoutMk cId="933655580" sldId="2147483782"/>
          </pc:sldLayoutMkLst>
        </pc:sldLayoutChg>
      </pc:sldMasterChg>
      <pc:sldMasterChg chg="addSp">
        <pc:chgData name="Spencer, Jeremy (STFC,RAL,SC)" userId="f365bde3-bd38-453c-9e0b-5a886433be8a" providerId="ADAL" clId="{9AB69E60-7F7A-4892-9CED-5C7516074D03}" dt="2024-06-28T06:49:30.107" v="2585"/>
        <pc:sldMasterMkLst>
          <pc:docMk/>
          <pc:sldMasterMk cId="2127774579" sldId="2147483783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30.744" v="2586"/>
        <pc:sldMasterMkLst>
          <pc:docMk/>
          <pc:sldMasterMk cId="2347882064" sldId="2147483797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33.453" v="2587"/>
        <pc:sldMasterMkLst>
          <pc:docMk/>
          <pc:sldMasterMk cId="2491131407" sldId="2147483811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36.721" v="2588"/>
        <pc:sldMasterMkLst>
          <pc:docMk/>
          <pc:sldMasterMk cId="1243510943" sldId="2147483825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37.510" v="2589"/>
        <pc:sldMasterMkLst>
          <pc:docMk/>
          <pc:sldMasterMk cId="2424730777" sldId="2147483839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38.976" v="2590"/>
        <pc:sldMasterMkLst>
          <pc:docMk/>
          <pc:sldMasterMk cId="323137177" sldId="2147483853"/>
        </pc:sldMasterMkLst>
      </pc:sldMasterChg>
      <pc:sldMasterChg chg="addSp">
        <pc:chgData name="Spencer, Jeremy (STFC,RAL,SC)" userId="f365bde3-bd38-453c-9e0b-5a886433be8a" providerId="ADAL" clId="{9AB69E60-7F7A-4892-9CED-5C7516074D03}" dt="2024-06-28T06:49:41.050" v="2591"/>
        <pc:sldMasterMkLst>
          <pc:docMk/>
          <pc:sldMasterMk cId="2654467470" sldId="2147483867"/>
        </pc:sldMasterMkLst>
      </pc:sldMasterChg>
    </pc:docChg>
  </pc:docChgLst>
  <pc:docChgLst>
    <pc:chgData name="Plummer, Martin (STFC,DL,SC)" userId="S::martin.plummer@stfc.ac.uk::38227b20-3a07-4e26-aa91-6fa5bba76f8b" providerId="AD" clId="Web-{32C95B1F-2C16-AC2D-359C-1F77D3760C12}"/>
    <pc:docChg chg="sldOrd">
      <pc:chgData name="Plummer, Martin (STFC,DL,SC)" userId="S::martin.plummer@stfc.ac.uk::38227b20-3a07-4e26-aa91-6fa5bba76f8b" providerId="AD" clId="Web-{32C95B1F-2C16-AC2D-359C-1F77D3760C12}" dt="2023-07-18T15:33:50.210" v="0"/>
      <pc:docMkLst>
        <pc:docMk/>
      </pc:docMkLst>
      <pc:sldChg chg="ord">
        <pc:chgData name="Plummer, Martin (STFC,DL,SC)" userId="S::martin.plummer@stfc.ac.uk::38227b20-3a07-4e26-aa91-6fa5bba76f8b" providerId="AD" clId="Web-{32C95B1F-2C16-AC2D-359C-1F77D3760C12}" dt="2023-07-18T15:33:50.210" v="0"/>
        <pc:sldMkLst>
          <pc:docMk/>
          <pc:sldMk cId="736955545" sldId="276"/>
        </pc:sldMkLst>
      </pc:sldChg>
    </pc:docChg>
  </pc:docChgLst>
  <pc:docChgLst>
    <pc:chgData name="Matthews, George (STFC,RAL,SC)" userId="S::george.matthews@stfc.ac.uk::a9e0e312-e11c-46e2-b5be-8a680e414708" providerId="AD" clId="Web-{5B11CC5B-B2BF-F879-4D5D-A116DF3F77FE}"/>
    <pc:docChg chg="modSld">
      <pc:chgData name="Matthews, George (STFC,RAL,SC)" userId="S::george.matthews@stfc.ac.uk::a9e0e312-e11c-46e2-b5be-8a680e414708" providerId="AD" clId="Web-{5B11CC5B-B2BF-F879-4D5D-A116DF3F77FE}" dt="2024-06-12T13:47:54.049" v="2" actId="1076"/>
      <pc:docMkLst>
        <pc:docMk/>
      </pc:docMkLst>
      <pc:sldChg chg="modSp">
        <pc:chgData name="Matthews, George (STFC,RAL,SC)" userId="S::george.matthews@stfc.ac.uk::a9e0e312-e11c-46e2-b5be-8a680e414708" providerId="AD" clId="Web-{5B11CC5B-B2BF-F879-4D5D-A116DF3F77FE}" dt="2024-06-12T13:47:54.049" v="2" actId="1076"/>
        <pc:sldMkLst>
          <pc:docMk/>
          <pc:sldMk cId="13944236" sldId="272"/>
        </pc:sldMkLst>
      </pc:sldChg>
    </pc:docChg>
  </pc:docChgLst>
  <pc:docChgLst>
    <pc:chgData name="Spencer, Jeremy (STFC,RAL,SC)" userId="f365bde3-bd38-453c-9e0b-5a886433be8a" providerId="ADAL" clId="{DB2B967F-AFC2-4AD6-AA8B-5856CC92B93D}"/>
    <pc:docChg chg="custSel modSld">
      <pc:chgData name="Spencer, Jeremy (STFC,RAL,SC)" userId="f365bde3-bd38-453c-9e0b-5a886433be8a" providerId="ADAL" clId="{DB2B967F-AFC2-4AD6-AA8B-5856CC92B93D}" dt="2025-01-21T11:28:30.938" v="461" actId="20577"/>
      <pc:docMkLst>
        <pc:docMk/>
      </pc:docMkLst>
      <pc:sldChg chg="modNotesTx">
        <pc:chgData name="Spencer, Jeremy (STFC,RAL,SC)" userId="f365bde3-bd38-453c-9e0b-5a886433be8a" providerId="ADAL" clId="{DB2B967F-AFC2-4AD6-AA8B-5856CC92B93D}" dt="2025-01-21T11:27:34.187" v="247" actId="6549"/>
        <pc:sldMkLst>
          <pc:docMk/>
          <pc:sldMk cId="2271830842" sldId="292"/>
        </pc:sldMkLst>
      </pc:sldChg>
      <pc:sldChg chg="modNotesTx">
        <pc:chgData name="Spencer, Jeremy (STFC,RAL,SC)" userId="f365bde3-bd38-453c-9e0b-5a886433be8a" providerId="ADAL" clId="{DB2B967F-AFC2-4AD6-AA8B-5856CC92B93D}" dt="2025-01-21T11:26:49.787" v="143" actId="20577"/>
        <pc:sldMkLst>
          <pc:docMk/>
          <pc:sldMk cId="3165921720" sldId="293"/>
        </pc:sldMkLst>
      </pc:sldChg>
      <pc:sldChg chg="modNotesTx">
        <pc:chgData name="Spencer, Jeremy (STFC,RAL,SC)" userId="f365bde3-bd38-453c-9e0b-5a886433be8a" providerId="ADAL" clId="{DB2B967F-AFC2-4AD6-AA8B-5856CC92B93D}" dt="2025-01-21T11:28:30.938" v="461" actId="20577"/>
        <pc:sldMkLst>
          <pc:docMk/>
          <pc:sldMk cId="3170213846" sldId="294"/>
        </pc:sldMkLst>
      </pc:sldChg>
    </pc:docChg>
  </pc:docChgLst>
  <pc:docChgLst>
    <pc:chgData name="O'Sullivan, Marion (STFC,RAL,SC)" userId="S::marion.osullivan@stfc.ac.uk::47583b52-5ed3-49bb-90ba-72107bbaa832" providerId="AD" clId="Web-{EB79E5DE-3E8F-6148-DFFD-6F97DB8AE15D}"/>
    <pc:docChg chg="addSld delSld modSld">
      <pc:chgData name="O'Sullivan, Marion (STFC,RAL,SC)" userId="S::marion.osullivan@stfc.ac.uk::47583b52-5ed3-49bb-90ba-72107bbaa832" providerId="AD" clId="Web-{EB79E5DE-3E8F-6148-DFFD-6F97DB8AE15D}" dt="2024-06-17T14:31:54.347" v="21"/>
      <pc:docMkLst>
        <pc:docMk/>
      </pc:docMkLst>
      <pc:sldChg chg="modSp">
        <pc:chgData name="O'Sullivan, Marion (STFC,RAL,SC)" userId="S::marion.osullivan@stfc.ac.uk::47583b52-5ed3-49bb-90ba-72107bbaa832" providerId="AD" clId="Web-{EB79E5DE-3E8F-6148-DFFD-6F97DB8AE15D}" dt="2024-06-17T14:29:07.562" v="19" actId="20577"/>
        <pc:sldMkLst>
          <pc:docMk/>
          <pc:sldMk cId="4097767934" sldId="267"/>
        </pc:sldMkLst>
      </pc:sldChg>
      <pc:sldChg chg="add del replId">
        <pc:chgData name="O'Sullivan, Marion (STFC,RAL,SC)" userId="S::marion.osullivan@stfc.ac.uk::47583b52-5ed3-49bb-90ba-72107bbaa832" providerId="AD" clId="Web-{EB79E5DE-3E8F-6148-DFFD-6F97DB8AE15D}" dt="2024-06-17T14:31:54.347" v="21"/>
        <pc:sldMkLst>
          <pc:docMk/>
          <pc:sldMk cId="2709189648" sldId="290"/>
        </pc:sldMkLst>
      </pc:sldChg>
    </pc:docChg>
  </pc:docChgLst>
  <pc:docChgLst>
    <pc:chgData name="Teobaldi, Gilberto (STFC,RAL,SC)" userId="416c6245-43e5-4459-b2b2-8f5f36df0ccf" providerId="ADAL" clId="{2E9A50AC-21FF-4EF8-BD1B-01EB9B19A915}"/>
    <pc:docChg chg="modSld sldOrd">
      <pc:chgData name="Teobaldi, Gilberto (STFC,RAL,SC)" userId="416c6245-43e5-4459-b2b2-8f5f36df0ccf" providerId="ADAL" clId="{2E9A50AC-21FF-4EF8-BD1B-01EB9B19A915}" dt="2023-10-04T15:22:52.664" v="1"/>
      <pc:docMkLst>
        <pc:docMk/>
      </pc:docMkLst>
      <pc:sldChg chg="ord">
        <pc:chgData name="Teobaldi, Gilberto (STFC,RAL,SC)" userId="416c6245-43e5-4459-b2b2-8f5f36df0ccf" providerId="ADAL" clId="{2E9A50AC-21FF-4EF8-BD1B-01EB9B19A915}" dt="2023-10-04T15:22:52.664" v="1"/>
        <pc:sldMkLst>
          <pc:docMk/>
          <pc:sldMk cId="3224382533" sldId="257"/>
        </pc:sldMkLst>
      </pc:sldChg>
    </pc:docChg>
  </pc:docChgLst>
  <pc:docChgLst>
    <pc:chgData name="Laverack, Adam (STFC,RAL,SC)" userId="aa054693-7ee8-4f29-942e-bf4d242873d9" providerId="ADAL" clId="{DF631456-05A4-4DDB-BCFD-10EF019F5D8A}"/>
    <pc:docChg chg="undo custSel addSld delSld modSld">
      <pc:chgData name="Laverack, Adam (STFC,RAL,SC)" userId="aa054693-7ee8-4f29-942e-bf4d242873d9" providerId="ADAL" clId="{DF631456-05A4-4DDB-BCFD-10EF019F5D8A}" dt="2025-06-26T15:48:50.580" v="3225" actId="1440"/>
      <pc:docMkLst>
        <pc:docMk/>
      </pc:docMkLst>
      <pc:sldChg chg="del modNotesTx">
        <pc:chgData name="Laverack, Adam (STFC,RAL,SC)" userId="aa054693-7ee8-4f29-942e-bf4d242873d9" providerId="ADAL" clId="{DF631456-05A4-4DDB-BCFD-10EF019F5D8A}" dt="2025-06-23T15:23:59.699" v="72" actId="47"/>
        <pc:sldMkLst>
          <pc:docMk/>
          <pc:sldMk cId="2185692126" sldId="258"/>
        </pc:sldMkLst>
      </pc:sldChg>
      <pc:sldChg chg="modSp mod modNotesTx">
        <pc:chgData name="Laverack, Adam (STFC,RAL,SC)" userId="aa054693-7ee8-4f29-942e-bf4d242873d9" providerId="ADAL" clId="{DF631456-05A4-4DDB-BCFD-10EF019F5D8A}" dt="2025-06-26T14:48:57.962" v="3208" actId="1076"/>
        <pc:sldMkLst>
          <pc:docMk/>
          <pc:sldMk cId="3188145418" sldId="260"/>
        </pc:sldMkLst>
        <pc:spChg chg="mod">
          <ac:chgData name="Laverack, Adam (STFC,RAL,SC)" userId="aa054693-7ee8-4f29-942e-bf4d242873d9" providerId="ADAL" clId="{DF631456-05A4-4DDB-BCFD-10EF019F5D8A}" dt="2025-06-26T14:48:57.962" v="3208" actId="1076"/>
          <ac:spMkLst>
            <pc:docMk/>
            <pc:sldMk cId="3188145418" sldId="260"/>
            <ac:spMk id="8" creationId="{A1A39C34-E01A-FD49-8603-2E8AE6BB5606}"/>
          </ac:spMkLst>
        </pc:spChg>
        <pc:spChg chg="mod">
          <ac:chgData name="Laverack, Adam (STFC,RAL,SC)" userId="aa054693-7ee8-4f29-942e-bf4d242873d9" providerId="ADAL" clId="{DF631456-05A4-4DDB-BCFD-10EF019F5D8A}" dt="2025-06-23T14:59:43.391" v="12" actId="20577"/>
          <ac:spMkLst>
            <pc:docMk/>
            <pc:sldMk cId="3188145418" sldId="260"/>
            <ac:spMk id="9" creationId="{1CBAF2C3-EC07-3149-9606-B755707208BA}"/>
          </ac:spMkLst>
        </pc:spChg>
      </pc:sldChg>
      <pc:sldChg chg="del">
        <pc:chgData name="Laverack, Adam (STFC,RAL,SC)" userId="aa054693-7ee8-4f29-942e-bf4d242873d9" providerId="ADAL" clId="{DF631456-05A4-4DDB-BCFD-10EF019F5D8A}" dt="2025-06-23T15:23:06.028" v="69" actId="47"/>
        <pc:sldMkLst>
          <pc:docMk/>
          <pc:sldMk cId="2271830842" sldId="292"/>
        </pc:sldMkLst>
      </pc:sldChg>
      <pc:sldChg chg="del">
        <pc:chgData name="Laverack, Adam (STFC,RAL,SC)" userId="aa054693-7ee8-4f29-942e-bf4d242873d9" providerId="ADAL" clId="{DF631456-05A4-4DDB-BCFD-10EF019F5D8A}" dt="2025-06-23T15:24:59.826" v="75" actId="47"/>
        <pc:sldMkLst>
          <pc:docMk/>
          <pc:sldMk cId="3165921720" sldId="293"/>
        </pc:sldMkLst>
      </pc:sldChg>
      <pc:sldChg chg="del">
        <pc:chgData name="Laverack, Adam (STFC,RAL,SC)" userId="aa054693-7ee8-4f29-942e-bf4d242873d9" providerId="ADAL" clId="{DF631456-05A4-4DDB-BCFD-10EF019F5D8A}" dt="2025-06-23T15:23:18.997" v="70" actId="47"/>
        <pc:sldMkLst>
          <pc:docMk/>
          <pc:sldMk cId="3170213846" sldId="294"/>
        </pc:sldMkLst>
      </pc:sldChg>
      <pc:sldChg chg="modNotesTx">
        <pc:chgData name="Laverack, Adam (STFC,RAL,SC)" userId="aa054693-7ee8-4f29-942e-bf4d242873d9" providerId="ADAL" clId="{DF631456-05A4-4DDB-BCFD-10EF019F5D8A}" dt="2025-06-25T10:36:58.159" v="307" actId="20577"/>
        <pc:sldMkLst>
          <pc:docMk/>
          <pc:sldMk cId="4082252930" sldId="297"/>
        </pc:sldMkLst>
      </pc:sldChg>
      <pc:sldChg chg="del">
        <pc:chgData name="Laverack, Adam (STFC,RAL,SC)" userId="aa054693-7ee8-4f29-942e-bf4d242873d9" providerId="ADAL" clId="{DF631456-05A4-4DDB-BCFD-10EF019F5D8A}" dt="2025-06-23T15:22:42.009" v="67" actId="47"/>
        <pc:sldMkLst>
          <pc:docMk/>
          <pc:sldMk cId="4070518947" sldId="298"/>
        </pc:sldMkLst>
      </pc:sldChg>
      <pc:sldChg chg="modSp mod modNotesTx">
        <pc:chgData name="Laverack, Adam (STFC,RAL,SC)" userId="aa054693-7ee8-4f29-942e-bf4d242873d9" providerId="ADAL" clId="{DF631456-05A4-4DDB-BCFD-10EF019F5D8A}" dt="2025-06-26T15:48:50.580" v="3225" actId="1440"/>
        <pc:sldMkLst>
          <pc:docMk/>
          <pc:sldMk cId="1913560010" sldId="299"/>
        </pc:sldMkLst>
        <pc:picChg chg="mod">
          <ac:chgData name="Laverack, Adam (STFC,RAL,SC)" userId="aa054693-7ee8-4f29-942e-bf4d242873d9" providerId="ADAL" clId="{DF631456-05A4-4DDB-BCFD-10EF019F5D8A}" dt="2025-06-26T15:48:04.534" v="3223" actId="1076"/>
          <ac:picMkLst>
            <pc:docMk/>
            <pc:sldMk cId="1913560010" sldId="299"/>
            <ac:picMk id="3" creationId="{58FC7A56-C81B-7AFB-3439-810E60D69C0F}"/>
          </ac:picMkLst>
        </pc:picChg>
        <pc:picChg chg="mod">
          <ac:chgData name="Laverack, Adam (STFC,RAL,SC)" userId="aa054693-7ee8-4f29-942e-bf4d242873d9" providerId="ADAL" clId="{DF631456-05A4-4DDB-BCFD-10EF019F5D8A}" dt="2025-06-26T15:48:50.580" v="3225" actId="1440"/>
          <ac:picMkLst>
            <pc:docMk/>
            <pc:sldMk cId="1913560010" sldId="299"/>
            <ac:picMk id="7" creationId="{9A756EE2-1768-027A-374A-F0D81C0EA1AD}"/>
          </ac:picMkLst>
        </pc:picChg>
        <pc:picChg chg="mod">
          <ac:chgData name="Laverack, Adam (STFC,RAL,SC)" userId="aa054693-7ee8-4f29-942e-bf4d242873d9" providerId="ADAL" clId="{DF631456-05A4-4DDB-BCFD-10EF019F5D8A}" dt="2025-06-26T15:47:59.057" v="3221" actId="1440"/>
          <ac:picMkLst>
            <pc:docMk/>
            <pc:sldMk cId="1913560010" sldId="299"/>
            <ac:picMk id="15" creationId="{D68545FE-798A-8559-67C8-B96A575FCFA9}"/>
          </ac:picMkLst>
        </pc:picChg>
        <pc:picChg chg="ord">
          <ac:chgData name="Laverack, Adam (STFC,RAL,SC)" userId="aa054693-7ee8-4f29-942e-bf4d242873d9" providerId="ADAL" clId="{DF631456-05A4-4DDB-BCFD-10EF019F5D8A}" dt="2025-06-26T15:48:43.223" v="3224" actId="166"/>
          <ac:picMkLst>
            <pc:docMk/>
            <pc:sldMk cId="1913560010" sldId="299"/>
            <ac:picMk id="25" creationId="{F465B142-24DF-AE55-D374-68476D112152}"/>
          </ac:picMkLst>
        </pc:picChg>
      </pc:sldChg>
      <pc:sldChg chg="del">
        <pc:chgData name="Laverack, Adam (STFC,RAL,SC)" userId="aa054693-7ee8-4f29-942e-bf4d242873d9" providerId="ADAL" clId="{DF631456-05A4-4DDB-BCFD-10EF019F5D8A}" dt="2025-06-23T15:24:55.883" v="73" actId="47"/>
        <pc:sldMkLst>
          <pc:docMk/>
          <pc:sldMk cId="1837808290" sldId="300"/>
        </pc:sldMkLst>
      </pc:sldChg>
      <pc:sldChg chg="del">
        <pc:chgData name="Laverack, Adam (STFC,RAL,SC)" userId="aa054693-7ee8-4f29-942e-bf4d242873d9" providerId="ADAL" clId="{DF631456-05A4-4DDB-BCFD-10EF019F5D8A}" dt="2025-06-23T15:22:51.632" v="68" actId="47"/>
        <pc:sldMkLst>
          <pc:docMk/>
          <pc:sldMk cId="1018730837" sldId="301"/>
        </pc:sldMkLst>
      </pc:sldChg>
      <pc:sldChg chg="del">
        <pc:chgData name="Laverack, Adam (STFC,RAL,SC)" userId="aa054693-7ee8-4f29-942e-bf4d242873d9" providerId="ADAL" clId="{DF631456-05A4-4DDB-BCFD-10EF019F5D8A}" dt="2025-06-23T15:24:56.902" v="74" actId="47"/>
        <pc:sldMkLst>
          <pc:docMk/>
          <pc:sldMk cId="3797437684" sldId="303"/>
        </pc:sldMkLst>
      </pc:sldChg>
      <pc:sldChg chg="del">
        <pc:chgData name="Laverack, Adam (STFC,RAL,SC)" userId="aa054693-7ee8-4f29-942e-bf4d242873d9" providerId="ADAL" clId="{DF631456-05A4-4DDB-BCFD-10EF019F5D8A}" dt="2025-06-25T14:04:10.626" v="1666" actId="2696"/>
        <pc:sldMkLst>
          <pc:docMk/>
          <pc:sldMk cId="3990539557" sldId="305"/>
        </pc:sldMkLst>
      </pc:sldChg>
      <pc:sldChg chg="addSp delSp modSp new mod modNotesTx">
        <pc:chgData name="Laverack, Adam (STFC,RAL,SC)" userId="aa054693-7ee8-4f29-942e-bf4d242873d9" providerId="ADAL" clId="{DF631456-05A4-4DDB-BCFD-10EF019F5D8A}" dt="2025-06-26T15:47:37.148" v="3220" actId="1076"/>
        <pc:sldMkLst>
          <pc:docMk/>
          <pc:sldMk cId="2276218781" sldId="306"/>
        </pc:sldMkLst>
        <pc:spChg chg="mod">
          <ac:chgData name="Laverack, Adam (STFC,RAL,SC)" userId="aa054693-7ee8-4f29-942e-bf4d242873d9" providerId="ADAL" clId="{DF631456-05A4-4DDB-BCFD-10EF019F5D8A}" dt="2025-06-25T10:37:50.728" v="529" actId="20577"/>
          <ac:spMkLst>
            <pc:docMk/>
            <pc:sldMk cId="2276218781" sldId="306"/>
            <ac:spMk id="2" creationId="{DA768CF5-F9A8-D3CA-BF01-6E555EA63200}"/>
          </ac:spMkLst>
        </pc:spChg>
        <pc:spChg chg="mod">
          <ac:chgData name="Laverack, Adam (STFC,RAL,SC)" userId="aa054693-7ee8-4f29-942e-bf4d242873d9" providerId="ADAL" clId="{DF631456-05A4-4DDB-BCFD-10EF019F5D8A}" dt="2025-06-26T14:09:48.666" v="2634" actId="27636"/>
          <ac:spMkLst>
            <pc:docMk/>
            <pc:sldMk cId="2276218781" sldId="306"/>
            <ac:spMk id="3" creationId="{101656F0-1587-CEB4-634E-D1419193939F}"/>
          </ac:spMkLst>
        </pc:spChg>
        <pc:spChg chg="del">
          <ac:chgData name="Laverack, Adam (STFC,RAL,SC)" userId="aa054693-7ee8-4f29-942e-bf4d242873d9" providerId="ADAL" clId="{DF631456-05A4-4DDB-BCFD-10EF019F5D8A}" dt="2025-06-25T10:40:47.724" v="530" actId="22"/>
          <ac:spMkLst>
            <pc:docMk/>
            <pc:sldMk cId="2276218781" sldId="306"/>
            <ac:spMk id="4" creationId="{AD5EC962-0A8B-0814-4956-18AA69BF77A2}"/>
          </ac:spMkLst>
        </pc:spChg>
        <pc:picChg chg="add mod ord modCrop">
          <ac:chgData name="Laverack, Adam (STFC,RAL,SC)" userId="aa054693-7ee8-4f29-942e-bf4d242873d9" providerId="ADAL" clId="{DF631456-05A4-4DDB-BCFD-10EF019F5D8A}" dt="2025-06-26T15:47:37.148" v="3220" actId="1076"/>
          <ac:picMkLst>
            <pc:docMk/>
            <pc:sldMk cId="2276218781" sldId="306"/>
            <ac:picMk id="6" creationId="{399757FE-CEE6-DDD1-3BA6-58F7A45129A6}"/>
          </ac:picMkLst>
        </pc:picChg>
      </pc:sldChg>
      <pc:sldChg chg="addSp delSp modSp new mod">
        <pc:chgData name="Laverack, Adam (STFC,RAL,SC)" userId="aa054693-7ee8-4f29-942e-bf4d242873d9" providerId="ADAL" clId="{DF631456-05A4-4DDB-BCFD-10EF019F5D8A}" dt="2025-06-25T15:08:14.039" v="1759" actId="20577"/>
        <pc:sldMkLst>
          <pc:docMk/>
          <pc:sldMk cId="3759935727" sldId="307"/>
        </pc:sldMkLst>
        <pc:spChg chg="mod">
          <ac:chgData name="Laverack, Adam (STFC,RAL,SC)" userId="aa054693-7ee8-4f29-942e-bf4d242873d9" providerId="ADAL" clId="{DF631456-05A4-4DDB-BCFD-10EF019F5D8A}" dt="2025-06-25T13:07:56.364" v="735" actId="20577"/>
          <ac:spMkLst>
            <pc:docMk/>
            <pc:sldMk cId="3759935727" sldId="307"/>
            <ac:spMk id="2" creationId="{C65A6CB5-3C18-7475-7604-774B0C92811E}"/>
          </ac:spMkLst>
        </pc:spChg>
        <pc:spChg chg="mod">
          <ac:chgData name="Laverack, Adam (STFC,RAL,SC)" userId="aa054693-7ee8-4f29-942e-bf4d242873d9" providerId="ADAL" clId="{DF631456-05A4-4DDB-BCFD-10EF019F5D8A}" dt="2025-06-25T15:08:14.039" v="1759" actId="20577"/>
          <ac:spMkLst>
            <pc:docMk/>
            <pc:sldMk cId="3759935727" sldId="307"/>
            <ac:spMk id="3" creationId="{305F858B-B14D-837F-35A6-02C4A0294912}"/>
          </ac:spMkLst>
        </pc:spChg>
        <pc:spChg chg="del">
          <ac:chgData name="Laverack, Adam (STFC,RAL,SC)" userId="aa054693-7ee8-4f29-942e-bf4d242873d9" providerId="ADAL" clId="{DF631456-05A4-4DDB-BCFD-10EF019F5D8A}" dt="2025-06-25T13:14:20.762" v="907" actId="22"/>
          <ac:spMkLst>
            <pc:docMk/>
            <pc:sldMk cId="3759935727" sldId="307"/>
            <ac:spMk id="4" creationId="{13357108-EAA6-9D1D-5EB8-60BA57AC1B1A}"/>
          </ac:spMkLst>
        </pc:spChg>
        <pc:spChg chg="add mod">
          <ac:chgData name="Laverack, Adam (STFC,RAL,SC)" userId="aa054693-7ee8-4f29-942e-bf4d242873d9" providerId="ADAL" clId="{DF631456-05A4-4DDB-BCFD-10EF019F5D8A}" dt="2025-06-25T13:34:51.784" v="977" actId="14100"/>
          <ac:spMkLst>
            <pc:docMk/>
            <pc:sldMk cId="3759935727" sldId="307"/>
            <ac:spMk id="11" creationId="{4F6AAA40-23E9-0DC5-2CC1-02CD93C7048A}"/>
          </ac:spMkLst>
        </pc:spChg>
        <pc:spChg chg="add mod">
          <ac:chgData name="Laverack, Adam (STFC,RAL,SC)" userId="aa054693-7ee8-4f29-942e-bf4d242873d9" providerId="ADAL" clId="{DF631456-05A4-4DDB-BCFD-10EF019F5D8A}" dt="2025-06-25T13:34:57.810" v="989" actId="14100"/>
          <ac:spMkLst>
            <pc:docMk/>
            <pc:sldMk cId="3759935727" sldId="307"/>
            <ac:spMk id="12" creationId="{C86738DE-D0B8-1203-D8A1-056983B9F2A7}"/>
          </ac:spMkLst>
        </pc:spChg>
        <pc:picChg chg="add mod ord">
          <ac:chgData name="Laverack, Adam (STFC,RAL,SC)" userId="aa054693-7ee8-4f29-942e-bf4d242873d9" providerId="ADAL" clId="{DF631456-05A4-4DDB-BCFD-10EF019F5D8A}" dt="2025-06-25T13:14:28.861" v="909" actId="1076"/>
          <ac:picMkLst>
            <pc:docMk/>
            <pc:sldMk cId="3759935727" sldId="307"/>
            <ac:picMk id="6" creationId="{FED1356F-5CA7-159D-40D6-03AC108AC10D}"/>
          </ac:picMkLst>
        </pc:picChg>
        <pc:picChg chg="add mod">
          <ac:chgData name="Laverack, Adam (STFC,RAL,SC)" userId="aa054693-7ee8-4f29-942e-bf4d242873d9" providerId="ADAL" clId="{DF631456-05A4-4DDB-BCFD-10EF019F5D8A}" dt="2025-06-25T13:15:15.878" v="918" actId="1076"/>
          <ac:picMkLst>
            <pc:docMk/>
            <pc:sldMk cId="3759935727" sldId="307"/>
            <ac:picMk id="8" creationId="{A840D33D-0701-4598-E96A-64C091D02BC2}"/>
          </ac:picMkLst>
        </pc:picChg>
        <pc:picChg chg="add mod">
          <ac:chgData name="Laverack, Adam (STFC,RAL,SC)" userId="aa054693-7ee8-4f29-942e-bf4d242873d9" providerId="ADAL" clId="{DF631456-05A4-4DDB-BCFD-10EF019F5D8A}" dt="2025-06-25T13:15:13.619" v="916" actId="1076"/>
          <ac:picMkLst>
            <pc:docMk/>
            <pc:sldMk cId="3759935727" sldId="307"/>
            <ac:picMk id="10" creationId="{4BD6EEDC-D441-EA92-09B0-23826714A096}"/>
          </ac:picMkLst>
        </pc:picChg>
      </pc:sldChg>
      <pc:sldChg chg="addSp delSp modSp new mod">
        <pc:chgData name="Laverack, Adam (STFC,RAL,SC)" userId="aa054693-7ee8-4f29-942e-bf4d242873d9" providerId="ADAL" clId="{DF631456-05A4-4DDB-BCFD-10EF019F5D8A}" dt="2025-06-25T15:07:46.100" v="1758" actId="20577"/>
        <pc:sldMkLst>
          <pc:docMk/>
          <pc:sldMk cId="3034623720" sldId="308"/>
        </pc:sldMkLst>
        <pc:spChg chg="mod">
          <ac:chgData name="Laverack, Adam (STFC,RAL,SC)" userId="aa054693-7ee8-4f29-942e-bf4d242873d9" providerId="ADAL" clId="{DF631456-05A4-4DDB-BCFD-10EF019F5D8A}" dt="2025-06-25T13:38:58.646" v="1112" actId="20577"/>
          <ac:spMkLst>
            <pc:docMk/>
            <pc:sldMk cId="3034623720" sldId="308"/>
            <ac:spMk id="2" creationId="{8436006F-ABD2-A7D9-759D-EA3202112E88}"/>
          </ac:spMkLst>
        </pc:spChg>
        <pc:spChg chg="del">
          <ac:chgData name="Laverack, Adam (STFC,RAL,SC)" userId="aa054693-7ee8-4f29-942e-bf4d242873d9" providerId="ADAL" clId="{DF631456-05A4-4DDB-BCFD-10EF019F5D8A}" dt="2025-06-25T13:37:18.724" v="1081" actId="478"/>
          <ac:spMkLst>
            <pc:docMk/>
            <pc:sldMk cId="3034623720" sldId="308"/>
            <ac:spMk id="3" creationId="{3B44B04C-4A21-A183-9361-F6F6C165658F}"/>
          </ac:spMkLst>
        </pc:spChg>
        <pc:spChg chg="del">
          <ac:chgData name="Laverack, Adam (STFC,RAL,SC)" userId="aa054693-7ee8-4f29-942e-bf4d242873d9" providerId="ADAL" clId="{DF631456-05A4-4DDB-BCFD-10EF019F5D8A}" dt="2025-06-25T13:37:21.460" v="1082" actId="478"/>
          <ac:spMkLst>
            <pc:docMk/>
            <pc:sldMk cId="3034623720" sldId="308"/>
            <ac:spMk id="4" creationId="{67C09075-9A8C-A245-263A-C286C4F6E8A5}"/>
          </ac:spMkLst>
        </pc:spChg>
        <pc:spChg chg="add mod">
          <ac:chgData name="Laverack, Adam (STFC,RAL,SC)" userId="aa054693-7ee8-4f29-942e-bf4d242873d9" providerId="ADAL" clId="{DF631456-05A4-4DDB-BCFD-10EF019F5D8A}" dt="2025-06-25T14:58:48.788" v="1673" actId="14100"/>
          <ac:spMkLst>
            <pc:docMk/>
            <pc:sldMk cId="3034623720" sldId="308"/>
            <ac:spMk id="5" creationId="{B2A29832-3738-7E59-1449-B8986EE474D2}"/>
          </ac:spMkLst>
        </pc:spChg>
        <pc:spChg chg="add mod">
          <ac:chgData name="Laverack, Adam (STFC,RAL,SC)" userId="aa054693-7ee8-4f29-942e-bf4d242873d9" providerId="ADAL" clId="{DF631456-05A4-4DDB-BCFD-10EF019F5D8A}" dt="2025-06-25T15:07:46.100" v="1758" actId="20577"/>
          <ac:spMkLst>
            <pc:docMk/>
            <pc:sldMk cId="3034623720" sldId="308"/>
            <ac:spMk id="6" creationId="{21655BB4-9A16-6D18-1E09-3B202FAEC553}"/>
          </ac:spMkLst>
        </pc:spChg>
        <pc:spChg chg="add mod">
          <ac:chgData name="Laverack, Adam (STFC,RAL,SC)" userId="aa054693-7ee8-4f29-942e-bf4d242873d9" providerId="ADAL" clId="{DF631456-05A4-4DDB-BCFD-10EF019F5D8A}" dt="2025-06-25T13:45:51.895" v="1665" actId="20577"/>
          <ac:spMkLst>
            <pc:docMk/>
            <pc:sldMk cId="3034623720" sldId="308"/>
            <ac:spMk id="7" creationId="{B5DC9DEE-649B-324A-D4A2-44429A345808}"/>
          </ac:spMkLst>
        </pc:spChg>
      </pc:sldChg>
      <pc:sldChg chg="addSp delSp modSp new mod">
        <pc:chgData name="Laverack, Adam (STFC,RAL,SC)" userId="aa054693-7ee8-4f29-942e-bf4d242873d9" providerId="ADAL" clId="{DF631456-05A4-4DDB-BCFD-10EF019F5D8A}" dt="2025-06-25T15:40:06.293" v="2577" actId="1076"/>
        <pc:sldMkLst>
          <pc:docMk/>
          <pc:sldMk cId="551738330" sldId="309"/>
        </pc:sldMkLst>
        <pc:spChg chg="mod">
          <ac:chgData name="Laverack, Adam (STFC,RAL,SC)" userId="aa054693-7ee8-4f29-942e-bf4d242873d9" providerId="ADAL" clId="{DF631456-05A4-4DDB-BCFD-10EF019F5D8A}" dt="2025-06-25T15:22:46.532" v="2252" actId="20577"/>
          <ac:spMkLst>
            <pc:docMk/>
            <pc:sldMk cId="551738330" sldId="309"/>
            <ac:spMk id="2" creationId="{1E949011-2BB4-BC27-A8FC-480170D90BB9}"/>
          </ac:spMkLst>
        </pc:spChg>
        <pc:spChg chg="mod">
          <ac:chgData name="Laverack, Adam (STFC,RAL,SC)" userId="aa054693-7ee8-4f29-942e-bf4d242873d9" providerId="ADAL" clId="{DF631456-05A4-4DDB-BCFD-10EF019F5D8A}" dt="2025-06-25T15:24:05.229" v="2421" actId="20577"/>
          <ac:spMkLst>
            <pc:docMk/>
            <pc:sldMk cId="551738330" sldId="309"/>
            <ac:spMk id="3" creationId="{DADE7E2A-A715-D758-8E2E-DC094B03CD89}"/>
          </ac:spMkLst>
        </pc:spChg>
        <pc:spChg chg="del">
          <ac:chgData name="Laverack, Adam (STFC,RAL,SC)" userId="aa054693-7ee8-4f29-942e-bf4d242873d9" providerId="ADAL" clId="{DF631456-05A4-4DDB-BCFD-10EF019F5D8A}" dt="2025-06-25T15:16:42.398" v="2202" actId="478"/>
          <ac:spMkLst>
            <pc:docMk/>
            <pc:sldMk cId="551738330" sldId="309"/>
            <ac:spMk id="4" creationId="{5F3A86E7-336B-6029-5BEC-A3B220A5A50E}"/>
          </ac:spMkLst>
        </pc:spChg>
        <pc:spChg chg="add mod">
          <ac:chgData name="Laverack, Adam (STFC,RAL,SC)" userId="aa054693-7ee8-4f29-942e-bf4d242873d9" providerId="ADAL" clId="{DF631456-05A4-4DDB-BCFD-10EF019F5D8A}" dt="2025-06-25T15:40:06.293" v="2577" actId="1076"/>
          <ac:spMkLst>
            <pc:docMk/>
            <pc:sldMk cId="551738330" sldId="309"/>
            <ac:spMk id="11" creationId="{C4C67299-B4BA-BA75-47A2-B29D8B14F8C5}"/>
          </ac:spMkLst>
        </pc:spChg>
        <pc:grpChg chg="add mod">
          <ac:chgData name="Laverack, Adam (STFC,RAL,SC)" userId="aa054693-7ee8-4f29-942e-bf4d242873d9" providerId="ADAL" clId="{DF631456-05A4-4DDB-BCFD-10EF019F5D8A}" dt="2025-06-25T15:40:01.307" v="2576" actId="1076"/>
          <ac:grpSpMkLst>
            <pc:docMk/>
            <pc:sldMk cId="551738330" sldId="309"/>
            <ac:grpSpMk id="12" creationId="{AC90ABDB-6C28-6C10-79BF-064FE9B7E6D4}"/>
          </ac:grpSpMkLst>
        </pc:grpChg>
        <pc:picChg chg="add mod">
          <ac:chgData name="Laverack, Adam (STFC,RAL,SC)" userId="aa054693-7ee8-4f29-942e-bf4d242873d9" providerId="ADAL" clId="{DF631456-05A4-4DDB-BCFD-10EF019F5D8A}" dt="2025-06-25T15:39:58.816" v="2575" actId="164"/>
          <ac:picMkLst>
            <pc:docMk/>
            <pc:sldMk cId="551738330" sldId="309"/>
            <ac:picMk id="6" creationId="{2C83B6FD-F3B2-48B4-320F-C627047EB26F}"/>
          </ac:picMkLst>
        </pc:picChg>
        <pc:picChg chg="add mod ord">
          <ac:chgData name="Laverack, Adam (STFC,RAL,SC)" userId="aa054693-7ee8-4f29-942e-bf4d242873d9" providerId="ADAL" clId="{DF631456-05A4-4DDB-BCFD-10EF019F5D8A}" dt="2025-06-25T15:39:58.816" v="2575" actId="164"/>
          <ac:picMkLst>
            <pc:docMk/>
            <pc:sldMk cId="551738330" sldId="309"/>
            <ac:picMk id="8" creationId="{D72098A8-DC67-586C-7EF7-DC5E81F14225}"/>
          </ac:picMkLst>
        </pc:picChg>
        <pc:picChg chg="add mod ord">
          <ac:chgData name="Laverack, Adam (STFC,RAL,SC)" userId="aa054693-7ee8-4f29-942e-bf4d242873d9" providerId="ADAL" clId="{DF631456-05A4-4DDB-BCFD-10EF019F5D8A}" dt="2025-06-25T15:39:58.816" v="2575" actId="164"/>
          <ac:picMkLst>
            <pc:docMk/>
            <pc:sldMk cId="551738330" sldId="309"/>
            <ac:picMk id="10" creationId="{A64C6C5B-4644-29DE-E06C-E6DCD2A7D21F}"/>
          </ac:picMkLst>
        </pc:picChg>
      </pc:sldChg>
      <pc:sldChg chg="addSp delSp modSp new mod">
        <pc:chgData name="Laverack, Adam (STFC,RAL,SC)" userId="aa054693-7ee8-4f29-942e-bf4d242873d9" providerId="ADAL" clId="{DF631456-05A4-4DDB-BCFD-10EF019F5D8A}" dt="2025-06-26T15:26:54.241" v="3210" actId="1440"/>
        <pc:sldMkLst>
          <pc:docMk/>
          <pc:sldMk cId="4194995561" sldId="310"/>
        </pc:sldMkLst>
        <pc:spChg chg="mod">
          <ac:chgData name="Laverack, Adam (STFC,RAL,SC)" userId="aa054693-7ee8-4f29-942e-bf4d242873d9" providerId="ADAL" clId="{DF631456-05A4-4DDB-BCFD-10EF019F5D8A}" dt="2025-06-25T15:23:05.080" v="2286" actId="20577"/>
          <ac:spMkLst>
            <pc:docMk/>
            <pc:sldMk cId="4194995561" sldId="310"/>
            <ac:spMk id="2" creationId="{67B2B745-FDE3-82B3-2FB7-20890E1AFFC0}"/>
          </ac:spMkLst>
        </pc:spChg>
        <pc:spChg chg="mod">
          <ac:chgData name="Laverack, Adam (STFC,RAL,SC)" userId="aa054693-7ee8-4f29-942e-bf4d242873d9" providerId="ADAL" clId="{DF631456-05A4-4DDB-BCFD-10EF019F5D8A}" dt="2025-06-26T14:47:21.237" v="3127" actId="1076"/>
          <ac:spMkLst>
            <pc:docMk/>
            <pc:sldMk cId="4194995561" sldId="310"/>
            <ac:spMk id="3" creationId="{149C86DE-0EA4-C139-F36E-3EE7E7F4FF0D}"/>
          </ac:spMkLst>
        </pc:spChg>
        <pc:spChg chg="del">
          <ac:chgData name="Laverack, Adam (STFC,RAL,SC)" userId="aa054693-7ee8-4f29-942e-bf4d242873d9" providerId="ADAL" clId="{DF631456-05A4-4DDB-BCFD-10EF019F5D8A}" dt="2025-06-26T14:46:57.540" v="3121" actId="478"/>
          <ac:spMkLst>
            <pc:docMk/>
            <pc:sldMk cId="4194995561" sldId="310"/>
            <ac:spMk id="4" creationId="{0C624EC5-0574-7A00-7E4B-126C764D1898}"/>
          </ac:spMkLst>
        </pc:spChg>
        <pc:spChg chg="add mod">
          <ac:chgData name="Laverack, Adam (STFC,RAL,SC)" userId="aa054693-7ee8-4f29-942e-bf4d242873d9" providerId="ADAL" clId="{DF631456-05A4-4DDB-BCFD-10EF019F5D8A}" dt="2025-06-26T14:47:55.520" v="3131"/>
          <ac:spMkLst>
            <pc:docMk/>
            <pc:sldMk cId="4194995561" sldId="310"/>
            <ac:spMk id="7" creationId="{AC8417D0-C833-075D-2755-21217077AC43}"/>
          </ac:spMkLst>
        </pc:spChg>
        <pc:picChg chg="add mod">
          <ac:chgData name="Laverack, Adam (STFC,RAL,SC)" userId="aa054693-7ee8-4f29-942e-bf4d242873d9" providerId="ADAL" clId="{DF631456-05A4-4DDB-BCFD-10EF019F5D8A}" dt="2025-06-26T15:26:54.241" v="3210" actId="1440"/>
          <ac:picMkLst>
            <pc:docMk/>
            <pc:sldMk cId="4194995561" sldId="310"/>
            <ac:picMk id="6" creationId="{B60FEB20-295D-5A6E-62D1-1C46876BA4FB}"/>
          </ac:picMkLst>
        </pc:picChg>
      </pc:sldChg>
      <pc:sldChg chg="addSp delSp modSp new mod">
        <pc:chgData name="Laverack, Adam (STFC,RAL,SC)" userId="aa054693-7ee8-4f29-942e-bf4d242873d9" providerId="ADAL" clId="{DF631456-05A4-4DDB-BCFD-10EF019F5D8A}" dt="2025-06-26T15:27:04.306" v="3212" actId="1076"/>
        <pc:sldMkLst>
          <pc:docMk/>
          <pc:sldMk cId="1339143760" sldId="311"/>
        </pc:sldMkLst>
        <pc:spChg chg="mod">
          <ac:chgData name="Laverack, Adam (STFC,RAL,SC)" userId="aa054693-7ee8-4f29-942e-bf4d242873d9" providerId="ADAL" clId="{DF631456-05A4-4DDB-BCFD-10EF019F5D8A}" dt="2025-06-26T14:18:07.472" v="2651" actId="20577"/>
          <ac:spMkLst>
            <pc:docMk/>
            <pc:sldMk cId="1339143760" sldId="311"/>
            <ac:spMk id="2" creationId="{464251F8-DA18-87BE-8F6B-D810DA0C6DEE}"/>
          </ac:spMkLst>
        </pc:spChg>
        <pc:spChg chg="mod">
          <ac:chgData name="Laverack, Adam (STFC,RAL,SC)" userId="aa054693-7ee8-4f29-942e-bf4d242873d9" providerId="ADAL" clId="{DF631456-05A4-4DDB-BCFD-10EF019F5D8A}" dt="2025-06-26T14:34:00.647" v="3053" actId="1076"/>
          <ac:spMkLst>
            <pc:docMk/>
            <pc:sldMk cId="1339143760" sldId="311"/>
            <ac:spMk id="3" creationId="{E78E2264-D52E-66EC-2FA1-20E30E05697E}"/>
          </ac:spMkLst>
        </pc:spChg>
        <pc:spChg chg="del">
          <ac:chgData name="Laverack, Adam (STFC,RAL,SC)" userId="aa054693-7ee8-4f29-942e-bf4d242873d9" providerId="ADAL" clId="{DF631456-05A4-4DDB-BCFD-10EF019F5D8A}" dt="2025-06-26T14:32:41.384" v="3048" actId="931"/>
          <ac:spMkLst>
            <pc:docMk/>
            <pc:sldMk cId="1339143760" sldId="311"/>
            <ac:spMk id="4" creationId="{1BEB7425-4275-CC2F-35AF-8E79090B57DD}"/>
          </ac:spMkLst>
        </pc:spChg>
        <pc:spChg chg="add mod">
          <ac:chgData name="Laverack, Adam (STFC,RAL,SC)" userId="aa054693-7ee8-4f29-942e-bf4d242873d9" providerId="ADAL" clId="{DF631456-05A4-4DDB-BCFD-10EF019F5D8A}" dt="2025-06-26T14:46:08.513" v="3120" actId="1076"/>
          <ac:spMkLst>
            <pc:docMk/>
            <pc:sldMk cId="1339143760" sldId="311"/>
            <ac:spMk id="7" creationId="{474D16C1-DF54-CCDA-643F-0F04A14EB2CD}"/>
          </ac:spMkLst>
        </pc:spChg>
        <pc:picChg chg="add mod modCrop">
          <ac:chgData name="Laverack, Adam (STFC,RAL,SC)" userId="aa054693-7ee8-4f29-942e-bf4d242873d9" providerId="ADAL" clId="{DF631456-05A4-4DDB-BCFD-10EF019F5D8A}" dt="2025-06-26T15:27:04.306" v="3212" actId="1076"/>
          <ac:picMkLst>
            <pc:docMk/>
            <pc:sldMk cId="1339143760" sldId="311"/>
            <ac:picMk id="6" creationId="{1A150DF3-3E53-FBB5-7836-1C2819ADE8F2}"/>
          </ac:picMkLst>
        </pc:picChg>
      </pc:sldChg>
    </pc:docChg>
  </pc:docChgLst>
  <pc:docChgLst>
    <pc:chgData name="O'Sullivan, Marion (STFC,RAL,SC)" userId="S::marion.osullivan@stfc.ac.uk::47583b52-5ed3-49bb-90ba-72107bbaa832" providerId="AD" clId="Web-{09976D33-04CD-107F-AF67-1D6F4A36B591}"/>
    <pc:docChg chg="addSld delSld modSld">
      <pc:chgData name="O'Sullivan, Marion (STFC,RAL,SC)" userId="S::marion.osullivan@stfc.ac.uk::47583b52-5ed3-49bb-90ba-72107bbaa832" providerId="AD" clId="Web-{09976D33-04CD-107F-AF67-1D6F4A36B591}" dt="2023-12-11T14:53:19.031" v="5"/>
      <pc:docMkLst>
        <pc:docMk/>
      </pc:docMkLst>
      <pc:sldChg chg="addSp delSp modSp">
        <pc:chgData name="O'Sullivan, Marion (STFC,RAL,SC)" userId="S::marion.osullivan@stfc.ac.uk::47583b52-5ed3-49bb-90ba-72107bbaa832" providerId="AD" clId="Web-{09976D33-04CD-107F-AF67-1D6F4A36B591}" dt="2023-12-11T14:52:48.686" v="3" actId="20577"/>
        <pc:sldMkLst>
          <pc:docMk/>
          <pc:sldMk cId="154713337" sldId="274"/>
        </pc:sldMkLst>
      </pc:sldChg>
      <pc:sldChg chg="add del replId">
        <pc:chgData name="O'Sullivan, Marion (STFC,RAL,SC)" userId="S::marion.osullivan@stfc.ac.uk::47583b52-5ed3-49bb-90ba-72107bbaa832" providerId="AD" clId="Web-{09976D33-04CD-107F-AF67-1D6F4A36B591}" dt="2023-12-11T14:53:19.031" v="5"/>
        <pc:sldMkLst>
          <pc:docMk/>
          <pc:sldMk cId="522158724" sldId="290"/>
        </pc:sldMkLst>
      </pc:sldChg>
    </pc:docChg>
  </pc:docChgLst>
  <pc:docChgLst>
    <pc:chgData name="Haydock, Jack (STFC,RAL,SC)" userId="S::jack.haydock@stfc.ac.uk::e4c191fd-5e9c-4efa-bc84-b5320b77f382" providerId="AD" clId="Web-{D9BCA3FD-204F-E7DE-04F3-A7FE77D3EE09}"/>
    <pc:docChg chg="modSld">
      <pc:chgData name="Haydock, Jack (STFC,RAL,SC)" userId="S::jack.haydock@stfc.ac.uk::e4c191fd-5e9c-4efa-bc84-b5320b77f382" providerId="AD" clId="Web-{D9BCA3FD-204F-E7DE-04F3-A7FE77D3EE09}" dt="2023-08-09T12:29:56.146" v="17" actId="1076"/>
      <pc:docMkLst>
        <pc:docMk/>
      </pc:docMkLst>
      <pc:sldChg chg="addSp delSp modSp">
        <pc:chgData name="Haydock, Jack (STFC,RAL,SC)" userId="S::jack.haydock@stfc.ac.uk::e4c191fd-5e9c-4efa-bc84-b5320b77f382" providerId="AD" clId="Web-{D9BCA3FD-204F-E7DE-04F3-A7FE77D3EE09}" dt="2023-08-09T12:29:38.958" v="15" actId="1076"/>
        <pc:sldMkLst>
          <pc:docMk/>
          <pc:sldMk cId="3325482318" sldId="256"/>
        </pc:sldMkLst>
      </pc:sldChg>
      <pc:sldChg chg="modSp">
        <pc:chgData name="Haydock, Jack (STFC,RAL,SC)" userId="S::jack.haydock@stfc.ac.uk::e4c191fd-5e9c-4efa-bc84-b5320b77f382" providerId="AD" clId="Web-{D9BCA3FD-204F-E7DE-04F3-A7FE77D3EE09}" dt="2023-08-09T12:29:56.146" v="17" actId="1076"/>
        <pc:sldMkLst>
          <pc:docMk/>
          <pc:sldMk cId="2185692126" sldId="258"/>
        </pc:sldMkLst>
      </pc:sldChg>
    </pc:docChg>
  </pc:docChgLst>
  <pc:docChgLst>
    <pc:chgData name="Gibbons, Lydia (STFC,DL,SC)" userId="b8747266-e3ec-4189-871e-2e727e099275" providerId="ADAL" clId="{FA110546-2EA3-42EE-B13A-79202543CD5B}"/>
    <pc:docChg chg="custSel modSld">
      <pc:chgData name="Gibbons, Lydia (STFC,DL,SC)" userId="b8747266-e3ec-4189-871e-2e727e099275" providerId="ADAL" clId="{FA110546-2EA3-42EE-B13A-79202543CD5B}" dt="2024-06-17T11:02:01.268" v="1" actId="478"/>
      <pc:docMkLst>
        <pc:docMk/>
      </pc:docMkLst>
      <pc:sldChg chg="addSp delSp mod">
        <pc:chgData name="Gibbons, Lydia (STFC,DL,SC)" userId="b8747266-e3ec-4189-871e-2e727e099275" providerId="ADAL" clId="{FA110546-2EA3-42EE-B13A-79202543CD5B}" dt="2024-06-17T11:02:01.268" v="1" actId="478"/>
        <pc:sldMkLst>
          <pc:docMk/>
          <pc:sldMk cId="3325482318" sldId="256"/>
        </pc:sldMkLst>
      </pc:sldChg>
    </pc:docChg>
  </pc:docChgLst>
  <pc:docChgLst>
    <pc:chgData name="Spencer, Jeremy (STFC,RAL,SC)" userId="f365bde3-bd38-453c-9e0b-5a886433be8a" providerId="ADAL" clId="{2689B758-DAA2-494D-B64E-60837155FD19}"/>
    <pc:docChg chg="undo redo custSel addSld delSld modSld sldOrd">
      <pc:chgData name="Spencer, Jeremy (STFC,RAL,SC)" userId="f365bde3-bd38-453c-9e0b-5a886433be8a" providerId="ADAL" clId="{2689B758-DAA2-494D-B64E-60837155FD19}" dt="2024-11-29T16:34:26.601" v="838" actId="20577"/>
      <pc:docMkLst>
        <pc:docMk/>
      </pc:docMkLst>
      <pc:sldChg chg="modNotesTx">
        <pc:chgData name="Spencer, Jeremy (STFC,RAL,SC)" userId="f365bde3-bd38-453c-9e0b-5a886433be8a" providerId="ADAL" clId="{2689B758-DAA2-494D-B64E-60837155FD19}" dt="2024-11-29T16:09:52.694" v="145" actId="20577"/>
        <pc:sldMkLst>
          <pc:docMk/>
          <pc:sldMk cId="2185692126" sldId="258"/>
        </pc:sldMkLst>
      </pc:sldChg>
      <pc:sldChg chg="modNotesTx">
        <pc:chgData name="Spencer, Jeremy (STFC,RAL,SC)" userId="f365bde3-bd38-453c-9e0b-5a886433be8a" providerId="ADAL" clId="{2689B758-DAA2-494D-B64E-60837155FD19}" dt="2024-11-29T16:14:07.828" v="263" actId="6549"/>
        <pc:sldMkLst>
          <pc:docMk/>
          <pc:sldMk cId="3188145418" sldId="260"/>
        </pc:sldMkLst>
      </pc:sldChg>
      <pc:sldChg chg="modSp mod modNotesTx">
        <pc:chgData name="Spencer, Jeremy (STFC,RAL,SC)" userId="f365bde3-bd38-453c-9e0b-5a886433be8a" providerId="ADAL" clId="{2689B758-DAA2-494D-B64E-60837155FD19}" dt="2024-11-29T16:34:26.601" v="838" actId="20577"/>
        <pc:sldMkLst>
          <pc:docMk/>
          <pc:sldMk cId="45226392" sldId="290"/>
        </pc:sldMkLst>
      </pc:sldChg>
      <pc:sldChg chg="modSp mod">
        <pc:chgData name="Spencer, Jeremy (STFC,RAL,SC)" userId="f365bde3-bd38-453c-9e0b-5a886433be8a" providerId="ADAL" clId="{2689B758-DAA2-494D-B64E-60837155FD19}" dt="2024-11-29T16:09:01.607" v="74" actId="20577"/>
        <pc:sldMkLst>
          <pc:docMk/>
          <pc:sldMk cId="2082741431" sldId="291"/>
        </pc:sldMkLst>
      </pc:sldChg>
      <pc:sldChg chg="del">
        <pc:chgData name="Spencer, Jeremy (STFC,RAL,SC)" userId="f365bde3-bd38-453c-9e0b-5a886433be8a" providerId="ADAL" clId="{2689B758-DAA2-494D-B64E-60837155FD19}" dt="2024-11-29T14:48:51.983" v="26" actId="47"/>
        <pc:sldMkLst>
          <pc:docMk/>
          <pc:sldMk cId="2772051214" sldId="295"/>
        </pc:sldMkLst>
      </pc:sldChg>
      <pc:sldChg chg="addSp delSp modSp new mod modClrScheme chgLayout modNotesTx">
        <pc:chgData name="Spencer, Jeremy (STFC,RAL,SC)" userId="f365bde3-bd38-453c-9e0b-5a886433be8a" providerId="ADAL" clId="{2689B758-DAA2-494D-B64E-60837155FD19}" dt="2024-11-29T16:12:02.183" v="257" actId="20577"/>
        <pc:sldMkLst>
          <pc:docMk/>
          <pc:sldMk cId="4055882975" sldId="295"/>
        </pc:sldMkLst>
      </pc:sldChg>
      <pc:sldChg chg="addSp delSp modSp new mod ord setBg modClrScheme addAnim delAnim chgLayout">
        <pc:chgData name="Spencer, Jeremy (STFC,RAL,SC)" userId="f365bde3-bd38-453c-9e0b-5a886433be8a" providerId="ADAL" clId="{2689B758-DAA2-494D-B64E-60837155FD19}" dt="2024-11-29T16:26:52.839" v="628"/>
        <pc:sldMkLst>
          <pc:docMk/>
          <pc:sldMk cId="1213717665" sldId="29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0891A3-B3BF-EE4A-B72F-9DC5677D8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CA953-6AA9-784D-AA53-0836BF688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19C7E-7B24-274E-8CB7-52C4522250E3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7EFAB-CFCF-A74D-B725-295B520F7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B5E6-26B5-1D41-A451-AE363F4C6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1029-40F4-D847-893E-D265EE59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45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Credit to Jeremy for some of the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 of Scientific Computing, Platforms and Services Theme.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 long term staff, and a variety of early careers staff rotating in and out of the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Officially in production from spring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Focused on supporting experiment data analysis both during and after the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3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 this means that a handful of clicks gets a user a remote desktop connection in their browser to a preconfigured computer with access to all their experiment data and the software they need to process and </a:t>
            </a:r>
            <a:r>
              <a:rPr lang="en-GB" noProof="0" dirty="0"/>
              <a:t>analyse</a:t>
            </a:r>
            <a:r>
              <a:rPr lang="en-US" dirty="0"/>
              <a:t>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latin typeface="Lucida Grande" charset="0"/>
                <a:cs typeface="ヒラギノ角ゴ Pro W3" charset="0"/>
              </a:rPr>
              <a:t>Experiment lifecycle: Users will come on site for a short time (maybe 2 days) then never come back.</a:t>
            </a:r>
          </a:p>
          <a:p>
            <a:r>
              <a:rPr lang="en-GB" altLang="en-US" dirty="0">
                <a:latin typeface="Lucida Grande" charset="0"/>
                <a:cs typeface="ヒラギノ角ゴ Pro W3" charset="0"/>
              </a:rPr>
              <a:t>Lots of people visit the facilities each year, this may be the only big experiment they ever do (PhD students)</a:t>
            </a:r>
          </a:p>
          <a:p>
            <a:r>
              <a:rPr lang="en-GB" altLang="en-US" dirty="0">
                <a:latin typeface="Lucida Grande" charset="0"/>
                <a:cs typeface="ヒラギノ角ゴ Pro W3" charset="0"/>
              </a:rPr>
              <a:t>Once they leave, they have 3 problems. They need to access their data which is stored at RAL behind the site firewall</a:t>
            </a:r>
          </a:p>
          <a:p>
            <a:r>
              <a:rPr lang="en-GB" altLang="en-US" dirty="0">
                <a:latin typeface="Lucida Grande" charset="0"/>
                <a:cs typeface="ヒラギノ角ゴ Pro W3" charset="0"/>
              </a:rPr>
              <a:t>They need compute</a:t>
            </a:r>
          </a:p>
          <a:p>
            <a:r>
              <a:rPr lang="en-GB" altLang="en-US" dirty="0">
                <a:latin typeface="Lucida Grande" charset="0"/>
                <a:cs typeface="ヒラギノ角ゴ Pro W3" charset="0"/>
              </a:rPr>
              <a:t>They need an environment to </a:t>
            </a:r>
            <a:r>
              <a:rPr lang="en-GB" altLang="en-US" dirty="0" err="1">
                <a:latin typeface="Lucida Grande" charset="0"/>
                <a:cs typeface="ヒラギノ角ゴ Pro W3" charset="0"/>
              </a:rPr>
              <a:t>analyze</a:t>
            </a:r>
            <a:r>
              <a:rPr lang="en-GB" altLang="en-US" dirty="0">
                <a:latin typeface="Lucida Grande" charset="0"/>
                <a:cs typeface="ヒラギノ角ゴ Pro W3" charset="0"/>
              </a:rPr>
              <a:t> their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They can log into our website with their UO credentials and claim a workspace</a:t>
            </a:r>
          </a:p>
          <a:p>
            <a:r>
              <a:rPr lang="en-GB" dirty="0"/>
              <a:t>Access to data, compute, analysis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19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Workspaces take 30-60 minutes to build from scratch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9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99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A27-3A46-6548-A658-AF078FEDC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235BA-4644-F742-B68A-58857ABF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58F6-501F-DF4D-BC61-AD3F27C1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A04B-89FD-BB4A-BE38-11423AD0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2FEF-A672-D74A-818C-FD7E25F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BE78-2DAE-784C-8BDD-1ACFE932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6CBD-752B-C54A-9472-47601230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B16F-2AF7-AF4F-BAC0-66A9F203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7A28-8E57-8849-B304-4BD747CD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4E1A-BF2D-3F43-B5E9-97AA6F77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3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472D-C6B8-F544-BCBA-6D34B6B8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3B32-686A-E649-86AB-3479FB66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A8D1-9377-1742-BBD6-21C94A27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9E8E3-692C-EB47-AE32-1D59637A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99E9-66F9-CC49-AF60-86ECA79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006E-3602-3240-801F-364000B4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57B7-EF2C-3044-B58B-175EDDFE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75FEF-E26D-7D4C-9207-D0510ACF4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07D9-439C-464B-B83C-AD392B6C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C8E8-C96E-A644-AFCF-9A484B2E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BDBDA-2F87-E140-8669-57B9B712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7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6AA6-F7E1-E941-BB92-88330D63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13033-E229-2848-A214-6BD8D631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6FF0D-44BC-1845-ADBF-A1BDA30F4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3DBC9-6028-9A46-8CF4-7F90F03B2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0AFFD-F8E0-FA48-8C05-C1EA3B817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EF13E-80AE-2F4B-99DD-2E1E85D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D6405-91B4-B742-BE0F-74FC8409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7248F-EB72-3A40-8C00-44A631D3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7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9E50-BA89-B14D-B9B0-2C2D4142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3D20A-A613-5C4C-A2D9-3F3716F2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34657-A7D5-C94F-8190-795F9A7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8932-BF18-6D41-AAA1-AA62712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4FA24-B38B-8E42-AD9A-46A8FE7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B9E2C-DF1C-3348-A7D0-868403EF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3B7E-3AE4-3248-816B-42AEABE3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97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6E7B-2B21-4349-A5E8-F51BDA4F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0EC2-20B6-564C-B497-8BC94D18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D7AB7-03F9-CB44-8B65-1FA651581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43C11-7DE1-A040-A366-66CFE077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A39E-CEDC-5D45-B7A7-427E12AD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3EE87-F227-0641-991C-BC2504CB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0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6682-8C5D-5446-8420-6965F374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59B58-CA83-2541-BFBB-72A596B18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452C-75B1-A440-9A3E-16096BEAA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BED3-0D2E-C24F-AB08-D6551BC9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2E6C-CD2C-CD47-A952-D2C835A6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FB704-2EF3-024E-A7B5-B19083B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4499-2F4D-F54B-B034-112AA6F6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2BD32-AEFC-9C43-9EC4-4770BA5A5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193B-4C5C-8349-A401-B84C817E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25579-668C-6E4A-9506-5AD2E00C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3645-915D-A945-A086-86CD1350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9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6932E-B973-1440-8C8A-A20FC31CE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55602-66E9-6A44-8E3B-7944447C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33EE-C4AC-3944-8F41-167DE075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C9E0-7443-FC45-B98E-6EEECFAD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99EE-E38E-C842-82B0-22CAA11B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7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8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63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5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8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63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4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3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8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555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8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177F7-A449-9A4A-A435-C2D7910F8B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6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7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700E1-8806-684B-92DD-38F427D7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E7C5-4BAD-EE4F-97FA-4ABC35C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891B-020E-3848-8F43-83411742E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4130-B4A6-894D-B490-953E3F85E7B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35C3-6F52-0E4C-9B18-32A0FD1E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5824-A379-764C-93C6-08FD5AE0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E8E88D-0124-334D-9A62-B379BDAB51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760000"/>
            <a:ext cx="2338676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64946-09D0-6BE1-2B00-4A5076917F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6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emf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supportanalysis@stfc.ac.uk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D055A-EE9D-CBD0-B41B-2BA78779E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" t="29344" b="4273"/>
          <a:stretch/>
        </p:blipFill>
        <p:spPr>
          <a:xfrm rot="10800000">
            <a:off x="702718" y="-3"/>
            <a:ext cx="11489279" cy="6858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937625" y="2396228"/>
            <a:ext cx="681993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 Idle Resources on the Ada Platform (</a:t>
            </a:r>
            <a:r>
              <a:rPr lang="en-US" sz="4800" b="1" spc="-16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DAaaS</a:t>
            </a:r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993600" y="4704552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Laverack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EB608-4DB6-BD46-9EA8-B6ACD0AD7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5395C-8EED-44F5-2EA7-0E9C1C54F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23" t="3438" r="41861" b="20967"/>
          <a:stretch/>
        </p:blipFill>
        <p:spPr>
          <a:xfrm rot="16200000">
            <a:off x="4189208" y="-1285798"/>
            <a:ext cx="6716998" cy="92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49011-2BB4-BC27-A8FC-480170D9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7" y="0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Currently at one extreme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E7E2A-A715-D758-8E2E-DC094B03C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805" y="1476272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Currently all workspace configuration is done before claim</a:t>
            </a:r>
          </a:p>
          <a:p>
            <a:endParaRPr lang="en-GB" dirty="0"/>
          </a:p>
          <a:p>
            <a:r>
              <a:rPr lang="en-GB" dirty="0"/>
              <a:t>Each variation in configuration requires its own pool</a:t>
            </a:r>
          </a:p>
          <a:p>
            <a:r>
              <a:rPr lang="en-GB" dirty="0"/>
              <a:t>2 pools might have the same hardware but slightly different software selection</a:t>
            </a:r>
          </a:p>
          <a:p>
            <a:endParaRPr lang="en-GB" dirty="0"/>
          </a:p>
          <a:p>
            <a:r>
              <a:rPr lang="en-GB" dirty="0"/>
              <a:t>42 ISIS &amp; CLF pools plus training courses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90ABDB-6C28-6C10-79BF-064FE9B7E6D4}"/>
              </a:ext>
            </a:extLst>
          </p:cNvPr>
          <p:cNvGrpSpPr/>
          <p:nvPr/>
        </p:nvGrpSpPr>
        <p:grpSpPr>
          <a:xfrm>
            <a:off x="6115069" y="986847"/>
            <a:ext cx="5648034" cy="5658797"/>
            <a:chOff x="5140234" y="1030390"/>
            <a:chExt cx="5648034" cy="56587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4C6C5B-4644-29DE-E06C-E6DCD2A7D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8315" y="2822606"/>
              <a:ext cx="2398496" cy="38665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2098A8-DC67-586C-7EF7-DC5E81F14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4" y="1325563"/>
              <a:ext cx="2641174" cy="39054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83B6FD-F3B2-48B4-320F-C627047E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0234" y="1030390"/>
              <a:ext cx="3098813" cy="35290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67299-B4BA-BA75-47A2-B29D8B14F8C5}"/>
              </a:ext>
            </a:extLst>
          </p:cNvPr>
          <p:cNvSpPr/>
          <p:nvPr/>
        </p:nvSpPr>
        <p:spPr>
          <a:xfrm>
            <a:off x="10212721" y="5316395"/>
            <a:ext cx="731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173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B745-FDE3-82B3-2FB7-20890E1A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Moving towards a middle ground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86DE-0EA4-C139-F36E-3EE7E7F4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81" y="1690688"/>
            <a:ext cx="5181600" cy="4351338"/>
          </a:xfrm>
        </p:spPr>
        <p:txBody>
          <a:bodyPr/>
          <a:lstStyle/>
          <a:p>
            <a:r>
              <a:rPr lang="en-GB" dirty="0"/>
              <a:t>Do common configuration before claim</a:t>
            </a:r>
          </a:p>
          <a:p>
            <a:endParaRPr lang="en-GB" dirty="0"/>
          </a:p>
          <a:p>
            <a:r>
              <a:rPr lang="en-GB" dirty="0"/>
              <a:t>Deploy an API server on workspaces to allow extra software install on claim</a:t>
            </a:r>
          </a:p>
          <a:p>
            <a:endParaRPr lang="en-GB" dirty="0"/>
          </a:p>
          <a:p>
            <a:r>
              <a:rPr lang="en-GB" dirty="0"/>
              <a:t>Result: much fewer pools, one for each hardware level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0FEB20-295D-5A6E-62D1-1C46876B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511" y="1743123"/>
            <a:ext cx="7004308" cy="4298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417D0-C833-075D-2755-21217077AC43}"/>
              </a:ext>
            </a:extLst>
          </p:cNvPr>
          <p:cNvSpPr txBox="1"/>
          <p:nvPr/>
        </p:nvSpPr>
        <p:spPr>
          <a:xfrm>
            <a:off x="7452703" y="6308209"/>
            <a:ext cx="275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credit: Kai Horimoto</a:t>
            </a:r>
          </a:p>
        </p:txBody>
      </p:sp>
    </p:spTree>
    <p:extLst>
      <p:ext uri="{BB962C8B-B14F-4D97-AF65-F5344CB8AC3E}">
        <p14:creationId xmlns:p14="http://schemas.microsoft.com/office/powerpoint/2010/main" val="4194995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51F8-DA18-87BE-8F6B-D810DA0C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Progress so far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E2264-D52E-66EC-2FA1-20E30E05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681" y="1690688"/>
            <a:ext cx="5181600" cy="4351338"/>
          </a:xfrm>
        </p:spPr>
        <p:txBody>
          <a:bodyPr/>
          <a:lstStyle/>
          <a:p>
            <a:r>
              <a:rPr lang="en-GB" dirty="0"/>
              <a:t>Development work largely complete</a:t>
            </a:r>
          </a:p>
          <a:p>
            <a:endParaRPr lang="en-GB" dirty="0"/>
          </a:p>
          <a:p>
            <a:r>
              <a:rPr lang="en-GB" dirty="0"/>
              <a:t>Will need to ensure that user experience is not degraded</a:t>
            </a:r>
          </a:p>
          <a:p>
            <a:endParaRPr lang="en-GB" dirty="0"/>
          </a:p>
          <a:p>
            <a:r>
              <a:rPr lang="en-GB" dirty="0"/>
              <a:t>Deployment to come over next 6 months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150DF3-3E53-FBB5-7836-1C2819ADE8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405"/>
          <a:stretch/>
        </p:blipFill>
        <p:spPr>
          <a:xfrm>
            <a:off x="5399203" y="1809208"/>
            <a:ext cx="6545863" cy="4114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D16C1-DF54-CCDA-643F-0F04A14EB2CD}"/>
              </a:ext>
            </a:extLst>
          </p:cNvPr>
          <p:cNvSpPr txBox="1"/>
          <p:nvPr/>
        </p:nvSpPr>
        <p:spPr>
          <a:xfrm>
            <a:off x="7452703" y="6308209"/>
            <a:ext cx="275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credit: Kai Horimoto</a:t>
            </a:r>
          </a:p>
        </p:txBody>
      </p:sp>
    </p:spTree>
    <p:extLst>
      <p:ext uri="{BB962C8B-B14F-4D97-AF65-F5344CB8AC3E}">
        <p14:creationId xmlns:p14="http://schemas.microsoft.com/office/powerpoint/2010/main" val="133914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2F047-B258-DA96-7471-2B9F8793C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92" t="18723" r="24695" b="36333"/>
          <a:stretch/>
        </p:blipFill>
        <p:spPr>
          <a:xfrm rot="10800000">
            <a:off x="6825653" y="910499"/>
            <a:ext cx="5366345" cy="5947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000" y="2813050"/>
            <a:ext cx="7442200" cy="1231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273127-A4C8-B643-890C-2DC4FD2D6A30}"/>
              </a:ext>
            </a:extLst>
          </p:cNvPr>
          <p:cNvSpPr/>
          <p:nvPr/>
        </p:nvSpPr>
        <p:spPr>
          <a:xfrm>
            <a:off x="2525654" y="6111890"/>
            <a:ext cx="1931964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DC1DB-59A1-C947-A1DF-E1F6257963DC}"/>
              </a:ext>
            </a:extLst>
          </p:cNvPr>
          <p:cNvSpPr/>
          <p:nvPr/>
        </p:nvSpPr>
        <p:spPr>
          <a:xfrm>
            <a:off x="275082" y="6111890"/>
            <a:ext cx="1708554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sc.stfc.ac.uk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313CC-F7A7-EE54-8373-1710B45B4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00" y="2811600"/>
            <a:ext cx="69342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19A2E-55BC-0141-A9B0-7C61B212B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9A5AC6-8D0D-200E-E25D-4C87BBA73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928" t="26557" r="14023" b="11544"/>
          <a:stretch/>
        </p:blipFill>
        <p:spPr>
          <a:xfrm>
            <a:off x="5262283" y="1340803"/>
            <a:ext cx="6934199" cy="604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20796" y="1393952"/>
            <a:ext cx="56752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Scientific Computing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is run by the DAaaS group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of 10 developers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for over 6 years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STFC Facilities:</a:t>
            </a:r>
          </a:p>
          <a:p>
            <a:pPr marL="1200150" lvl="2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Neutron and Muon Spallation Source</a:t>
            </a:r>
          </a:p>
          <a:p>
            <a:pPr marL="1200150" lvl="2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Laser Facility (CLF)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training platform released in 2023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address: 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supportanalysis@stfc.ac.uk</a:t>
            </a: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/>
                <a:cs typeface="Arial"/>
              </a:rPr>
              <a:t>DAaaS Group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6B6550-911A-332E-1E40-D108EC1CF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71" r="2778" b="7096"/>
          <a:stretch/>
        </p:blipFill>
        <p:spPr>
          <a:xfrm>
            <a:off x="6858000" y="0"/>
            <a:ext cx="5334000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BC9247-1C71-6713-B556-7B7FEA5E3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75" t="52644"/>
          <a:stretch/>
        </p:blipFill>
        <p:spPr>
          <a:xfrm rot="10800000">
            <a:off x="6364143" y="0"/>
            <a:ext cx="563120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35729-80EC-EAE7-2005-188F0D43B7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4" t="18018" r="18035" b="-9781"/>
          <a:stretch/>
        </p:blipFill>
        <p:spPr>
          <a:xfrm rot="5400000">
            <a:off x="6521029" y="-622101"/>
            <a:ext cx="5048871" cy="62930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D04D59-1CB5-313A-22C8-EA33548D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8" y="4584766"/>
            <a:ext cx="2171936" cy="10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19D0EF-B94E-4878-87DE-60FD5C81C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1874" y="4584766"/>
            <a:ext cx="2636210" cy="1132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6AA02-92F5-396A-7BB4-E0106DB6A5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0327" y="5843182"/>
            <a:ext cx="2110291" cy="8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202EA6-83D7-BCD3-ADF3-C39E1D701A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48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8FC6B-6958-D347-9DED-EFD4E8165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444"/>
          <a:stretch/>
        </p:blipFill>
        <p:spPr>
          <a:xfrm>
            <a:off x="0" y="0"/>
            <a:ext cx="12192000" cy="5181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23430-AE3A-9E4D-ACA2-806CDFEF23A1}"/>
              </a:ext>
            </a:extLst>
          </p:cNvPr>
          <p:cNvSpPr/>
          <p:nvPr/>
        </p:nvSpPr>
        <p:spPr>
          <a:xfrm>
            <a:off x="97201" y="1114623"/>
            <a:ext cx="6146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known as DAaaS (</a:t>
            </a: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 as a Service</a:t>
            </a: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data analysis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brings together the data, software and compute resources for a variety of scientific workflows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&gt;1PB data stored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 scientific software applications available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15,000 CPUs, 50TB RAM, 100 GPU cards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summary: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handful of clicks gets a user a remote desktop to a computer with everything they need readily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3C7AC-17DA-1947-A405-798C58999CB5}"/>
              </a:ext>
            </a:extLst>
          </p:cNvPr>
          <p:cNvSpPr txBox="1"/>
          <p:nvPr/>
        </p:nvSpPr>
        <p:spPr>
          <a:xfrm>
            <a:off x="403340" y="345182"/>
            <a:ext cx="1042368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Ada?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80832-A929-A038-0A34-CCE3F4403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" y="5760000"/>
            <a:ext cx="2338676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5941-6976-079C-3320-38B134E391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Labs (with ISIS as an example)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D8A0A0B-51A9-23D0-CDC7-73DBEF4E11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1" y="2194561"/>
            <a:ext cx="11024138" cy="361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47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30F3-2EE1-237D-D2E1-12C88B104C1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Experiment Life Cycle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1AA66F3-F0AF-0507-B07E-886B2A665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" y="1623267"/>
            <a:ext cx="12118622" cy="39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87312DB-9E56-A07F-C081-E2DFF577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872" y="2730561"/>
            <a:ext cx="4907377" cy="2862965"/>
          </a:xfrm>
          <a:prstGeom prst="rect">
            <a:avLst/>
          </a:prstGeom>
          <a:noFill/>
          <a:ln w="36000">
            <a:solidFill>
              <a:srgbClr val="C50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cs typeface="ヒラギノ角ゴ Pro W3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25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756EE2-1768-027A-374A-F0D81C0EA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5" y="1060839"/>
            <a:ext cx="5621345" cy="2778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C7A56-C81B-7AFB-3439-810E60D6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857" y="3929197"/>
            <a:ext cx="3418598" cy="1842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E0069A7C-22D7-F8A8-60D4-DA323BFA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731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Workspaces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68545FE-798A-8559-67C8-B96A575FCF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/>
          <a:stretch/>
        </p:blipFill>
        <p:spPr>
          <a:xfrm>
            <a:off x="153080" y="1281341"/>
            <a:ext cx="4415542" cy="2376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7CBC38-4437-5AC2-6419-5C2189D6C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651" y="4214967"/>
            <a:ext cx="3814362" cy="2277908"/>
          </a:xfrm>
          <a:prstGeom prst="rect">
            <a:avLst/>
          </a:prstGeom>
        </p:spPr>
      </p:pic>
      <p:pic>
        <p:nvPicPr>
          <p:cNvPr id="30" name="Graphic 29" descr="Arrow: Slight curve with solid fill">
            <a:extLst>
              <a:ext uri="{FF2B5EF4-FFF2-40B4-BE49-F238E27FC236}">
                <a16:creationId xmlns:a16="http://schemas.microsoft.com/office/drawing/2014/main" id="{E3020515-EFDB-1C78-DA00-8FF2FD745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931393" flipV="1">
            <a:off x="4901928" y="2625988"/>
            <a:ext cx="1335323" cy="1317177"/>
          </a:xfrm>
          <a:prstGeom prst="rect">
            <a:avLst/>
          </a:prstGeom>
        </p:spPr>
      </p:pic>
      <p:pic>
        <p:nvPicPr>
          <p:cNvPr id="31" name="Graphic 30" descr="Arrow: Slight curve with solid fill">
            <a:extLst>
              <a:ext uri="{FF2B5EF4-FFF2-40B4-BE49-F238E27FC236}">
                <a16:creationId xmlns:a16="http://schemas.microsoft.com/office/drawing/2014/main" id="{554CA35B-5CD1-A253-2421-77E648570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565297" flipV="1">
            <a:off x="8349631" y="3400896"/>
            <a:ext cx="914400" cy="862245"/>
          </a:xfrm>
          <a:prstGeom prst="rect">
            <a:avLst/>
          </a:prstGeom>
        </p:spPr>
      </p:pic>
      <p:pic>
        <p:nvPicPr>
          <p:cNvPr id="25" name="Graphic 24" descr="Arrow: Slight curve with solid fill">
            <a:extLst>
              <a:ext uri="{FF2B5EF4-FFF2-40B4-BE49-F238E27FC236}">
                <a16:creationId xmlns:a16="http://schemas.microsoft.com/office/drawing/2014/main" id="{F465B142-24DF-AE55-D374-68476D112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32355">
            <a:off x="1347988" y="34719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6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8CF5-F9A8-D3CA-BF01-6E555EA6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Workspace pools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56F0-1587-CEB4-634E-D141919393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workspace is a STFC Cloud VM configured with Ansible</a:t>
            </a:r>
          </a:p>
          <a:p>
            <a:endParaRPr lang="en-GB" dirty="0"/>
          </a:p>
          <a:p>
            <a:r>
              <a:rPr lang="en-GB" dirty="0"/>
              <a:t>To prevent users having to wait, we create pools of prebuilt workspaces</a:t>
            </a:r>
          </a:p>
          <a:p>
            <a:endParaRPr lang="en-GB" dirty="0"/>
          </a:p>
          <a:p>
            <a:r>
              <a:rPr lang="en-GB" dirty="0"/>
              <a:t>Also hides build failures and provides a buffer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9757FE-CEE6-DDD1-3BA6-58F7A45129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11576" b="65124"/>
          <a:stretch/>
        </p:blipFill>
        <p:spPr>
          <a:xfrm>
            <a:off x="6323453" y="2851544"/>
            <a:ext cx="5549461" cy="1459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21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6CB5-3C18-7475-7604-774B0C92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Downsides of pools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F858B-B14D-837F-35A6-02C4A02949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Workspaces in pools are idle</a:t>
            </a:r>
          </a:p>
          <a:p>
            <a:endParaRPr lang="en-GB" dirty="0"/>
          </a:p>
          <a:p>
            <a:r>
              <a:rPr lang="en-GB" dirty="0"/>
              <a:t>Roughly 30% of all workspaces are in the pool at any given time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D1356F-5CA7-159D-40D6-03AC108AC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0047" y="1690688"/>
            <a:ext cx="5596104" cy="3128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0D33D-0701-4598-E96A-64C091D0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33" y="5077345"/>
            <a:ext cx="666233" cy="45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6EEDC-D441-EA92-09B0-23826714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633" y="5790961"/>
            <a:ext cx="666232" cy="490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6AAA40-23E9-0DC5-2CC1-02CD93C7048A}"/>
              </a:ext>
            </a:extLst>
          </p:cNvPr>
          <p:cNvSpPr txBox="1"/>
          <p:nvPr/>
        </p:nvSpPr>
        <p:spPr>
          <a:xfrm>
            <a:off x="8094133" y="5077345"/>
            <a:ext cx="298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Claimed workspaces (in use)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6738DE-D0B8-1203-D8A1-056983B9F2A7}"/>
              </a:ext>
            </a:extLst>
          </p:cNvPr>
          <p:cNvSpPr txBox="1"/>
          <p:nvPr/>
        </p:nvSpPr>
        <p:spPr>
          <a:xfrm>
            <a:off x="8096266" y="5851750"/>
            <a:ext cx="325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Ready workspaces (in pool/idle)</a:t>
            </a:r>
          </a:p>
        </p:txBody>
      </p:sp>
    </p:spTree>
    <p:extLst>
      <p:ext uri="{BB962C8B-B14F-4D97-AF65-F5344CB8AC3E}">
        <p14:creationId xmlns:p14="http://schemas.microsoft.com/office/powerpoint/2010/main" val="37599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06F-ABD2-A7D9-759D-EA320211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spc="-15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Trade-offs between build systems</a:t>
            </a:r>
            <a:endParaRPr lang="en-GB" sz="4000" dirty="0"/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B2A29832-3738-7E59-1449-B8986EE474D2}"/>
              </a:ext>
            </a:extLst>
          </p:cNvPr>
          <p:cNvSpPr/>
          <p:nvPr/>
        </p:nvSpPr>
        <p:spPr>
          <a:xfrm>
            <a:off x="3924684" y="2916345"/>
            <a:ext cx="4342631" cy="1025308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55BB4-9A16-6D18-1E09-3B202FAEC553}"/>
              </a:ext>
            </a:extLst>
          </p:cNvPr>
          <p:cNvSpPr txBox="1"/>
          <p:nvPr/>
        </p:nvSpPr>
        <p:spPr>
          <a:xfrm>
            <a:off x="565728" y="1859339"/>
            <a:ext cx="30464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Do entire build procedure when user claims workspace</a:t>
            </a:r>
          </a:p>
          <a:p>
            <a:endParaRPr lang="en-GB" b="1" dirty="0"/>
          </a:p>
          <a:p>
            <a:r>
              <a:rPr lang="en-GB" dirty="0"/>
              <a:t>+    No idle VMs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Takes a long time to claim a workspace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Builds can fail, bad user experience</a:t>
            </a:r>
          </a:p>
          <a:p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C9DEE-649B-324A-D4A2-44429A345808}"/>
              </a:ext>
            </a:extLst>
          </p:cNvPr>
          <p:cNvSpPr txBox="1"/>
          <p:nvPr/>
        </p:nvSpPr>
        <p:spPr>
          <a:xfrm>
            <a:off x="8579813" y="1859339"/>
            <a:ext cx="26185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Do entire build procedure in advance</a:t>
            </a:r>
          </a:p>
          <a:p>
            <a:endParaRPr lang="en-GB" b="1" dirty="0"/>
          </a:p>
          <a:p>
            <a:r>
              <a:rPr lang="en-GB" dirty="0"/>
              <a:t>+ User instantly gets workspace on claim</a:t>
            </a:r>
          </a:p>
          <a:p>
            <a:endParaRPr lang="en-GB" dirty="0"/>
          </a:p>
          <a:p>
            <a:r>
              <a:rPr lang="en-GB" dirty="0"/>
              <a:t>+ User experiences no build failures</a:t>
            </a:r>
          </a:p>
          <a:p>
            <a:endParaRPr lang="en-GB" dirty="0"/>
          </a:p>
          <a:p>
            <a:r>
              <a:rPr lang="en-GB" dirty="0"/>
              <a:t>+ Buffer of built workspaces</a:t>
            </a:r>
          </a:p>
          <a:p>
            <a:endParaRPr lang="en-GB" dirty="0"/>
          </a:p>
          <a:p>
            <a:r>
              <a:rPr lang="en-GB" dirty="0"/>
              <a:t>- Lots of idle VMs</a:t>
            </a:r>
          </a:p>
        </p:txBody>
      </p:sp>
    </p:spTree>
    <p:extLst>
      <p:ext uri="{BB962C8B-B14F-4D97-AF65-F5344CB8AC3E}">
        <p14:creationId xmlns:p14="http://schemas.microsoft.com/office/powerpoint/2010/main" val="3034623720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32309d-f48d-4471-8991-55b065ac2ec9">
      <Terms xmlns="http://schemas.microsoft.com/office/infopath/2007/PartnerControls"/>
    </lcf76f155ced4ddcb4097134ff3c332f>
    <TaxCatchAll xmlns="5d2a7bdf-96b0-4308-940e-3e68c236cfe2" xsi:nil="true"/>
    <SharedWithUsers xmlns="5d2a7bdf-96b0-4308-940e-3e68c236cfe2">
      <UserInfo>
        <DisplayName>Shirley, Bryce (STFC,RAL,SC)</DisplayName>
        <AccountId>195</AccountId>
        <AccountType/>
      </UserInfo>
      <UserInfo>
        <DisplayName>Ryall, George (STFC,RAL,ISIS)</DisplayName>
        <AccountId>173</AccountId>
        <AccountType/>
      </UserInfo>
      <UserInfo>
        <DisplayName>Chekrygina, Deniza (STFC,RAL,SC)</DisplayName>
        <AccountId>229</AccountId>
        <AccountType/>
      </UserInfo>
      <UserInfo>
        <DisplayName>Miller, Shirley (STFC,DL,SC)</DisplayName>
        <AccountId>74</AccountId>
        <AccountType/>
      </UserInfo>
      <UserInfo>
        <DisplayName>Gibbons, Lydia (STFC,DL,SC)</DisplayName>
        <AccountId>226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19D85083640C458DB225BC1B6B112F" ma:contentTypeVersion="17" ma:contentTypeDescription="Create a new document." ma:contentTypeScope="" ma:versionID="476827fcad3f05f4989768671417fd5e">
  <xsd:schema xmlns:xsd="http://www.w3.org/2001/XMLSchema" xmlns:xs="http://www.w3.org/2001/XMLSchema" xmlns:p="http://schemas.microsoft.com/office/2006/metadata/properties" xmlns:ns2="3e32309d-f48d-4471-8991-55b065ac2ec9" xmlns:ns3="5d2a7bdf-96b0-4308-940e-3e68c236cfe2" targetNamespace="http://schemas.microsoft.com/office/2006/metadata/properties" ma:root="true" ma:fieldsID="56e6625399fa7bfeb8c5e395101d56da" ns2:_="" ns3:_="">
    <xsd:import namespace="3e32309d-f48d-4471-8991-55b065ac2ec9"/>
    <xsd:import namespace="5d2a7bdf-96b0-4308-940e-3e68c236cf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2309d-f48d-4471-8991-55b065ac2e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a7bdf-96b0-4308-940e-3e68c236cfe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5a07ff4-85b6-4698-9293-e5256f19a7d9}" ma:internalName="TaxCatchAll" ma:showField="CatchAllData" ma:web="5d2a7bdf-96b0-4308-940e-3e68c236cf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1C4F4-B514-46B5-BA53-F3136A038A55}">
  <ds:schemaRefs>
    <ds:schemaRef ds:uri="3e32309d-f48d-4471-8991-55b065ac2ec9"/>
    <ds:schemaRef ds:uri="5d2a7bdf-96b0-4308-940e-3e68c236cfe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35BC9D-E882-40D9-B697-1819E4A8F345}">
  <ds:schemaRefs>
    <ds:schemaRef ds:uri="3e32309d-f48d-4471-8991-55b065ac2ec9"/>
    <ds:schemaRef ds:uri="5d2a7bdf-96b0-4308-940e-3e68c236cf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D5D5B8-BF10-44EC-A741-7A15D8CEA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8981</TotalTime>
  <Words>611</Words>
  <Application>Microsoft Office PowerPoint</Application>
  <PresentationFormat>Widescreen</PresentationFormat>
  <Paragraphs>99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Regular</vt:lpstr>
      <vt:lpstr>Calibri</vt:lpstr>
      <vt:lpstr>Calibri Light</vt:lpstr>
      <vt:lpstr>Lucida Grande</vt:lpstr>
      <vt:lpstr>Wingdings</vt:lpstr>
      <vt:lpstr>Font and logo master</vt:lpstr>
      <vt:lpstr>Custom Design</vt:lpstr>
      <vt:lpstr>Font WITHOUT logo master</vt:lpstr>
      <vt:lpstr>Office 2013 - 2022 Theme</vt:lpstr>
      <vt:lpstr>PowerPoint Presentation</vt:lpstr>
      <vt:lpstr>PowerPoint Presentation</vt:lpstr>
      <vt:lpstr>PowerPoint Presentation</vt:lpstr>
      <vt:lpstr>Labs (with ISIS as an example)</vt:lpstr>
      <vt:lpstr>Experiment Life Cycle</vt:lpstr>
      <vt:lpstr>Workspaces</vt:lpstr>
      <vt:lpstr>Workspace pools</vt:lpstr>
      <vt:lpstr>Downsides of pools</vt:lpstr>
      <vt:lpstr>Trade-offs between build systems</vt:lpstr>
      <vt:lpstr>Currently at one extreme</vt:lpstr>
      <vt:lpstr>Moving towards a middle ground</vt:lpstr>
      <vt:lpstr>Progress so far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Laverack, Adam (STFC,RAL,SC)</cp:lastModifiedBy>
  <cp:revision>2</cp:revision>
  <cp:lastPrinted>2019-10-02T08:27:37Z</cp:lastPrinted>
  <dcterms:created xsi:type="dcterms:W3CDTF">2019-09-17T08:04:08Z</dcterms:created>
  <dcterms:modified xsi:type="dcterms:W3CDTF">2025-06-26T15:48:52Z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0x0101000419D85083640C458DB225BC1B6B112F</vt:lpwstr>
  </property>
  <property fmtid="{D5CDD505-2E9C-101B-9397-08002B2CF9AE}" pid="3" name="_dlc_DocIdItemGuid">
    <vt:lpwstr>7d6dd9f8-2757-4d2f-b6c5-c8fdb553a0d1</vt:lpwstr>
  </property>
  <property fmtid="{D5CDD505-2E9C-101B-9397-08002B2CF9AE}" pid="4" name="MediaServiceImageTags">
    <vt:lpwstr/>
  </property>
</Properties>
</file>