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comments/modernComment_1E3_565E1AC9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0" r:id="rId7"/>
    <p:sldMasterId id="2147483688" r:id="rId8"/>
    <p:sldMasterId id="2147483696" r:id="rId9"/>
    <p:sldMasterId id="2147483699" r:id="rId10"/>
    <p:sldMasterId id="2147483711" r:id="rId11"/>
    <p:sldMasterId id="2147483719" r:id="rId12"/>
    <p:sldMasterId id="2147483727" r:id="rId13"/>
    <p:sldMasterId id="2147483735" r:id="rId14"/>
    <p:sldMasterId id="2147483738" r:id="rId15"/>
    <p:sldMasterId id="2147483750" r:id="rId16"/>
    <p:sldMasterId id="2147483758" r:id="rId17"/>
    <p:sldMasterId id="2147483766" r:id="rId18"/>
    <p:sldMasterId id="2147483774" r:id="rId19"/>
  </p:sldMasterIdLst>
  <p:notesMasterIdLst>
    <p:notesMasterId r:id="rId34"/>
  </p:notesMasterIdLst>
  <p:sldIdLst>
    <p:sldId id="379" r:id="rId20"/>
    <p:sldId id="482" r:id="rId21"/>
    <p:sldId id="483" r:id="rId22"/>
    <p:sldId id="487" r:id="rId23"/>
    <p:sldId id="488" r:id="rId24"/>
    <p:sldId id="497" r:id="rId25"/>
    <p:sldId id="501" r:id="rId26"/>
    <p:sldId id="485" r:id="rId27"/>
    <p:sldId id="484" r:id="rId28"/>
    <p:sldId id="489" r:id="rId29"/>
    <p:sldId id="498" r:id="rId30"/>
    <p:sldId id="490" r:id="rId31"/>
    <p:sldId id="502" r:id="rId32"/>
    <p:sldId id="4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ibility" id="{3E9F1622-A79D-4AC0-BA6D-A49484F2E540}">
          <p14:sldIdLst/>
        </p14:section>
        <p14:section name="Covers" id="{8CEC5B6C-97B6-49B1-81CC-2A801B1313A0}">
          <p14:sldIdLst>
            <p14:sldId id="379"/>
            <p14:sldId id="482"/>
            <p14:sldId id="483"/>
            <p14:sldId id="487"/>
            <p14:sldId id="488"/>
            <p14:sldId id="497"/>
            <p14:sldId id="501"/>
            <p14:sldId id="485"/>
            <p14:sldId id="484"/>
            <p14:sldId id="489"/>
            <p14:sldId id="498"/>
            <p14:sldId id="490"/>
            <p14:sldId id="502"/>
            <p14:sldId id="493"/>
          </p14:sldIdLst>
        </p14:section>
        <p14:section name="Strapline covers" id="{0AB40F27-C2F0-4E37-B0C0-B4AF8869FD5A}">
          <p14:sldIdLst/>
        </p14:section>
        <p14:section name="Break/Impact/Stat slides" id="{242EC516-0741-4012-9513-93185F284B44}">
          <p14:sldIdLst/>
        </p14:section>
        <p14:section name="Light" id="{2BBFE410-A5F9-455F-980E-FA2BC59547F1}">
          <p14:sldIdLst/>
        </p14:section>
        <p14:section name="Dark" id="{6EF450AF-DFBB-424A-9594-04E1B116E6B3}">
          <p14:sldIdLst/>
        </p14:section>
        <p14:section name="Closing slides" id="{B64B05B8-FF5B-4F30-8B79-138E32576BAB}">
          <p14:sldIdLst/>
        </p14:section>
        <p14:section name="Covers" id="{993E1B32-D760-4923-9CD0-942BEF59EE4B}">
          <p14:sldIdLst/>
        </p14:section>
        <p14:section name="Strapline covers" id="{7E1E7A51-85E2-4C61-ABEC-56D61953027B}">
          <p14:sldIdLst/>
        </p14:section>
        <p14:section name="Break/Stat/Impact slides" id="{25DA37AC-5B46-4F98-BFB7-150695DFBD14}">
          <p14:sldIdLst/>
        </p14:section>
        <p14:section name="Light" id="{BB0AB0EE-CDB8-411F-B1A8-88CBC36909AD}">
          <p14:sldIdLst/>
        </p14:section>
        <p14:section name="Dark" id="{79422B88-66F8-4D61-8ED9-872C0BB407E7}">
          <p14:sldIdLst/>
        </p14:section>
        <p14:section name="Closing slides" id="{1543CF19-1103-43CD-8765-A4576B9CC73C}">
          <p14:sldIdLst/>
        </p14:section>
        <p14:section name="Covers" id="{CDFDC53F-C47A-484D-96CE-E664B8CF0D40}">
          <p14:sldIdLst/>
        </p14:section>
        <p14:section name="Strapline covers" id="{A4C2ADD2-D247-4707-B677-D4050FD71263}">
          <p14:sldIdLst/>
        </p14:section>
        <p14:section name="Break/Stat/Impact slides" id="{CEE88A32-EDC4-4AA7-AA2D-1140D94BF78A}">
          <p14:sldIdLst/>
        </p14:section>
        <p14:section name="Light" id="{30C6F134-86C3-4668-9004-B9B3A0989CEB}">
          <p14:sldIdLst/>
        </p14:section>
        <p14:section name="Dark" id="{175D135A-B4C9-45C8-B6CF-7741CE0F4F6C}">
          <p14:sldIdLst/>
        </p14:section>
        <p14:section name="Closing slides" id="{93536AC6-4F39-40EE-A87C-B0033297B31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895289-717B-4BB6-F62B-FA979199CD9D}" name="Christopher Walker" initials="CW" userId="S::christopher.walker@jisc.ac.uk::9604f77e-27dd-4514-b8bb-380b8323a7f7" providerId="AD"/>
  <p188:author id="{F9C089BD-4EDB-4F18-81AF-6EC6D240CBB5}" name="Rob Evans" initials="RE" userId="S::rob.evans@jisc.ac.uk::fbfbb58a-471e-46ff-93a1-b2605ea7ae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8211E-545A-4494-FA1B-5F59AD3C016C}" v="26" dt="2025-07-01T12:15:53.527"/>
    <p1510:client id="{687C5000-B479-4C49-BE1D-DB113636A3FA}" v="1335" dt="2025-07-01T14:55:08.274"/>
    <p1510:client id="{D84BB8DF-BBE0-448E-4888-EB9FE76D2641}" v="5" dt="2025-07-01T12:05:44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7.xml"/><Relationship Id="rId39" Type="http://schemas.microsoft.com/office/2016/11/relationships/changesInfo" Target="changesInfos/changesInfo1.xml"/><Relationship Id="rId21" Type="http://schemas.openxmlformats.org/officeDocument/2006/relationships/slide" Target="slides/slide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Walker" userId="S::christopher.walker@jisc.ac.uk::9604f77e-27dd-4514-b8bb-380b8323a7f7" providerId="AD" clId="Web-{44E8211E-545A-4494-FA1B-5F59AD3C016C}"/>
    <pc:docChg chg="delSld modSld modSection">
      <pc:chgData name="Christopher Walker" userId="S::christopher.walker@jisc.ac.uk::9604f77e-27dd-4514-b8bb-380b8323a7f7" providerId="AD" clId="Web-{44E8211E-545A-4494-FA1B-5F59AD3C016C}" dt="2025-07-01T12:15:53.527" v="22" actId="20577"/>
      <pc:docMkLst>
        <pc:docMk/>
      </pc:docMkLst>
      <pc:sldChg chg="addSp delSp modSp">
        <pc:chgData name="Christopher Walker" userId="S::christopher.walker@jisc.ac.uk::9604f77e-27dd-4514-b8bb-380b8323a7f7" providerId="AD" clId="Web-{44E8211E-545A-4494-FA1B-5F59AD3C016C}" dt="2025-07-01T12:13:10.694" v="4"/>
        <pc:sldMkLst>
          <pc:docMk/>
          <pc:sldMk cId="2412791832" sldId="485"/>
        </pc:sldMkLst>
        <pc:spChg chg="add del">
          <ac:chgData name="Christopher Walker" userId="S::christopher.walker@jisc.ac.uk::9604f77e-27dd-4514-b8bb-380b8323a7f7" providerId="AD" clId="Web-{44E8211E-545A-4494-FA1B-5F59AD3C016C}" dt="2025-07-01T12:13:10.694" v="4"/>
          <ac:spMkLst>
            <pc:docMk/>
            <pc:sldMk cId="2412791832" sldId="485"/>
            <ac:spMk id="15" creationId="{63A38566-2D0C-D7E3-350D-D52DD673150A}"/>
          </ac:spMkLst>
        </pc:spChg>
        <pc:picChg chg="add del mod ord">
          <ac:chgData name="Christopher Walker" userId="S::christopher.walker@jisc.ac.uk::9604f77e-27dd-4514-b8bb-380b8323a7f7" providerId="AD" clId="Web-{44E8211E-545A-4494-FA1B-5F59AD3C016C}" dt="2025-07-01T12:13:05.397" v="1"/>
          <ac:picMkLst>
            <pc:docMk/>
            <pc:sldMk cId="2412791832" sldId="485"/>
            <ac:picMk id="5" creationId="{422A5A49-5E85-7813-4857-273FB062152C}"/>
          </ac:picMkLst>
        </pc:picChg>
        <pc:picChg chg="add del mod ord">
          <ac:chgData name="Christopher Walker" userId="S::christopher.walker@jisc.ac.uk::9604f77e-27dd-4514-b8bb-380b8323a7f7" providerId="AD" clId="Web-{44E8211E-545A-4494-FA1B-5F59AD3C016C}" dt="2025-07-01T12:13:08.553" v="3"/>
          <ac:picMkLst>
            <pc:docMk/>
            <pc:sldMk cId="2412791832" sldId="485"/>
            <ac:picMk id="7" creationId="{D25A8125-41A3-486C-EC7E-EE338449EB3E}"/>
          </ac:picMkLst>
        </pc:picChg>
        <pc:picChg chg="add mod ord">
          <ac:chgData name="Christopher Walker" userId="S::christopher.walker@jisc.ac.uk::9604f77e-27dd-4514-b8bb-380b8323a7f7" providerId="AD" clId="Web-{44E8211E-545A-4494-FA1B-5F59AD3C016C}" dt="2025-07-01T12:13:10.694" v="4"/>
          <ac:picMkLst>
            <pc:docMk/>
            <pc:sldMk cId="2412791832" sldId="485"/>
            <ac:picMk id="8" creationId="{0AD7A677-235D-C8B5-2A4F-E26480C658DD}"/>
          </ac:picMkLst>
        </pc:picChg>
      </pc:sldChg>
      <pc:sldChg chg="del">
        <pc:chgData name="Christopher Walker" userId="S::christopher.walker@jisc.ac.uk::9604f77e-27dd-4514-b8bb-380b8323a7f7" providerId="AD" clId="Web-{44E8211E-545A-4494-FA1B-5F59AD3C016C}" dt="2025-07-01T12:13:39.226" v="5"/>
        <pc:sldMkLst>
          <pc:docMk/>
          <pc:sldMk cId="3931720256" sldId="495"/>
        </pc:sldMkLst>
      </pc:sldChg>
      <pc:sldChg chg="modSp">
        <pc:chgData name="Christopher Walker" userId="S::christopher.walker@jisc.ac.uk::9604f77e-27dd-4514-b8bb-380b8323a7f7" providerId="AD" clId="Web-{44E8211E-545A-4494-FA1B-5F59AD3C016C}" dt="2025-07-01T12:15:53.527" v="22" actId="20577"/>
        <pc:sldMkLst>
          <pc:docMk/>
          <pc:sldMk cId="1153052032" sldId="496"/>
        </pc:sldMkLst>
        <pc:spChg chg="mod">
          <ac:chgData name="Christopher Walker" userId="S::christopher.walker@jisc.ac.uk::9604f77e-27dd-4514-b8bb-380b8323a7f7" providerId="AD" clId="Web-{44E8211E-545A-4494-FA1B-5F59AD3C016C}" dt="2025-07-01T12:15:53.527" v="22" actId="20577"/>
          <ac:spMkLst>
            <pc:docMk/>
            <pc:sldMk cId="1153052032" sldId="496"/>
            <ac:spMk id="2" creationId="{3A7FA25A-9762-6061-D9C3-2360F589CA85}"/>
          </ac:spMkLst>
        </pc:spChg>
      </pc:sldChg>
    </pc:docChg>
  </pc:docChgLst>
  <pc:docChgLst>
    <pc:chgData name="Christopher Walker" userId="9604f77e-27dd-4514-b8bb-380b8323a7f7" providerId="ADAL" clId="{687C5000-B479-4C49-BE1D-DB113636A3FA}"/>
    <pc:docChg chg="undo custSel addSld delSld modSld sldOrd modSection">
      <pc:chgData name="Christopher Walker" userId="9604f77e-27dd-4514-b8bb-380b8323a7f7" providerId="ADAL" clId="{687C5000-B479-4C49-BE1D-DB113636A3FA}" dt="2025-07-01T15:16:56.518" v="4547" actId="20577"/>
      <pc:docMkLst>
        <pc:docMk/>
      </pc:docMkLst>
      <pc:sldChg chg="del">
        <pc:chgData name="Christopher Walker" userId="9604f77e-27dd-4514-b8bb-380b8323a7f7" providerId="ADAL" clId="{687C5000-B479-4C49-BE1D-DB113636A3FA}" dt="2025-07-01T11:00:18.762" v="2250" actId="47"/>
        <pc:sldMkLst>
          <pc:docMk/>
          <pc:sldMk cId="2044729994" sldId="349"/>
        </pc:sldMkLst>
      </pc:sldChg>
      <pc:sldChg chg="del">
        <pc:chgData name="Christopher Walker" userId="9604f77e-27dd-4514-b8bb-380b8323a7f7" providerId="ADAL" clId="{687C5000-B479-4C49-BE1D-DB113636A3FA}" dt="2025-07-01T11:00:20.183" v="2251" actId="47"/>
        <pc:sldMkLst>
          <pc:docMk/>
          <pc:sldMk cId="662538755" sldId="378"/>
        </pc:sldMkLst>
      </pc:sldChg>
      <pc:sldChg chg="addSp delSp modSp">
        <pc:chgData name="Christopher Walker" userId="9604f77e-27dd-4514-b8bb-380b8323a7f7" providerId="ADAL" clId="{687C5000-B479-4C49-BE1D-DB113636A3FA}" dt="2025-07-01T13:01:09.452" v="3817" actId="962"/>
        <pc:sldMkLst>
          <pc:docMk/>
          <pc:sldMk cId="287717702" sldId="379"/>
        </pc:sldMkLst>
        <pc:spChg chg="del">
          <ac:chgData name="Christopher Walker" userId="9604f77e-27dd-4514-b8bb-380b8323a7f7" providerId="ADAL" clId="{687C5000-B479-4C49-BE1D-DB113636A3FA}" dt="2025-07-01T12:59:44.302" v="3808"/>
          <ac:spMkLst>
            <pc:docMk/>
            <pc:sldMk cId="287717702" sldId="379"/>
            <ac:spMk id="4" creationId="{C1C98D1F-11AC-E4CF-4959-02FA8F6F1E32}"/>
          </ac:spMkLst>
        </pc:spChg>
        <pc:spChg chg="add del mod">
          <ac:chgData name="Christopher Walker" userId="9604f77e-27dd-4514-b8bb-380b8323a7f7" providerId="ADAL" clId="{687C5000-B479-4C49-BE1D-DB113636A3FA}" dt="2025-07-01T12:59:48.576" v="3809"/>
          <ac:spMkLst>
            <pc:docMk/>
            <pc:sldMk cId="287717702" sldId="379"/>
            <ac:spMk id="5" creationId="{55144724-7636-CD2C-5481-F08DB8CC9C94}"/>
          </ac:spMkLst>
        </pc:spChg>
        <pc:spChg chg="add del mod">
          <ac:chgData name="Christopher Walker" userId="9604f77e-27dd-4514-b8bb-380b8323a7f7" providerId="ADAL" clId="{687C5000-B479-4C49-BE1D-DB113636A3FA}" dt="2025-07-01T12:59:56.768" v="3810"/>
          <ac:spMkLst>
            <pc:docMk/>
            <pc:sldMk cId="287717702" sldId="379"/>
            <ac:spMk id="6" creationId="{173BBCBE-6DDE-06ED-4287-0577BBDC41CC}"/>
          </ac:spMkLst>
        </pc:spChg>
        <pc:spChg chg="add del mod">
          <ac:chgData name="Christopher Walker" userId="9604f77e-27dd-4514-b8bb-380b8323a7f7" providerId="ADAL" clId="{687C5000-B479-4C49-BE1D-DB113636A3FA}" dt="2025-07-01T13:00:02.466" v="3811"/>
          <ac:spMkLst>
            <pc:docMk/>
            <pc:sldMk cId="287717702" sldId="379"/>
            <ac:spMk id="7" creationId="{1B994BA1-16B2-60BA-32CD-825C1E8BC252}"/>
          </ac:spMkLst>
        </pc:spChg>
        <pc:spChg chg="add del mod">
          <ac:chgData name="Christopher Walker" userId="9604f77e-27dd-4514-b8bb-380b8323a7f7" providerId="ADAL" clId="{687C5000-B479-4C49-BE1D-DB113636A3FA}" dt="2025-07-01T13:00:42.927" v="3814"/>
          <ac:spMkLst>
            <pc:docMk/>
            <pc:sldMk cId="287717702" sldId="379"/>
            <ac:spMk id="8" creationId="{C847872C-951C-D950-35E8-35E6F80F59AB}"/>
          </ac:spMkLst>
        </pc:spChg>
        <pc:spChg chg="add">
          <ac:chgData name="Christopher Walker" userId="9604f77e-27dd-4514-b8bb-380b8323a7f7" providerId="ADAL" clId="{687C5000-B479-4C49-BE1D-DB113636A3FA}" dt="2025-07-01T13:00:10.400" v="3812"/>
          <ac:spMkLst>
            <pc:docMk/>
            <pc:sldMk cId="287717702" sldId="379"/>
            <ac:spMk id="9" creationId="{EAA81A3B-EEF6-AA34-4513-F62BB8D1CB6A}"/>
          </ac:spMkLst>
        </pc:spChg>
        <pc:spChg chg="add">
          <ac:chgData name="Christopher Walker" userId="9604f77e-27dd-4514-b8bb-380b8323a7f7" providerId="ADAL" clId="{687C5000-B479-4C49-BE1D-DB113636A3FA}" dt="2025-07-01T13:00:39.066" v="3813"/>
          <ac:spMkLst>
            <pc:docMk/>
            <pc:sldMk cId="287717702" sldId="379"/>
            <ac:spMk id="10" creationId="{6FF35C12-75AA-6E75-1154-D79C3AE8CE61}"/>
          </ac:spMkLst>
        </pc:spChg>
        <pc:spChg chg="add del mod">
          <ac:chgData name="Christopher Walker" userId="9604f77e-27dd-4514-b8bb-380b8323a7f7" providerId="ADAL" clId="{687C5000-B479-4C49-BE1D-DB113636A3FA}" dt="2025-07-01T13:01:07.350" v="3815" actId="931"/>
          <ac:spMkLst>
            <pc:docMk/>
            <pc:sldMk cId="287717702" sldId="379"/>
            <ac:spMk id="11" creationId="{44E58598-55E8-A972-9310-CDB3BD06F6F0}"/>
          </ac:spMkLst>
        </pc:spChg>
        <pc:picChg chg="add mod">
          <ac:chgData name="Christopher Walker" userId="9604f77e-27dd-4514-b8bb-380b8323a7f7" providerId="ADAL" clId="{687C5000-B479-4C49-BE1D-DB113636A3FA}" dt="2025-07-01T13:01:09.452" v="3817" actId="962"/>
          <ac:picMkLst>
            <pc:docMk/>
            <pc:sldMk cId="287717702" sldId="379"/>
            <ac:picMk id="13" creationId="{65322975-12F7-137D-9C66-4645138B804C}"/>
          </ac:picMkLst>
        </pc:picChg>
      </pc:sldChg>
      <pc:sldChg chg="del">
        <pc:chgData name="Christopher Walker" userId="9604f77e-27dd-4514-b8bb-380b8323a7f7" providerId="ADAL" clId="{687C5000-B479-4C49-BE1D-DB113636A3FA}" dt="2025-06-30T14:32:29.156" v="259" actId="47"/>
        <pc:sldMkLst>
          <pc:docMk/>
          <pc:sldMk cId="2909386807" sldId="380"/>
        </pc:sldMkLst>
      </pc:sldChg>
      <pc:sldChg chg="del">
        <pc:chgData name="Christopher Walker" userId="9604f77e-27dd-4514-b8bb-380b8323a7f7" providerId="ADAL" clId="{687C5000-B479-4C49-BE1D-DB113636A3FA}" dt="2025-06-30T14:32:30.574" v="260" actId="47"/>
        <pc:sldMkLst>
          <pc:docMk/>
          <pc:sldMk cId="3815363193" sldId="381"/>
        </pc:sldMkLst>
      </pc:sldChg>
      <pc:sldChg chg="del">
        <pc:chgData name="Christopher Walker" userId="9604f77e-27dd-4514-b8bb-380b8323a7f7" providerId="ADAL" clId="{687C5000-B479-4C49-BE1D-DB113636A3FA}" dt="2025-06-30T14:32:32.081" v="261" actId="47"/>
        <pc:sldMkLst>
          <pc:docMk/>
          <pc:sldMk cId="3883692225" sldId="382"/>
        </pc:sldMkLst>
      </pc:sldChg>
      <pc:sldChg chg="del">
        <pc:chgData name="Christopher Walker" userId="9604f77e-27dd-4514-b8bb-380b8323a7f7" providerId="ADAL" clId="{687C5000-B479-4C49-BE1D-DB113636A3FA}" dt="2025-06-30T14:32:32.541" v="262" actId="47"/>
        <pc:sldMkLst>
          <pc:docMk/>
          <pc:sldMk cId="4043281230" sldId="383"/>
        </pc:sldMkLst>
      </pc:sldChg>
      <pc:sldChg chg="del">
        <pc:chgData name="Christopher Walker" userId="9604f77e-27dd-4514-b8bb-380b8323a7f7" providerId="ADAL" clId="{687C5000-B479-4C49-BE1D-DB113636A3FA}" dt="2025-06-30T14:32:33.139" v="263" actId="47"/>
        <pc:sldMkLst>
          <pc:docMk/>
          <pc:sldMk cId="4115773076" sldId="38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606240998" sldId="38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62903382" sldId="386"/>
        </pc:sldMkLst>
      </pc:sldChg>
      <pc:sldChg chg="add del">
        <pc:chgData name="Christopher Walker" userId="9604f77e-27dd-4514-b8bb-380b8323a7f7" providerId="ADAL" clId="{687C5000-B479-4C49-BE1D-DB113636A3FA}" dt="2025-07-01T12:06:36.678" v="2525" actId="47"/>
        <pc:sldMkLst>
          <pc:docMk/>
          <pc:sldMk cId="169804569" sldId="38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96154430" sldId="38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888121484" sldId="38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130067249" sldId="38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091967029" sldId="39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04652334" sldId="39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065645822" sldId="39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371688904" sldId="39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258308519" sldId="39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532278730" sldId="39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992314248" sldId="39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446653422" sldId="39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88242412" sldId="39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270499578" sldId="39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794324898" sldId="40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805850932" sldId="40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049876902" sldId="40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441891584" sldId="40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711511000" sldId="40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92995779" sldId="40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554397966" sldId="40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137738992" sldId="40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452073708" sldId="40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486385071" sldId="40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177167966" sldId="41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91037248" sldId="41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47310566" sldId="41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408093628" sldId="41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545410543" sldId="41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923218160" sldId="41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3074210" sldId="41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83279538" sldId="41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316305031" sldId="41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32668094" sldId="41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253532642" sldId="42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736031834" sldId="42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9680703" sldId="42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38305295" sldId="42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96829731" sldId="42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527330879" sldId="42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003557958" sldId="42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610911664" sldId="42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79470020" sldId="42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671340908" sldId="42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16449059" sldId="43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608719993" sldId="43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624368501" sldId="43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907661245" sldId="43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501143684" sldId="43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17319714" sldId="43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021264495" sldId="43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877701478" sldId="43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23675395" sldId="43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49170471" sldId="43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858784732" sldId="44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741435898" sldId="44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377261420" sldId="44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190678134" sldId="44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41580789" sldId="44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323346020" sldId="44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310009980" sldId="44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373214749" sldId="44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33832759" sldId="44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941400854" sldId="44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02955217" sldId="45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636808964" sldId="45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010507769" sldId="45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449999469" sldId="45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764787564" sldId="45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92377187" sldId="45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5367726" sldId="45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932528729" sldId="45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110510432" sldId="45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838963370" sldId="45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22526016" sldId="46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694179580" sldId="46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4211337489" sldId="46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170447121" sldId="46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825637925" sldId="46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054507679" sldId="46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866477581" sldId="46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266325422" sldId="46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480957621" sldId="46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789589374" sldId="46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374452520" sldId="470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036641431" sldId="471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29575514" sldId="472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588740498" sldId="473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720812916" sldId="474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127461509" sldId="475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296865948" sldId="476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267715380" sldId="477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1597034244" sldId="478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3662521559" sldId="479"/>
        </pc:sldMkLst>
      </pc:sldChg>
      <pc:sldChg chg="del">
        <pc:chgData name="Christopher Walker" userId="9604f77e-27dd-4514-b8bb-380b8323a7f7" providerId="ADAL" clId="{687C5000-B479-4C49-BE1D-DB113636A3FA}" dt="2025-06-30T14:32:39.648" v="264" actId="47"/>
        <pc:sldMkLst>
          <pc:docMk/>
          <pc:sldMk cId="2778078123" sldId="480"/>
        </pc:sldMkLst>
      </pc:sldChg>
      <pc:sldChg chg="new del">
        <pc:chgData name="Christopher Walker" userId="9604f77e-27dd-4514-b8bb-380b8323a7f7" providerId="ADAL" clId="{687C5000-B479-4C49-BE1D-DB113636A3FA}" dt="2025-07-01T11:00:25.084" v="2252" actId="47"/>
        <pc:sldMkLst>
          <pc:docMk/>
          <pc:sldMk cId="4064894640" sldId="481"/>
        </pc:sldMkLst>
      </pc:sldChg>
      <pc:sldChg chg="modSp new mod">
        <pc:chgData name="Christopher Walker" userId="9604f77e-27dd-4514-b8bb-380b8323a7f7" providerId="ADAL" clId="{687C5000-B479-4C49-BE1D-DB113636A3FA}" dt="2025-07-01T11:10:45.913" v="2335" actId="20577"/>
        <pc:sldMkLst>
          <pc:docMk/>
          <pc:sldMk cId="2678518551" sldId="482"/>
        </pc:sldMkLst>
        <pc:spChg chg="mod">
          <ac:chgData name="Christopher Walker" userId="9604f77e-27dd-4514-b8bb-380b8323a7f7" providerId="ADAL" clId="{687C5000-B479-4C49-BE1D-DB113636A3FA}" dt="2025-06-30T10:31:02.037" v="9" actId="20577"/>
          <ac:spMkLst>
            <pc:docMk/>
            <pc:sldMk cId="2678518551" sldId="482"/>
            <ac:spMk id="2" creationId="{A796F2A2-7E27-991F-5B5E-A24E97429236}"/>
          </ac:spMkLst>
        </pc:spChg>
        <pc:spChg chg="mod">
          <ac:chgData name="Christopher Walker" userId="9604f77e-27dd-4514-b8bb-380b8323a7f7" providerId="ADAL" clId="{687C5000-B479-4C49-BE1D-DB113636A3FA}" dt="2025-07-01T11:10:45.913" v="2335" actId="20577"/>
          <ac:spMkLst>
            <pc:docMk/>
            <pc:sldMk cId="2678518551" sldId="482"/>
            <ac:spMk id="6" creationId="{CD44ECF2-87A5-0112-40F7-D9EC1E84B707}"/>
          </ac:spMkLst>
        </pc:spChg>
      </pc:sldChg>
      <pc:sldChg chg="modSp new mod modCm">
        <pc:chgData name="Christopher Walker" userId="9604f77e-27dd-4514-b8bb-380b8323a7f7" providerId="ADAL" clId="{687C5000-B479-4C49-BE1D-DB113636A3FA}" dt="2025-07-01T12:09:06.915" v="2563" actId="20577"/>
        <pc:sldMkLst>
          <pc:docMk/>
          <pc:sldMk cId="1449007817" sldId="483"/>
        </pc:sldMkLst>
        <pc:spChg chg="mod">
          <ac:chgData name="Christopher Walker" userId="9604f77e-27dd-4514-b8bb-380b8323a7f7" providerId="ADAL" clId="{687C5000-B479-4C49-BE1D-DB113636A3FA}" dt="2025-06-30T10:32:26.826" v="76" actId="20577"/>
          <ac:spMkLst>
            <pc:docMk/>
            <pc:sldMk cId="1449007817" sldId="483"/>
            <ac:spMk id="2" creationId="{1DD24ED3-45E0-CBFC-5026-07FD5166FA25}"/>
          </ac:spMkLst>
        </pc:spChg>
        <pc:spChg chg="mod">
          <ac:chgData name="Christopher Walker" userId="9604f77e-27dd-4514-b8bb-380b8323a7f7" providerId="ADAL" clId="{687C5000-B479-4C49-BE1D-DB113636A3FA}" dt="2025-07-01T08:35:28.253" v="697" actId="20577"/>
          <ac:spMkLst>
            <pc:docMk/>
            <pc:sldMk cId="1449007817" sldId="483"/>
            <ac:spMk id="5" creationId="{65064739-5818-38C9-F2D0-305440BAD814}"/>
          </ac:spMkLst>
        </pc:spChg>
        <pc:spChg chg="mod">
          <ac:chgData name="Christopher Walker" userId="9604f77e-27dd-4514-b8bb-380b8323a7f7" providerId="ADAL" clId="{687C5000-B479-4C49-BE1D-DB113636A3FA}" dt="2025-07-01T12:09:06.915" v="2563" actId="20577"/>
          <ac:spMkLst>
            <pc:docMk/>
            <pc:sldMk cId="1449007817" sldId="483"/>
            <ac:spMk id="6" creationId="{FE88912C-3418-7314-4A93-82DBFB4E58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opher Walker" userId="9604f77e-27dd-4514-b8bb-380b8323a7f7" providerId="ADAL" clId="{687C5000-B479-4C49-BE1D-DB113636A3FA}" dt="2025-07-01T12:08:34.259" v="2562" actId="20577"/>
              <pc2:cmMkLst xmlns:pc2="http://schemas.microsoft.com/office/powerpoint/2019/9/main/command">
                <pc:docMk/>
                <pc:sldMk cId="1449007817" sldId="483"/>
                <pc2:cmMk id="{92307BBB-18B7-41A7-B3A6-C06A1FCE0D15}"/>
              </pc2:cmMkLst>
            </pc226:cmChg>
          </p:ext>
        </pc:extLst>
      </pc:sldChg>
      <pc:sldChg chg="addSp delSp modSp new mod">
        <pc:chgData name="Christopher Walker" userId="9604f77e-27dd-4514-b8bb-380b8323a7f7" providerId="ADAL" clId="{687C5000-B479-4C49-BE1D-DB113636A3FA}" dt="2025-07-01T12:35:05.071" v="3004" actId="5793"/>
        <pc:sldMkLst>
          <pc:docMk/>
          <pc:sldMk cId="3253139042" sldId="484"/>
        </pc:sldMkLst>
        <pc:spChg chg="mod">
          <ac:chgData name="Christopher Walker" userId="9604f77e-27dd-4514-b8bb-380b8323a7f7" providerId="ADAL" clId="{687C5000-B479-4C49-BE1D-DB113636A3FA}" dt="2025-06-30T14:06:25.225" v="148" actId="20577"/>
          <ac:spMkLst>
            <pc:docMk/>
            <pc:sldMk cId="3253139042" sldId="484"/>
            <ac:spMk id="2" creationId="{EAF2F3EE-5AD5-44BC-F18D-1FFA3B593418}"/>
          </ac:spMkLst>
        </pc:spChg>
        <pc:spChg chg="mod">
          <ac:chgData name="Christopher Walker" userId="9604f77e-27dd-4514-b8bb-380b8323a7f7" providerId="ADAL" clId="{687C5000-B479-4C49-BE1D-DB113636A3FA}" dt="2025-07-01T08:31:53.870" v="469" actId="20577"/>
          <ac:spMkLst>
            <pc:docMk/>
            <pc:sldMk cId="3253139042" sldId="484"/>
            <ac:spMk id="5" creationId="{133D884F-8942-7AD3-CF12-89A87885C842}"/>
          </ac:spMkLst>
        </pc:spChg>
        <pc:spChg chg="del">
          <ac:chgData name="Christopher Walker" userId="9604f77e-27dd-4514-b8bb-380b8323a7f7" providerId="ADAL" clId="{687C5000-B479-4C49-BE1D-DB113636A3FA}" dt="2025-06-30T14:30:56.755" v="228" actId="22"/>
          <ac:spMkLst>
            <pc:docMk/>
            <pc:sldMk cId="3253139042" sldId="484"/>
            <ac:spMk id="6" creationId="{CEAA952B-ABDF-1589-4033-A9C578020DE8}"/>
          </ac:spMkLst>
        </pc:spChg>
        <pc:spChg chg="del">
          <ac:chgData name="Christopher Walker" userId="9604f77e-27dd-4514-b8bb-380b8323a7f7" providerId="ADAL" clId="{687C5000-B479-4C49-BE1D-DB113636A3FA}" dt="2025-06-30T14:06:18.661" v="139" actId="22"/>
          <ac:spMkLst>
            <pc:docMk/>
            <pc:sldMk cId="3253139042" sldId="484"/>
            <ac:spMk id="7" creationId="{77E5277D-0EDE-DF3C-EE1E-52B575DA5773}"/>
          </ac:spMkLst>
        </pc:spChg>
        <pc:spChg chg="add mod">
          <ac:chgData name="Christopher Walker" userId="9604f77e-27dd-4514-b8bb-380b8323a7f7" providerId="ADAL" clId="{687C5000-B479-4C49-BE1D-DB113636A3FA}" dt="2025-07-01T09:31:45.148" v="1551" actId="20577"/>
          <ac:spMkLst>
            <pc:docMk/>
            <pc:sldMk cId="3253139042" sldId="484"/>
            <ac:spMk id="12" creationId="{D8AB35F5-4EEB-A256-BEC9-59F19EA66603}"/>
          </ac:spMkLst>
        </pc:spChg>
        <pc:spChg chg="add mod">
          <ac:chgData name="Christopher Walker" userId="9604f77e-27dd-4514-b8bb-380b8323a7f7" providerId="ADAL" clId="{687C5000-B479-4C49-BE1D-DB113636A3FA}" dt="2025-07-01T12:35:05.071" v="3004" actId="5793"/>
          <ac:spMkLst>
            <pc:docMk/>
            <pc:sldMk cId="3253139042" sldId="484"/>
            <ac:spMk id="16" creationId="{52B21E19-62A4-9F09-6BA5-25693FB3B180}"/>
          </ac:spMkLst>
        </pc:spChg>
        <pc:picChg chg="add mod ord">
          <ac:chgData name="Christopher Walker" userId="9604f77e-27dd-4514-b8bb-380b8323a7f7" providerId="ADAL" clId="{687C5000-B479-4C49-BE1D-DB113636A3FA}" dt="2025-06-30T14:06:18.661" v="139" actId="22"/>
          <ac:picMkLst>
            <pc:docMk/>
            <pc:sldMk cId="3253139042" sldId="484"/>
            <ac:picMk id="9" creationId="{56B5ECA7-CB18-A490-BD4F-AE22655A6CB6}"/>
          </ac:picMkLst>
        </pc:picChg>
        <pc:picChg chg="add del mod ord">
          <ac:chgData name="Christopher Walker" userId="9604f77e-27dd-4514-b8bb-380b8323a7f7" providerId="ADAL" clId="{687C5000-B479-4C49-BE1D-DB113636A3FA}" dt="2025-07-01T12:34:38.076" v="2972" actId="478"/>
          <ac:picMkLst>
            <pc:docMk/>
            <pc:sldMk cId="3253139042" sldId="484"/>
            <ac:picMk id="11" creationId="{F233F3B3-C706-D65D-8DE6-075481A8DB5D}"/>
          </ac:picMkLst>
        </pc:picChg>
        <pc:picChg chg="add mod">
          <ac:chgData name="Christopher Walker" userId="9604f77e-27dd-4514-b8bb-380b8323a7f7" providerId="ADAL" clId="{687C5000-B479-4C49-BE1D-DB113636A3FA}" dt="2025-07-01T12:34:46.215" v="2974" actId="1076"/>
          <ac:picMkLst>
            <pc:docMk/>
            <pc:sldMk cId="3253139042" sldId="484"/>
            <ac:picMk id="14" creationId="{D4E82444-0552-E738-805A-60F1C111DE88}"/>
          </ac:picMkLst>
        </pc:picChg>
      </pc:sldChg>
      <pc:sldChg chg="new del">
        <pc:chgData name="Christopher Walker" userId="9604f77e-27dd-4514-b8bb-380b8323a7f7" providerId="ADAL" clId="{687C5000-B479-4C49-BE1D-DB113636A3FA}" dt="2025-06-30T14:02:11.083" v="137" actId="47"/>
        <pc:sldMkLst>
          <pc:docMk/>
          <pc:sldMk cId="3561095540" sldId="484"/>
        </pc:sldMkLst>
      </pc:sldChg>
      <pc:sldChg chg="addSp delSp modSp new mod ord">
        <pc:chgData name="Christopher Walker" userId="9604f77e-27dd-4514-b8bb-380b8323a7f7" providerId="ADAL" clId="{687C5000-B479-4C49-BE1D-DB113636A3FA}" dt="2025-07-01T11:15:24.691" v="2520" actId="20577"/>
        <pc:sldMkLst>
          <pc:docMk/>
          <pc:sldMk cId="2412791832" sldId="485"/>
        </pc:sldMkLst>
        <pc:spChg chg="mod">
          <ac:chgData name="Christopher Walker" userId="9604f77e-27dd-4514-b8bb-380b8323a7f7" providerId="ADAL" clId="{687C5000-B479-4C49-BE1D-DB113636A3FA}" dt="2025-06-30T14:35:29.778" v="315" actId="20577"/>
          <ac:spMkLst>
            <pc:docMk/>
            <pc:sldMk cId="2412791832" sldId="485"/>
            <ac:spMk id="2" creationId="{72785E06-6617-E335-5BCB-A243D01B1820}"/>
          </ac:spMkLst>
        </pc:spChg>
        <pc:spChg chg="del">
          <ac:chgData name="Christopher Walker" userId="9604f77e-27dd-4514-b8bb-380b8323a7f7" providerId="ADAL" clId="{687C5000-B479-4C49-BE1D-DB113636A3FA}" dt="2025-06-30T14:35:33.459" v="316" actId="478"/>
          <ac:spMkLst>
            <pc:docMk/>
            <pc:sldMk cId="2412791832" sldId="485"/>
            <ac:spMk id="5" creationId="{FFACCEBF-85C5-8081-A087-5698FACB288D}"/>
          </ac:spMkLst>
        </pc:spChg>
        <pc:spChg chg="mod">
          <ac:chgData name="Christopher Walker" userId="9604f77e-27dd-4514-b8bb-380b8323a7f7" providerId="ADAL" clId="{687C5000-B479-4C49-BE1D-DB113636A3FA}" dt="2025-07-01T11:15:24.691" v="2520" actId="20577"/>
          <ac:spMkLst>
            <pc:docMk/>
            <pc:sldMk cId="2412791832" sldId="485"/>
            <ac:spMk id="6" creationId="{01DC343E-3246-C197-C841-746FC42C2AF5}"/>
          </ac:spMkLst>
        </pc:spChg>
        <pc:spChg chg="del">
          <ac:chgData name="Christopher Walker" userId="9604f77e-27dd-4514-b8bb-380b8323a7f7" providerId="ADAL" clId="{687C5000-B479-4C49-BE1D-DB113636A3FA}" dt="2025-06-30T14:33:32.190" v="290"/>
          <ac:spMkLst>
            <pc:docMk/>
            <pc:sldMk cId="2412791832" sldId="485"/>
            <ac:spMk id="7" creationId="{E7D9FF7B-9300-EC10-9851-E34C8079468F}"/>
          </ac:spMkLst>
        </pc:spChg>
        <pc:spChg chg="add del mod">
          <ac:chgData name="Christopher Walker" userId="9604f77e-27dd-4514-b8bb-380b8323a7f7" providerId="ADAL" clId="{687C5000-B479-4C49-BE1D-DB113636A3FA}" dt="2025-06-30T14:35:42.972" v="320" actId="478"/>
          <ac:spMkLst>
            <pc:docMk/>
            <pc:sldMk cId="2412791832" sldId="485"/>
            <ac:spMk id="8" creationId="{41806266-F4D7-642F-986E-CF551D63AB80}"/>
          </ac:spMkLst>
        </pc:spChg>
        <pc:spChg chg="add del mod">
          <ac:chgData name="Christopher Walker" userId="9604f77e-27dd-4514-b8bb-380b8323a7f7" providerId="ADAL" clId="{687C5000-B479-4C49-BE1D-DB113636A3FA}" dt="2025-06-30T14:34:44.553" v="297" actId="22"/>
          <ac:spMkLst>
            <pc:docMk/>
            <pc:sldMk cId="2412791832" sldId="485"/>
            <ac:spMk id="11" creationId="{21D70D89-5AD6-EFDB-FA53-63B969F984B4}"/>
          </ac:spMkLst>
        </pc:spChg>
        <pc:spChg chg="add mod">
          <ac:chgData name="Christopher Walker" userId="9604f77e-27dd-4514-b8bb-380b8323a7f7" providerId="ADAL" clId="{687C5000-B479-4C49-BE1D-DB113636A3FA}" dt="2025-07-01T07:43:12.082" v="459" actId="478"/>
          <ac:spMkLst>
            <pc:docMk/>
            <pc:sldMk cId="2412791832" sldId="485"/>
            <ac:spMk id="15" creationId="{63A38566-2D0C-D7E3-350D-D52DD673150A}"/>
          </ac:spMkLst>
        </pc:spChg>
        <pc:picChg chg="add del">
          <ac:chgData name="Christopher Walker" userId="9604f77e-27dd-4514-b8bb-380b8323a7f7" providerId="ADAL" clId="{687C5000-B479-4C49-BE1D-DB113636A3FA}" dt="2025-06-30T14:34:46.688" v="298" actId="478"/>
          <ac:picMkLst>
            <pc:docMk/>
            <pc:sldMk cId="2412791832" sldId="485"/>
            <ac:picMk id="10" creationId="{CFB8F9A4-5489-47A8-0130-42F89CE556B4}"/>
          </ac:picMkLst>
        </pc:picChg>
        <pc:picChg chg="add del mod ord modCrop">
          <ac:chgData name="Christopher Walker" userId="9604f77e-27dd-4514-b8bb-380b8323a7f7" providerId="ADAL" clId="{687C5000-B479-4C49-BE1D-DB113636A3FA}" dt="2025-07-01T07:43:12.082" v="459" actId="478"/>
          <ac:picMkLst>
            <pc:docMk/>
            <pc:sldMk cId="2412791832" sldId="485"/>
            <ac:picMk id="13" creationId="{BC152209-25E8-B40A-E27E-29AD02B08BBE}"/>
          </ac:picMkLst>
        </pc:picChg>
        <pc:picChg chg="add del mod">
          <ac:chgData name="Christopher Walker" userId="9604f77e-27dd-4514-b8bb-380b8323a7f7" providerId="ADAL" clId="{687C5000-B479-4C49-BE1D-DB113636A3FA}" dt="2025-06-30T14:34:41.215" v="296" actId="478"/>
          <ac:picMkLst>
            <pc:docMk/>
            <pc:sldMk cId="2412791832" sldId="485"/>
            <ac:picMk id="1026" creationId="{943B2F54-0E0D-2ED1-F431-5828A860367D}"/>
          </ac:picMkLst>
        </pc:picChg>
      </pc:sldChg>
      <pc:sldChg chg="new del">
        <pc:chgData name="Christopher Walker" userId="9604f77e-27dd-4514-b8bb-380b8323a7f7" providerId="ADAL" clId="{687C5000-B479-4C49-BE1D-DB113636A3FA}" dt="2025-07-01T08:39:40.398" v="778" actId="47"/>
        <pc:sldMkLst>
          <pc:docMk/>
          <pc:sldMk cId="317366463" sldId="486"/>
        </pc:sldMkLst>
      </pc:sldChg>
      <pc:sldChg chg="addSp delSp modSp add mod">
        <pc:chgData name="Christopher Walker" userId="9604f77e-27dd-4514-b8bb-380b8323a7f7" providerId="ADAL" clId="{687C5000-B479-4C49-BE1D-DB113636A3FA}" dt="2025-07-01T12:06:31.490" v="2524" actId="22"/>
        <pc:sldMkLst>
          <pc:docMk/>
          <pc:sldMk cId="1872654799" sldId="487"/>
        </pc:sldMkLst>
        <pc:spChg chg="mod">
          <ac:chgData name="Christopher Walker" userId="9604f77e-27dd-4514-b8bb-380b8323a7f7" providerId="ADAL" clId="{687C5000-B479-4C49-BE1D-DB113636A3FA}" dt="2025-07-01T08:39:54.620" v="809" actId="20577"/>
          <ac:spMkLst>
            <pc:docMk/>
            <pc:sldMk cId="1872654799" sldId="487"/>
            <ac:spMk id="5" creationId="{F3AD279C-18CD-83BB-FC94-5CB84EB2D472}"/>
          </ac:spMkLst>
        </pc:spChg>
        <pc:spChg chg="mod">
          <ac:chgData name="Christopher Walker" userId="9604f77e-27dd-4514-b8bb-380b8323a7f7" providerId="ADAL" clId="{687C5000-B479-4C49-BE1D-DB113636A3FA}" dt="2025-07-01T09:05:18.500" v="1336" actId="20577"/>
          <ac:spMkLst>
            <pc:docMk/>
            <pc:sldMk cId="1872654799" sldId="487"/>
            <ac:spMk id="6" creationId="{B30A7A73-176D-A6CC-DE03-D4FE35BA4002}"/>
          </ac:spMkLst>
        </pc:spChg>
        <pc:spChg chg="del">
          <ac:chgData name="Christopher Walker" userId="9604f77e-27dd-4514-b8bb-380b8323a7f7" providerId="ADAL" clId="{687C5000-B479-4C49-BE1D-DB113636A3FA}" dt="2025-07-01T12:06:31.490" v="2524" actId="22"/>
          <ac:spMkLst>
            <pc:docMk/>
            <pc:sldMk cId="1872654799" sldId="487"/>
            <ac:spMk id="7" creationId="{7BB86F86-09C5-2F0A-A109-EEA9F048CB63}"/>
          </ac:spMkLst>
        </pc:spChg>
        <pc:picChg chg="add mod ord">
          <ac:chgData name="Christopher Walker" userId="9604f77e-27dd-4514-b8bb-380b8323a7f7" providerId="ADAL" clId="{687C5000-B479-4C49-BE1D-DB113636A3FA}" dt="2025-07-01T12:06:31.490" v="2524" actId="22"/>
          <ac:picMkLst>
            <pc:docMk/>
            <pc:sldMk cId="1872654799" sldId="487"/>
            <ac:picMk id="9" creationId="{803D9E5A-301F-95D4-106C-953E3FC156D8}"/>
          </ac:picMkLst>
        </pc:picChg>
      </pc:sldChg>
      <pc:sldChg chg="addSp delSp modSp new mod">
        <pc:chgData name="Christopher Walker" userId="9604f77e-27dd-4514-b8bb-380b8323a7f7" providerId="ADAL" clId="{687C5000-B479-4C49-BE1D-DB113636A3FA}" dt="2025-07-01T11:14:36.792" v="2498" actId="20577"/>
        <pc:sldMkLst>
          <pc:docMk/>
          <pc:sldMk cId="816397940" sldId="488"/>
        </pc:sldMkLst>
        <pc:spChg chg="mod">
          <ac:chgData name="Christopher Walker" userId="9604f77e-27dd-4514-b8bb-380b8323a7f7" providerId="ADAL" clId="{687C5000-B479-4C49-BE1D-DB113636A3FA}" dt="2025-07-01T11:05:18.469" v="2261" actId="20577"/>
          <ac:spMkLst>
            <pc:docMk/>
            <pc:sldMk cId="816397940" sldId="488"/>
            <ac:spMk id="2" creationId="{03F3B286-7C21-4A7F-9941-6D41C721E5C1}"/>
          </ac:spMkLst>
        </pc:spChg>
        <pc:spChg chg="mod">
          <ac:chgData name="Christopher Walker" userId="9604f77e-27dd-4514-b8bb-380b8323a7f7" providerId="ADAL" clId="{687C5000-B479-4C49-BE1D-DB113636A3FA}" dt="2025-07-01T11:05:25.540" v="2270" actId="20577"/>
          <ac:spMkLst>
            <pc:docMk/>
            <pc:sldMk cId="816397940" sldId="488"/>
            <ac:spMk id="5" creationId="{47BC5F9C-B154-D543-040A-9B11C9AAF6EE}"/>
          </ac:spMkLst>
        </pc:spChg>
        <pc:spChg chg="mod">
          <ac:chgData name="Christopher Walker" userId="9604f77e-27dd-4514-b8bb-380b8323a7f7" providerId="ADAL" clId="{687C5000-B479-4C49-BE1D-DB113636A3FA}" dt="2025-07-01T11:14:36.792" v="2498" actId="20577"/>
          <ac:spMkLst>
            <pc:docMk/>
            <pc:sldMk cId="816397940" sldId="488"/>
            <ac:spMk id="6" creationId="{9A06C7D0-BE10-0E7D-00AA-34BAB0D06A01}"/>
          </ac:spMkLst>
        </pc:spChg>
        <pc:spChg chg="del">
          <ac:chgData name="Christopher Walker" userId="9604f77e-27dd-4514-b8bb-380b8323a7f7" providerId="ADAL" clId="{687C5000-B479-4C49-BE1D-DB113636A3FA}" dt="2025-07-01T08:53:44.849" v="1125"/>
          <ac:spMkLst>
            <pc:docMk/>
            <pc:sldMk cId="816397940" sldId="488"/>
            <ac:spMk id="7" creationId="{D4937051-E4EF-8F9C-3EC8-2AA0EA1D4ED3}"/>
          </ac:spMkLst>
        </pc:spChg>
        <pc:picChg chg="add mod">
          <ac:chgData name="Christopher Walker" userId="9604f77e-27dd-4514-b8bb-380b8323a7f7" providerId="ADAL" clId="{687C5000-B479-4C49-BE1D-DB113636A3FA}" dt="2025-07-01T08:54:13.784" v="1129" actId="1076"/>
          <ac:picMkLst>
            <pc:docMk/>
            <pc:sldMk cId="816397940" sldId="488"/>
            <ac:picMk id="2050" creationId="{C1E642E8-1C17-C4AB-9823-66B813669EBE}"/>
          </ac:picMkLst>
        </pc:picChg>
        <pc:picChg chg="add mod">
          <ac:chgData name="Christopher Walker" userId="9604f77e-27dd-4514-b8bb-380b8323a7f7" providerId="ADAL" clId="{687C5000-B479-4C49-BE1D-DB113636A3FA}" dt="2025-07-01T08:54:13.784" v="1129" actId="1076"/>
          <ac:picMkLst>
            <pc:docMk/>
            <pc:sldMk cId="816397940" sldId="488"/>
            <ac:picMk id="2052" creationId="{0ACA33A1-29C1-8180-54D9-B7A384BC95E8}"/>
          </ac:picMkLst>
        </pc:picChg>
      </pc:sldChg>
      <pc:sldChg chg="addSp delSp modSp add mod ord">
        <pc:chgData name="Christopher Walker" userId="9604f77e-27dd-4514-b8bb-380b8323a7f7" providerId="ADAL" clId="{687C5000-B479-4C49-BE1D-DB113636A3FA}" dt="2025-07-01T12:49:01.767" v="3648"/>
        <pc:sldMkLst>
          <pc:docMk/>
          <pc:sldMk cId="1843758962" sldId="489"/>
        </pc:sldMkLst>
        <pc:spChg chg="mod">
          <ac:chgData name="Christopher Walker" userId="9604f77e-27dd-4514-b8bb-380b8323a7f7" providerId="ADAL" clId="{687C5000-B479-4C49-BE1D-DB113636A3FA}" dt="2025-07-01T10:32:27.578" v="1600" actId="20577"/>
          <ac:spMkLst>
            <pc:docMk/>
            <pc:sldMk cId="1843758962" sldId="489"/>
            <ac:spMk id="5" creationId="{C88D95CC-9092-F4F2-66FB-8C4C1DC17751}"/>
          </ac:spMkLst>
        </pc:spChg>
        <pc:spChg chg="add del mod">
          <ac:chgData name="Christopher Walker" userId="9604f77e-27dd-4514-b8bb-380b8323a7f7" providerId="ADAL" clId="{687C5000-B479-4C49-BE1D-DB113636A3FA}" dt="2025-07-01T10:32:12.183" v="1561" actId="22"/>
          <ac:spMkLst>
            <pc:docMk/>
            <pc:sldMk cId="1843758962" sldId="489"/>
            <ac:spMk id="7" creationId="{8F3942C6-1112-A56F-6A5F-AD1E24E79F8C}"/>
          </ac:spMkLst>
        </pc:spChg>
        <pc:spChg chg="mod">
          <ac:chgData name="Christopher Walker" userId="9604f77e-27dd-4514-b8bb-380b8323a7f7" providerId="ADAL" clId="{687C5000-B479-4C49-BE1D-DB113636A3FA}" dt="2025-07-01T10:33:50.058" v="1696" actId="20577"/>
          <ac:spMkLst>
            <pc:docMk/>
            <pc:sldMk cId="1843758962" sldId="489"/>
            <ac:spMk id="12" creationId="{AC83F3CB-D0DC-3214-1803-1AD59DF57B2C}"/>
          </ac:spMkLst>
        </pc:spChg>
        <pc:spChg chg="add del mod">
          <ac:chgData name="Christopher Walker" userId="9604f77e-27dd-4514-b8bb-380b8323a7f7" providerId="ADAL" clId="{687C5000-B479-4C49-BE1D-DB113636A3FA}" dt="2025-07-01T10:33:17.903" v="1601" actId="22"/>
          <ac:spMkLst>
            <pc:docMk/>
            <pc:sldMk cId="1843758962" sldId="489"/>
            <ac:spMk id="16" creationId="{74D82592-6F65-02CA-BE14-114586A76618}"/>
          </ac:spMkLst>
        </pc:spChg>
        <pc:picChg chg="del">
          <ac:chgData name="Christopher Walker" userId="9604f77e-27dd-4514-b8bb-380b8323a7f7" providerId="ADAL" clId="{687C5000-B479-4C49-BE1D-DB113636A3FA}" dt="2025-07-01T10:32:08.002" v="1558" actId="478"/>
          <ac:picMkLst>
            <pc:docMk/>
            <pc:sldMk cId="1843758962" sldId="489"/>
            <ac:picMk id="9" creationId="{20EA9FBF-77D6-3BA0-4747-BA339AB5CC0A}"/>
          </ac:picMkLst>
        </pc:picChg>
        <pc:picChg chg="add del">
          <ac:chgData name="Christopher Walker" userId="9604f77e-27dd-4514-b8bb-380b8323a7f7" providerId="ADAL" clId="{687C5000-B479-4C49-BE1D-DB113636A3FA}" dt="2025-07-01T10:32:10.388" v="1560" actId="22"/>
          <ac:picMkLst>
            <pc:docMk/>
            <pc:sldMk cId="1843758962" sldId="489"/>
            <ac:picMk id="10" creationId="{070E91CF-AA54-1F03-6206-F40AEE493BCB}"/>
          </ac:picMkLst>
        </pc:picChg>
        <pc:picChg chg="del">
          <ac:chgData name="Christopher Walker" userId="9604f77e-27dd-4514-b8bb-380b8323a7f7" providerId="ADAL" clId="{687C5000-B479-4C49-BE1D-DB113636A3FA}" dt="2025-07-01T10:32:15.738" v="1562" actId="478"/>
          <ac:picMkLst>
            <pc:docMk/>
            <pc:sldMk cId="1843758962" sldId="489"/>
            <ac:picMk id="11" creationId="{2F9C51B3-FFCD-6539-3271-BF8EF2ECC01E}"/>
          </ac:picMkLst>
        </pc:picChg>
        <pc:picChg chg="add mod ord">
          <ac:chgData name="Christopher Walker" userId="9604f77e-27dd-4514-b8bb-380b8323a7f7" providerId="ADAL" clId="{687C5000-B479-4C49-BE1D-DB113636A3FA}" dt="2025-07-01T10:32:12.183" v="1561" actId="22"/>
          <ac:picMkLst>
            <pc:docMk/>
            <pc:sldMk cId="1843758962" sldId="489"/>
            <ac:picMk id="14" creationId="{73A1FEA8-A8D5-402E-E043-A5D9AD922CBA}"/>
          </ac:picMkLst>
        </pc:picChg>
        <pc:picChg chg="add mod ord">
          <ac:chgData name="Christopher Walker" userId="9604f77e-27dd-4514-b8bb-380b8323a7f7" providerId="ADAL" clId="{687C5000-B479-4C49-BE1D-DB113636A3FA}" dt="2025-07-01T12:44:32.739" v="3644" actId="1076"/>
          <ac:picMkLst>
            <pc:docMk/>
            <pc:sldMk cId="1843758962" sldId="489"/>
            <ac:picMk id="18" creationId="{5AF25FC9-863B-D3C1-7A36-FE52A0D26233}"/>
          </ac:picMkLst>
        </pc:picChg>
      </pc:sldChg>
      <pc:sldChg chg="addSp delSp modSp add mod">
        <pc:chgData name="Christopher Walker" userId="9604f77e-27dd-4514-b8bb-380b8323a7f7" providerId="ADAL" clId="{687C5000-B479-4C49-BE1D-DB113636A3FA}" dt="2025-07-01T14:56:43.387" v="4541" actId="20577"/>
        <pc:sldMkLst>
          <pc:docMk/>
          <pc:sldMk cId="3197540349" sldId="490"/>
        </pc:sldMkLst>
        <pc:spChg chg="mod">
          <ac:chgData name="Christopher Walker" userId="9604f77e-27dd-4514-b8bb-380b8323a7f7" providerId="ADAL" clId="{687C5000-B479-4C49-BE1D-DB113636A3FA}" dt="2025-07-01T10:52:01.347" v="2071" actId="20577"/>
          <ac:spMkLst>
            <pc:docMk/>
            <pc:sldMk cId="3197540349" sldId="490"/>
            <ac:spMk id="5" creationId="{6F6D787A-F53C-DB76-8A6E-C1B1B8A9C88E}"/>
          </ac:spMkLst>
        </pc:spChg>
        <pc:spChg chg="add del mod">
          <ac:chgData name="Christopher Walker" userId="9604f77e-27dd-4514-b8bb-380b8323a7f7" providerId="ADAL" clId="{687C5000-B479-4C49-BE1D-DB113636A3FA}" dt="2025-07-01T10:46:27.519" v="1759" actId="22"/>
          <ac:spMkLst>
            <pc:docMk/>
            <pc:sldMk cId="3197540349" sldId="490"/>
            <ac:spMk id="8" creationId="{D110909D-771F-75B7-AE9D-94437C2BF0D4}"/>
          </ac:spMkLst>
        </pc:spChg>
        <pc:spChg chg="add del mod">
          <ac:chgData name="Christopher Walker" userId="9604f77e-27dd-4514-b8bb-380b8323a7f7" providerId="ADAL" clId="{687C5000-B479-4C49-BE1D-DB113636A3FA}" dt="2025-07-01T10:37:02.103" v="1741" actId="478"/>
          <ac:spMkLst>
            <pc:docMk/>
            <pc:sldMk cId="3197540349" sldId="490"/>
            <ac:spMk id="10" creationId="{7930DF17-F26F-A59C-24D9-CD7C39B10226}"/>
          </ac:spMkLst>
        </pc:spChg>
        <pc:spChg chg="mod">
          <ac:chgData name="Christopher Walker" userId="9604f77e-27dd-4514-b8bb-380b8323a7f7" providerId="ADAL" clId="{687C5000-B479-4C49-BE1D-DB113636A3FA}" dt="2025-07-01T10:46:39.695" v="1785" actId="20577"/>
          <ac:spMkLst>
            <pc:docMk/>
            <pc:sldMk cId="3197540349" sldId="490"/>
            <ac:spMk id="12" creationId="{A248851A-F2D3-766C-234C-90C6DAD143F3}"/>
          </ac:spMkLst>
        </pc:spChg>
        <pc:spChg chg="add mod">
          <ac:chgData name="Christopher Walker" userId="9604f77e-27dd-4514-b8bb-380b8323a7f7" providerId="ADAL" clId="{687C5000-B479-4C49-BE1D-DB113636A3FA}" dt="2025-07-01T14:56:43.387" v="4541" actId="20577"/>
          <ac:spMkLst>
            <pc:docMk/>
            <pc:sldMk cId="3197540349" sldId="490"/>
            <ac:spMk id="22" creationId="{CB74EB77-93F0-ADE9-C821-66A6CF7728B3}"/>
          </ac:spMkLst>
        </pc:spChg>
        <pc:spChg chg="add mod">
          <ac:chgData name="Christopher Walker" userId="9604f77e-27dd-4514-b8bb-380b8323a7f7" providerId="ADAL" clId="{687C5000-B479-4C49-BE1D-DB113636A3FA}" dt="2025-07-01T10:47:10.352" v="1796"/>
          <ac:spMkLst>
            <pc:docMk/>
            <pc:sldMk cId="3197540349" sldId="490"/>
            <ac:spMk id="23" creationId="{053F1E60-33BD-82E6-0A15-2BA84A601F01}"/>
          </ac:spMkLst>
        </pc:spChg>
        <pc:picChg chg="add del">
          <ac:chgData name="Christopher Walker" userId="9604f77e-27dd-4514-b8bb-380b8323a7f7" providerId="ADAL" clId="{687C5000-B479-4C49-BE1D-DB113636A3FA}" dt="2025-07-01T10:35:20.560" v="1699" actId="478"/>
          <ac:picMkLst>
            <pc:docMk/>
            <pc:sldMk cId="3197540349" sldId="490"/>
            <ac:picMk id="7" creationId="{85A22A46-809A-3FF6-7B25-4A7DFA59369F}"/>
          </ac:picMkLst>
        </pc:picChg>
        <pc:picChg chg="add del">
          <ac:chgData name="Christopher Walker" userId="9604f77e-27dd-4514-b8bb-380b8323a7f7" providerId="ADAL" clId="{687C5000-B479-4C49-BE1D-DB113636A3FA}" dt="2025-07-01T10:45:53.767" v="1753" actId="22"/>
          <ac:picMkLst>
            <pc:docMk/>
            <pc:sldMk cId="3197540349" sldId="490"/>
            <ac:picMk id="13" creationId="{2519DB89-4257-ADDD-1A0D-562E92F92FB7}"/>
          </ac:picMkLst>
        </pc:picChg>
        <pc:picChg chg="del">
          <ac:chgData name="Christopher Walker" userId="9604f77e-27dd-4514-b8bb-380b8323a7f7" providerId="ADAL" clId="{687C5000-B479-4C49-BE1D-DB113636A3FA}" dt="2025-07-01T10:36:32.077" v="1701" actId="478"/>
          <ac:picMkLst>
            <pc:docMk/>
            <pc:sldMk cId="3197540349" sldId="490"/>
            <ac:picMk id="14" creationId="{ACA1A9DA-D6FA-3E85-9606-C0BAFA545510}"/>
          </ac:picMkLst>
        </pc:picChg>
        <pc:picChg chg="add del mod ord">
          <ac:chgData name="Christopher Walker" userId="9604f77e-27dd-4514-b8bb-380b8323a7f7" providerId="ADAL" clId="{687C5000-B479-4C49-BE1D-DB113636A3FA}" dt="2025-07-01T10:45:58.590" v="1755" actId="22"/>
          <ac:picMkLst>
            <pc:docMk/>
            <pc:sldMk cId="3197540349" sldId="490"/>
            <ac:picMk id="16" creationId="{DCBAAE6B-CFA1-EE5F-F813-5045D9BCC501}"/>
          </ac:picMkLst>
        </pc:picChg>
        <pc:picChg chg="del">
          <ac:chgData name="Christopher Walker" userId="9604f77e-27dd-4514-b8bb-380b8323a7f7" providerId="ADAL" clId="{687C5000-B479-4C49-BE1D-DB113636A3FA}" dt="2025-07-01T10:36:35.331" v="1702" actId="478"/>
          <ac:picMkLst>
            <pc:docMk/>
            <pc:sldMk cId="3197540349" sldId="490"/>
            <ac:picMk id="18" creationId="{4CD4F349-B442-50CE-6BE8-1D8AFBC409B2}"/>
          </ac:picMkLst>
        </pc:picChg>
        <pc:picChg chg="add del mod">
          <ac:chgData name="Christopher Walker" userId="9604f77e-27dd-4514-b8bb-380b8323a7f7" providerId="ADAL" clId="{687C5000-B479-4C49-BE1D-DB113636A3FA}" dt="2025-07-01T10:46:30.155" v="1760" actId="478"/>
          <ac:picMkLst>
            <pc:docMk/>
            <pc:sldMk cId="3197540349" sldId="490"/>
            <ac:picMk id="19" creationId="{8E71983C-B8DB-8364-720A-67D8E810B893}"/>
          </ac:picMkLst>
        </pc:picChg>
        <pc:picChg chg="add mod ord">
          <ac:chgData name="Christopher Walker" userId="9604f77e-27dd-4514-b8bb-380b8323a7f7" providerId="ADAL" clId="{687C5000-B479-4C49-BE1D-DB113636A3FA}" dt="2025-07-01T10:46:27.519" v="1759" actId="22"/>
          <ac:picMkLst>
            <pc:docMk/>
            <pc:sldMk cId="3197540349" sldId="490"/>
            <ac:picMk id="21" creationId="{59AD29FC-112E-7FEE-A0E8-BAEEA1E36925}"/>
          </ac:picMkLst>
        </pc:picChg>
        <pc:picChg chg="add del">
          <ac:chgData name="Christopher Walker" userId="9604f77e-27dd-4514-b8bb-380b8323a7f7" providerId="ADAL" clId="{687C5000-B479-4C49-BE1D-DB113636A3FA}" dt="2025-07-01T10:36:32.077" v="1701" actId="478"/>
          <ac:picMkLst>
            <pc:docMk/>
            <pc:sldMk cId="3197540349" sldId="490"/>
            <ac:picMk id="3074" creationId="{B7AAB54B-06E6-AECC-F6DD-1CB6A5E065DF}"/>
          </ac:picMkLst>
        </pc:picChg>
      </pc:sldChg>
      <pc:sldChg chg="new del">
        <pc:chgData name="Christopher Walker" userId="9604f77e-27dd-4514-b8bb-380b8323a7f7" providerId="ADAL" clId="{687C5000-B479-4C49-BE1D-DB113636A3FA}" dt="2025-07-01T10:59:05.891" v="2111" actId="47"/>
        <pc:sldMkLst>
          <pc:docMk/>
          <pc:sldMk cId="3719255937" sldId="491"/>
        </pc:sldMkLst>
      </pc:sldChg>
      <pc:sldChg chg="new del">
        <pc:chgData name="Christopher Walker" userId="9604f77e-27dd-4514-b8bb-380b8323a7f7" providerId="ADAL" clId="{687C5000-B479-4C49-BE1D-DB113636A3FA}" dt="2025-07-01T10:59:01.903" v="2110" actId="47"/>
        <pc:sldMkLst>
          <pc:docMk/>
          <pc:sldMk cId="3272582633" sldId="492"/>
        </pc:sldMkLst>
      </pc:sldChg>
      <pc:sldChg chg="modSp new mod">
        <pc:chgData name="Christopher Walker" userId="9604f77e-27dd-4514-b8bb-380b8323a7f7" providerId="ADAL" clId="{687C5000-B479-4C49-BE1D-DB113636A3FA}" dt="2025-07-01T11:00:11.595" v="2249" actId="20577"/>
        <pc:sldMkLst>
          <pc:docMk/>
          <pc:sldMk cId="1377577644" sldId="493"/>
        </pc:sldMkLst>
        <pc:spChg chg="mod">
          <ac:chgData name="Christopher Walker" userId="9604f77e-27dd-4514-b8bb-380b8323a7f7" providerId="ADAL" clId="{687C5000-B479-4C49-BE1D-DB113636A3FA}" dt="2025-07-01T10:59:13.390" v="2133" actId="20577"/>
          <ac:spMkLst>
            <pc:docMk/>
            <pc:sldMk cId="1377577644" sldId="493"/>
            <ac:spMk id="2" creationId="{B4E51C61-575F-D162-B2F3-2702971995DF}"/>
          </ac:spMkLst>
        </pc:spChg>
        <pc:spChg chg="mod">
          <ac:chgData name="Christopher Walker" userId="9604f77e-27dd-4514-b8bb-380b8323a7f7" providerId="ADAL" clId="{687C5000-B479-4C49-BE1D-DB113636A3FA}" dt="2025-07-01T11:00:11.595" v="2249" actId="20577"/>
          <ac:spMkLst>
            <pc:docMk/>
            <pc:sldMk cId="1377577644" sldId="493"/>
            <ac:spMk id="3" creationId="{9E8DDB44-ABAA-0EC8-19F5-3132BC45DA68}"/>
          </ac:spMkLst>
        </pc:spChg>
        <pc:spChg chg="mod">
          <ac:chgData name="Christopher Walker" userId="9604f77e-27dd-4514-b8bb-380b8323a7f7" providerId="ADAL" clId="{687C5000-B479-4C49-BE1D-DB113636A3FA}" dt="2025-07-01T10:59:26.597" v="2174" actId="20577"/>
          <ac:spMkLst>
            <pc:docMk/>
            <pc:sldMk cId="1377577644" sldId="493"/>
            <ac:spMk id="4" creationId="{7A91CDA5-7AFB-2935-9EEF-FCE6BF37BAD7}"/>
          </ac:spMkLst>
        </pc:spChg>
      </pc:sldChg>
      <pc:sldChg chg="new del">
        <pc:chgData name="Christopher Walker" userId="9604f77e-27dd-4514-b8bb-380b8323a7f7" providerId="ADAL" clId="{687C5000-B479-4C49-BE1D-DB113636A3FA}" dt="2025-07-01T10:58:59.611" v="2109" actId="47"/>
        <pc:sldMkLst>
          <pc:docMk/>
          <pc:sldMk cId="2811296960" sldId="494"/>
        </pc:sldMkLst>
      </pc:sldChg>
      <pc:sldChg chg="modSp new del mod">
        <pc:chgData name="Christopher Walker" userId="9604f77e-27dd-4514-b8bb-380b8323a7f7" providerId="ADAL" clId="{687C5000-B479-4C49-BE1D-DB113636A3FA}" dt="2025-07-01T12:20:35.591" v="2564" actId="47"/>
        <pc:sldMkLst>
          <pc:docMk/>
          <pc:sldMk cId="4187846130" sldId="494"/>
        </pc:sldMkLst>
        <pc:spChg chg="mod">
          <ac:chgData name="Christopher Walker" userId="9604f77e-27dd-4514-b8bb-380b8323a7f7" providerId="ADAL" clId="{687C5000-B479-4C49-BE1D-DB113636A3FA}" dt="2025-07-01T11:13:09.996" v="2422" actId="20577"/>
          <ac:spMkLst>
            <pc:docMk/>
            <pc:sldMk cId="4187846130" sldId="494"/>
            <ac:spMk id="2" creationId="{6AC922F8-B9BB-5427-BD39-7DEFE27FA860}"/>
          </ac:spMkLst>
        </pc:spChg>
        <pc:spChg chg="mod">
          <ac:chgData name="Christopher Walker" userId="9604f77e-27dd-4514-b8bb-380b8323a7f7" providerId="ADAL" clId="{687C5000-B479-4C49-BE1D-DB113636A3FA}" dt="2025-07-01T11:13:52.834" v="2467"/>
          <ac:spMkLst>
            <pc:docMk/>
            <pc:sldMk cId="4187846130" sldId="494"/>
            <ac:spMk id="6" creationId="{F97CFE3F-BD8D-D879-2197-4B8BD123CC58}"/>
          </ac:spMkLst>
        </pc:spChg>
      </pc:sldChg>
      <pc:sldChg chg="new">
        <pc:chgData name="Christopher Walker" userId="9604f77e-27dd-4514-b8bb-380b8323a7f7" providerId="ADAL" clId="{687C5000-B479-4C49-BE1D-DB113636A3FA}" dt="2025-07-01T11:15:54.101" v="2521" actId="680"/>
        <pc:sldMkLst>
          <pc:docMk/>
          <pc:sldMk cId="3931720256" sldId="495"/>
        </pc:sldMkLst>
      </pc:sldChg>
      <pc:sldChg chg="modSp new del mod">
        <pc:chgData name="Christopher Walker" userId="9604f77e-27dd-4514-b8bb-380b8323a7f7" providerId="ADAL" clId="{687C5000-B479-4C49-BE1D-DB113636A3FA}" dt="2025-07-01T14:33:31.695" v="3850" actId="2696"/>
        <pc:sldMkLst>
          <pc:docMk/>
          <pc:sldMk cId="1153052032" sldId="496"/>
        </pc:sldMkLst>
        <pc:spChg chg="mod">
          <ac:chgData name="Christopher Walker" userId="9604f77e-27dd-4514-b8bb-380b8323a7f7" providerId="ADAL" clId="{687C5000-B479-4C49-BE1D-DB113636A3FA}" dt="2025-07-01T12:20:47.375" v="2582" actId="20577"/>
          <ac:spMkLst>
            <pc:docMk/>
            <pc:sldMk cId="1153052032" sldId="496"/>
            <ac:spMk id="5" creationId="{953F9B33-E0E0-6A23-6CA9-7F84B609346E}"/>
          </ac:spMkLst>
        </pc:spChg>
        <pc:spChg chg="mod">
          <ac:chgData name="Christopher Walker" userId="9604f77e-27dd-4514-b8bb-380b8323a7f7" providerId="ADAL" clId="{687C5000-B479-4C49-BE1D-DB113636A3FA}" dt="2025-07-01T12:55:46.471" v="3807" actId="20577"/>
          <ac:spMkLst>
            <pc:docMk/>
            <pc:sldMk cId="1153052032" sldId="496"/>
            <ac:spMk id="6" creationId="{AE1764EC-8E25-6FD7-7197-077220C8D34A}"/>
          </ac:spMkLst>
        </pc:spChg>
        <pc:spChg chg="mod">
          <ac:chgData name="Christopher Walker" userId="9604f77e-27dd-4514-b8bb-380b8323a7f7" providerId="ADAL" clId="{687C5000-B479-4C49-BE1D-DB113636A3FA}" dt="2025-07-01T12:54:53.855" v="3734" actId="20577"/>
          <ac:spMkLst>
            <pc:docMk/>
            <pc:sldMk cId="1153052032" sldId="496"/>
            <ac:spMk id="7" creationId="{D01F97AE-E383-6D6C-FF77-A55F60757165}"/>
          </ac:spMkLst>
        </pc:spChg>
        <pc:spChg chg="mod">
          <ac:chgData name="Christopher Walker" userId="9604f77e-27dd-4514-b8bb-380b8323a7f7" providerId="ADAL" clId="{687C5000-B479-4C49-BE1D-DB113636A3FA}" dt="2025-07-01T12:55:09.243" v="3761" actId="20577"/>
          <ac:spMkLst>
            <pc:docMk/>
            <pc:sldMk cId="1153052032" sldId="496"/>
            <ac:spMk id="8" creationId="{ECB8852D-E2FC-EF8F-8F67-F04F4150C1C6}"/>
          </ac:spMkLst>
        </pc:spChg>
      </pc:sldChg>
      <pc:sldChg chg="modSp new mod">
        <pc:chgData name="Christopher Walker" userId="9604f77e-27dd-4514-b8bb-380b8323a7f7" providerId="ADAL" clId="{687C5000-B479-4C49-BE1D-DB113636A3FA}" dt="2025-07-01T12:42:53.382" v="3642" actId="20577"/>
        <pc:sldMkLst>
          <pc:docMk/>
          <pc:sldMk cId="1226070292" sldId="497"/>
        </pc:sldMkLst>
        <pc:spChg chg="mod">
          <ac:chgData name="Christopher Walker" userId="9604f77e-27dd-4514-b8bb-380b8323a7f7" providerId="ADAL" clId="{687C5000-B479-4C49-BE1D-DB113636A3FA}" dt="2025-07-01T12:26:43.438" v="2823" actId="20577"/>
          <ac:spMkLst>
            <pc:docMk/>
            <pc:sldMk cId="1226070292" sldId="497"/>
            <ac:spMk id="2" creationId="{91CFC2F7-0636-2499-FD96-464E9B3E6CEC}"/>
          </ac:spMkLst>
        </pc:spChg>
        <pc:spChg chg="mod">
          <ac:chgData name="Christopher Walker" userId="9604f77e-27dd-4514-b8bb-380b8323a7f7" providerId="ADAL" clId="{687C5000-B479-4C49-BE1D-DB113636A3FA}" dt="2025-07-01T12:42:53.382" v="3642" actId="20577"/>
          <ac:spMkLst>
            <pc:docMk/>
            <pc:sldMk cId="1226070292" sldId="497"/>
            <ac:spMk id="6" creationId="{0772406E-A00A-4828-04BC-45C6D8B004ED}"/>
          </ac:spMkLst>
        </pc:spChg>
      </pc:sldChg>
      <pc:sldChg chg="addSp delSp modSp new mod">
        <pc:chgData name="Christopher Walker" userId="9604f77e-27dd-4514-b8bb-380b8323a7f7" providerId="ADAL" clId="{687C5000-B479-4C49-BE1D-DB113636A3FA}" dt="2025-07-01T12:49:46.840" v="3719" actId="20577"/>
        <pc:sldMkLst>
          <pc:docMk/>
          <pc:sldMk cId="4065078844" sldId="498"/>
        </pc:sldMkLst>
        <pc:spChg chg="mod">
          <ac:chgData name="Christopher Walker" userId="9604f77e-27dd-4514-b8bb-380b8323a7f7" providerId="ADAL" clId="{687C5000-B479-4C49-BE1D-DB113636A3FA}" dt="2025-07-01T12:35:26.045" v="3018" actId="20577"/>
          <ac:spMkLst>
            <pc:docMk/>
            <pc:sldMk cId="4065078844" sldId="498"/>
            <ac:spMk id="2" creationId="{0898319F-A33B-B934-C4AB-1F98BFBC9A0C}"/>
          </ac:spMkLst>
        </pc:spChg>
        <pc:spChg chg="mod">
          <ac:chgData name="Christopher Walker" userId="9604f77e-27dd-4514-b8bb-380b8323a7f7" providerId="ADAL" clId="{687C5000-B479-4C49-BE1D-DB113636A3FA}" dt="2025-07-01T12:40:58.210" v="3567" actId="20577"/>
          <ac:spMkLst>
            <pc:docMk/>
            <pc:sldMk cId="4065078844" sldId="498"/>
            <ac:spMk id="5" creationId="{90AB130A-0B76-C62B-D34F-6D7C3000E6F1}"/>
          </ac:spMkLst>
        </pc:spChg>
        <pc:spChg chg="mod">
          <ac:chgData name="Christopher Walker" userId="9604f77e-27dd-4514-b8bb-380b8323a7f7" providerId="ADAL" clId="{687C5000-B479-4C49-BE1D-DB113636A3FA}" dt="2025-07-01T12:49:46.840" v="3719" actId="20577"/>
          <ac:spMkLst>
            <pc:docMk/>
            <pc:sldMk cId="4065078844" sldId="498"/>
            <ac:spMk id="6" creationId="{C034EF7B-5146-F7CB-BA1F-3214459509CD}"/>
          </ac:spMkLst>
        </pc:spChg>
        <pc:spChg chg="del">
          <ac:chgData name="Christopher Walker" userId="9604f77e-27dd-4514-b8bb-380b8323a7f7" providerId="ADAL" clId="{687C5000-B479-4C49-BE1D-DB113636A3FA}" dt="2025-07-01T12:35:20.376" v="3006" actId="22"/>
          <ac:spMkLst>
            <pc:docMk/>
            <pc:sldMk cId="4065078844" sldId="498"/>
            <ac:spMk id="7" creationId="{EE8FA66F-914F-F763-9231-95E3DD21A6E0}"/>
          </ac:spMkLst>
        </pc:spChg>
        <pc:picChg chg="add mod ord">
          <ac:chgData name="Christopher Walker" userId="9604f77e-27dd-4514-b8bb-380b8323a7f7" providerId="ADAL" clId="{687C5000-B479-4C49-BE1D-DB113636A3FA}" dt="2025-07-01T12:35:20.376" v="3006" actId="22"/>
          <ac:picMkLst>
            <pc:docMk/>
            <pc:sldMk cId="4065078844" sldId="498"/>
            <ac:picMk id="9" creationId="{7CCDB809-7600-2E13-4214-6BD1150B6C09}"/>
          </ac:picMkLst>
        </pc:picChg>
      </pc:sldChg>
      <pc:sldChg chg="modSp new del mod">
        <pc:chgData name="Christopher Walker" userId="9604f77e-27dd-4514-b8bb-380b8323a7f7" providerId="ADAL" clId="{687C5000-B479-4C49-BE1D-DB113636A3FA}" dt="2025-07-01T14:34:34.759" v="3854" actId="47"/>
        <pc:sldMkLst>
          <pc:docMk/>
          <pc:sldMk cId="1246243836" sldId="499"/>
        </pc:sldMkLst>
        <pc:spChg chg="mod">
          <ac:chgData name="Christopher Walker" userId="9604f77e-27dd-4514-b8bb-380b8323a7f7" providerId="ADAL" clId="{687C5000-B479-4C49-BE1D-DB113636A3FA}" dt="2025-07-01T14:33:04.122" v="3826" actId="20577"/>
          <ac:spMkLst>
            <pc:docMk/>
            <pc:sldMk cId="1246243836" sldId="499"/>
            <ac:spMk id="2" creationId="{69D645D3-E118-892A-4FC4-881B8847DCD4}"/>
          </ac:spMkLst>
        </pc:spChg>
        <pc:spChg chg="mod">
          <ac:chgData name="Christopher Walker" userId="9604f77e-27dd-4514-b8bb-380b8323a7f7" providerId="ADAL" clId="{687C5000-B479-4C49-BE1D-DB113636A3FA}" dt="2025-07-01T14:33:15.918" v="3849" actId="20577"/>
          <ac:spMkLst>
            <pc:docMk/>
            <pc:sldMk cId="1246243836" sldId="499"/>
            <ac:spMk id="5" creationId="{28081D5B-1C28-8DC9-AB6F-476A5C750B96}"/>
          </ac:spMkLst>
        </pc:spChg>
      </pc:sldChg>
      <pc:sldChg chg="new del">
        <pc:chgData name="Christopher Walker" userId="9604f77e-27dd-4514-b8bb-380b8323a7f7" providerId="ADAL" clId="{687C5000-B479-4C49-BE1D-DB113636A3FA}" dt="2025-07-01T14:34:32.166" v="3853" actId="47"/>
        <pc:sldMkLst>
          <pc:docMk/>
          <pc:sldMk cId="3054376655" sldId="500"/>
        </pc:sldMkLst>
      </pc:sldChg>
      <pc:sldChg chg="modSp new mod">
        <pc:chgData name="Christopher Walker" userId="9604f77e-27dd-4514-b8bb-380b8323a7f7" providerId="ADAL" clId="{687C5000-B479-4C49-BE1D-DB113636A3FA}" dt="2025-07-01T14:43:02.782" v="4428" actId="20577"/>
        <pc:sldMkLst>
          <pc:docMk/>
          <pc:sldMk cId="3476135992" sldId="501"/>
        </pc:sldMkLst>
        <pc:spChg chg="mod">
          <ac:chgData name="Christopher Walker" userId="9604f77e-27dd-4514-b8bb-380b8323a7f7" providerId="ADAL" clId="{687C5000-B479-4C49-BE1D-DB113636A3FA}" dt="2025-07-01T14:35:08.637" v="3862" actId="20577"/>
          <ac:spMkLst>
            <pc:docMk/>
            <pc:sldMk cId="3476135992" sldId="501"/>
            <ac:spMk id="2" creationId="{7F1CCACA-E5D5-5CE6-24EB-364E9F239998}"/>
          </ac:spMkLst>
        </pc:spChg>
        <pc:spChg chg="mod">
          <ac:chgData name="Christopher Walker" userId="9604f77e-27dd-4514-b8bb-380b8323a7f7" providerId="ADAL" clId="{687C5000-B479-4C49-BE1D-DB113636A3FA}" dt="2025-07-01T14:35:16.292" v="3884" actId="20577"/>
          <ac:spMkLst>
            <pc:docMk/>
            <pc:sldMk cId="3476135992" sldId="501"/>
            <ac:spMk id="5" creationId="{40ACDA4B-B0DE-906B-82A2-30FC165DDC79}"/>
          </ac:spMkLst>
        </pc:spChg>
        <pc:spChg chg="mod">
          <ac:chgData name="Christopher Walker" userId="9604f77e-27dd-4514-b8bb-380b8323a7f7" providerId="ADAL" clId="{687C5000-B479-4C49-BE1D-DB113636A3FA}" dt="2025-07-01T14:43:02.782" v="4428" actId="20577"/>
          <ac:spMkLst>
            <pc:docMk/>
            <pc:sldMk cId="3476135992" sldId="501"/>
            <ac:spMk id="6" creationId="{30D750C0-C04E-5A1C-5B84-BD0143A9EAAB}"/>
          </ac:spMkLst>
        </pc:spChg>
        <pc:spChg chg="mod">
          <ac:chgData name="Christopher Walker" userId="9604f77e-27dd-4514-b8bb-380b8323a7f7" providerId="ADAL" clId="{687C5000-B479-4C49-BE1D-DB113636A3FA}" dt="2025-07-01T14:42:55.209" v="4417" actId="20577"/>
          <ac:spMkLst>
            <pc:docMk/>
            <pc:sldMk cId="3476135992" sldId="501"/>
            <ac:spMk id="7" creationId="{4424B32D-3627-F192-F6A5-2CAE0EDA10B7}"/>
          </ac:spMkLst>
        </pc:spChg>
        <pc:spChg chg="mod">
          <ac:chgData name="Christopher Walker" userId="9604f77e-27dd-4514-b8bb-380b8323a7f7" providerId="ADAL" clId="{687C5000-B479-4C49-BE1D-DB113636A3FA}" dt="2025-07-01T14:42:50.133" v="4408" actId="20577"/>
          <ac:spMkLst>
            <pc:docMk/>
            <pc:sldMk cId="3476135992" sldId="501"/>
            <ac:spMk id="8" creationId="{89912400-BDD7-A1DC-E9EF-8B5C4DD23A3B}"/>
          </ac:spMkLst>
        </pc:spChg>
      </pc:sldChg>
      <pc:sldChg chg="addSp delSp modSp new mod">
        <pc:chgData name="Christopher Walker" userId="9604f77e-27dd-4514-b8bb-380b8323a7f7" providerId="ADAL" clId="{687C5000-B479-4C49-BE1D-DB113636A3FA}" dt="2025-07-01T15:16:56.518" v="4547" actId="20577"/>
        <pc:sldMkLst>
          <pc:docMk/>
          <pc:sldMk cId="1269586935" sldId="502"/>
        </pc:sldMkLst>
        <pc:spChg chg="mod">
          <ac:chgData name="Christopher Walker" userId="9604f77e-27dd-4514-b8bb-380b8323a7f7" providerId="ADAL" clId="{687C5000-B479-4C49-BE1D-DB113636A3FA}" dt="2025-07-01T14:48:21.224" v="4451" actId="20577"/>
          <ac:spMkLst>
            <pc:docMk/>
            <pc:sldMk cId="1269586935" sldId="502"/>
            <ac:spMk id="2" creationId="{40BB9C5D-3AB8-8831-5568-A60301E1E0E2}"/>
          </ac:spMkLst>
        </pc:spChg>
        <pc:spChg chg="mod">
          <ac:chgData name="Christopher Walker" userId="9604f77e-27dd-4514-b8bb-380b8323a7f7" providerId="ADAL" clId="{687C5000-B479-4C49-BE1D-DB113636A3FA}" dt="2025-07-01T15:16:56.518" v="4547" actId="20577"/>
          <ac:spMkLst>
            <pc:docMk/>
            <pc:sldMk cId="1269586935" sldId="502"/>
            <ac:spMk id="6" creationId="{E3C55E5C-6ACC-FA34-0DEB-F3DC6F434586}"/>
          </ac:spMkLst>
        </pc:spChg>
        <pc:spChg chg="del">
          <ac:chgData name="Christopher Walker" userId="9604f77e-27dd-4514-b8bb-380b8323a7f7" providerId="ADAL" clId="{687C5000-B479-4C49-BE1D-DB113636A3FA}" dt="2025-07-01T14:55:08.274" v="4486"/>
          <ac:spMkLst>
            <pc:docMk/>
            <pc:sldMk cId="1269586935" sldId="502"/>
            <ac:spMk id="7" creationId="{E8E86543-3190-4A96-A418-19935D4B3526}"/>
          </ac:spMkLst>
        </pc:spChg>
        <pc:picChg chg="add mod">
          <ac:chgData name="Christopher Walker" userId="9604f77e-27dd-4514-b8bb-380b8323a7f7" providerId="ADAL" clId="{687C5000-B479-4C49-BE1D-DB113636A3FA}" dt="2025-07-01T14:55:08.274" v="4486"/>
          <ac:picMkLst>
            <pc:docMk/>
            <pc:sldMk cId="1269586935" sldId="502"/>
            <ac:picMk id="8" creationId="{29EF57D7-8211-AB6D-DFDF-7D6EAB348E4E}"/>
          </ac:picMkLst>
        </pc:picChg>
      </pc:sldChg>
      <pc:sldMasterChg chg="delSldLayout">
        <pc:chgData name="Christopher Walker" userId="9604f77e-27dd-4514-b8bb-380b8323a7f7" providerId="ADAL" clId="{687C5000-B479-4C49-BE1D-DB113636A3FA}" dt="2025-07-01T12:06:36.678" v="2525" actId="47"/>
        <pc:sldMasterMkLst>
          <pc:docMk/>
          <pc:sldMasterMk cId="2191028104" sldId="2147483680"/>
        </pc:sldMasterMkLst>
        <pc:sldLayoutChg chg="del">
          <pc:chgData name="Christopher Walker" userId="9604f77e-27dd-4514-b8bb-380b8323a7f7" providerId="ADAL" clId="{687C5000-B479-4C49-BE1D-DB113636A3FA}" dt="2025-07-01T12:06:36.678" v="2525" actId="47"/>
          <pc:sldLayoutMkLst>
            <pc:docMk/>
            <pc:sldMasterMk cId="2191028104" sldId="2147483680"/>
            <pc:sldLayoutMk cId="2210077603" sldId="2147483777"/>
          </pc:sldLayoutMkLst>
        </pc:sldLayoutChg>
      </pc:sldMasterChg>
    </pc:docChg>
  </pc:docChgLst>
  <pc:docChgLst>
    <pc:chgData name="Rob Evans" userId="S::rob.evans@jisc.ac.uk::fbfbb58a-471e-46ff-93a1-b2605ea7ae0b" providerId="AD" clId="Web-{D84BB8DF-BBE0-448E-4888-EB9FE76D2641}"/>
    <pc:docChg chg="mod">
      <pc:chgData name="Rob Evans" userId="S::rob.evans@jisc.ac.uk::fbfbb58a-471e-46ff-93a1-b2605ea7ae0b" providerId="AD" clId="Web-{D84BB8DF-BBE0-448E-4888-EB9FE76D2641}" dt="2025-07-01T12:04:03.410" v="0"/>
      <pc:docMkLst>
        <pc:docMk/>
      </pc:docMkLst>
    </pc:docChg>
  </pc:docChgLst>
</pc:chgInfo>
</file>

<file path=ppt/comments/modernComment_1E3_565E1A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5A3D0B-E34D-4A1A-B110-BFEAD800CBED}" authorId="{F9C089BD-4EDB-4F18-81AF-6EC6D240CBB5}" status="resolved" created="2025-07-01T12:05:44.89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49007817" sldId="483"/>
      <ac:spMk id="6" creationId="{FE88912C-3418-7314-4A93-82DBFB4E58AC}"/>
    </ac:deMkLst>
    <p188:txBody>
      <a:bodyPr/>
      <a:lstStyle/>
      <a:p>
        <a:r>
          <a:rPr lang="en-US"/>
          <a:t>'flexgrid' switching.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7-01T12:10:55.181" authorId="{CC895289-717B-4BB6-F62B-FA979199CD9D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0EC74-3D14-4F9F-B036-A7146D4712FA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BCBD8-BA1F-4E76-A910-AE3D1A977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0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45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41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4.png"/><Relationship Id="rId11" Type="http://schemas.openxmlformats.org/officeDocument/2006/relationships/image" Target="../media/image2.svg"/><Relationship Id="rId5" Type="http://schemas.openxmlformats.org/officeDocument/2006/relationships/image" Target="../media/image43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27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6" Type="http://schemas.openxmlformats.org/officeDocument/2006/relationships/image" Target="../media/image4.sv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5.svg"/><Relationship Id="rId11" Type="http://schemas.openxmlformats.org/officeDocument/2006/relationships/image" Target="../media/image27.png"/><Relationship Id="rId5" Type="http://schemas.openxmlformats.org/officeDocument/2006/relationships/image" Target="../media/image44.png"/><Relationship Id="rId15" Type="http://schemas.openxmlformats.org/officeDocument/2006/relationships/image" Target="../media/image3.png"/><Relationship Id="rId10" Type="http://schemas.openxmlformats.org/officeDocument/2006/relationships/image" Target="../media/image26.svg"/><Relationship Id="rId4" Type="http://schemas.openxmlformats.org/officeDocument/2006/relationships/image" Target="../media/image43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7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1.svg"/><Relationship Id="rId2" Type="http://schemas.openxmlformats.org/officeDocument/2006/relationships/image" Target="../media/image25.png"/><Relationship Id="rId16" Type="http://schemas.openxmlformats.org/officeDocument/2006/relationships/image" Target="../media/image33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Relationship Id="rId14" Type="http://schemas.openxmlformats.org/officeDocument/2006/relationships/image" Target="../media/image3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34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11" Type="http://schemas.openxmlformats.org/officeDocument/2006/relationships/image" Target="../media/image2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6.svg"/><Relationship Id="rId2" Type="http://schemas.openxmlformats.org/officeDocument/2006/relationships/image" Target="../media/image25.png"/><Relationship Id="rId16" Type="http://schemas.openxmlformats.org/officeDocument/2006/relationships/image" Target="../media/image40.sv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svg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Relationship Id="rId14" Type="http://schemas.openxmlformats.org/officeDocument/2006/relationships/image" Target="../media/image38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</a:extLst>
          </p:cNvPr>
          <p:cNvSpPr/>
          <p:nvPr userDrawn="1"/>
        </p:nvSpPr>
        <p:spPr>
          <a:xfrm>
            <a:off x="6104238" y="770238"/>
            <a:ext cx="5325762" cy="532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896E-4D7F-098E-1BD7-1B1227590346}"/>
              </a:ext>
            </a:extLst>
          </p:cNvPr>
          <p:cNvSpPr/>
          <p:nvPr userDrawn="1"/>
        </p:nvSpPr>
        <p:spPr>
          <a:xfrm rot="10800000">
            <a:off x="10668000" y="6097466"/>
            <a:ext cx="762000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4000" y="1270000"/>
            <a:ext cx="4318000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</p:spTree>
    <p:extLst>
      <p:ext uri="{BB962C8B-B14F-4D97-AF65-F5344CB8AC3E}">
        <p14:creationId xmlns:p14="http://schemas.microsoft.com/office/powerpoint/2010/main" val="3792753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Jisc: Inspiring the future of education and research">
            <a:extLst>
              <a:ext uri="{FF2B5EF4-FFF2-40B4-BE49-F238E27FC236}">
                <a16:creationId xmlns:a16="http://schemas.microsoft.com/office/drawing/2014/main" id="{36DBA96B-B6C3-7031-E5D0-359E52F104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70C50F-6842-C4B2-D38D-C3D79D7F1716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4CBBEB-5D0B-4F50-C299-97BDC913F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627B7E-B060-C7DE-1837-12FDD86E9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128F09-9831-5894-6DEA-8C498DFB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4575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275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-786791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4561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4799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4238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499215" y="4758642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3774" y="3788316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19259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0382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</a:rPr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2286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84" y="4243217"/>
            <a:ext cx="437790" cy="437790"/>
          </a:xfrm>
          <a:prstGeom prst="rect">
            <a:avLst/>
          </a:prstGeom>
        </p:spPr>
      </p:pic>
      <p:pic>
        <p:nvPicPr>
          <p:cNvPr id="13" name="Graphic 12" descr="Jisc: for the future of education and research">
            <a:extLst>
              <a:ext uri="{FF2B5EF4-FFF2-40B4-BE49-F238E27FC236}">
                <a16:creationId xmlns:a16="http://schemas.microsoft.com/office/drawing/2014/main" id="{5034DE98-7E8C-9298-AE89-D0DFC33CCF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000" y="514000"/>
            <a:ext cx="6318000" cy="75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DAEC93-C1D1-CDED-7A08-CD7C6C65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28C5D6-C606-CD83-F762-8410F284E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24A78-A82E-750B-00A2-8ED5135A3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44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67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9398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9398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07D29-7766-193B-DB1A-F1D506CF4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569" y="2540000"/>
            <a:ext cx="512862" cy="1528862"/>
            <a:chOff x="11688671" y="2540000"/>
            <a:chExt cx="512862" cy="15288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556000"/>
              <a:ext cx="512862" cy="5128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2540000"/>
              <a:ext cx="512862" cy="512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5828EB-179F-EFEA-5D21-EDB3547A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048000"/>
              <a:ext cx="512862" cy="5128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56687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56127" y="508002"/>
            <a:ext cx="6350000" cy="6349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447" y="762000"/>
            <a:ext cx="10227553" cy="5080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39FBC-1857-8F7B-F8C9-F15F6FF02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1" y="1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7918B-4744-5D30-7C32-04206363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08000" y="2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03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6F992A-A11C-0CB5-5B54-A6BD2D96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9603" y="508001"/>
            <a:ext cx="1522396" cy="507999"/>
            <a:chOff x="10669603" y="508001"/>
            <a:chExt cx="1522396" cy="507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59E467-C4D3-925A-F6A5-A414DCF68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176801" y="508001"/>
              <a:ext cx="507999" cy="50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C1C20E-C774-5532-A81A-333850374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0669603" y="508001"/>
              <a:ext cx="507999" cy="507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88F3E3-AF66-E7FB-BADA-90CD051BF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508001"/>
              <a:ext cx="507999" cy="507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45820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DDB7CB-80AF-62A1-0DAE-6A429FFDD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322729"/>
            <a:ext cx="9195017" cy="55192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662C-416A-86C3-0863-2E3D522D5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4826000"/>
            <a:ext cx="508000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306D4-2F10-96C5-42E5-796C65219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5334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4318001"/>
            <a:ext cx="15240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68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803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rgbClr val="FA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701288-E8AF-1CEA-86FE-381884329483}"/>
              </a:ext>
            </a:extLst>
          </p:cNvPr>
          <p:cNvSpPr/>
          <p:nvPr userDrawn="1"/>
        </p:nvSpPr>
        <p:spPr>
          <a:xfrm>
            <a:off x="5842000" y="0"/>
            <a:ext cx="6350000" cy="63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7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41281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48256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72384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52428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3490" y="519888"/>
            <a:ext cx="5322111" cy="532211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</a:extLst>
          </p:cNvPr>
          <p:cNvGrpSpPr/>
          <p:nvPr userDrawn="1"/>
        </p:nvGrpSpPr>
        <p:grpSpPr>
          <a:xfrm>
            <a:off x="5588000" y="0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540000"/>
            <a:ext cx="4318000" cy="2794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739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066741-7861-C3B0-75C5-7FDAAE44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4373301"/>
            <a:ext cx="508001" cy="1016000"/>
            <a:chOff x="11684000" y="4826000"/>
            <a:chExt cx="508001" cy="10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95C5C-1541-55ED-7E4E-F52FB0C8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16BFC05-BABC-7D2E-6AFC-5CB7ADA7BB5F}"/>
              </a:ext>
            </a:extLst>
          </p:cNvPr>
          <p:cNvSpPr/>
          <p:nvPr userDrawn="1"/>
        </p:nvSpPr>
        <p:spPr>
          <a:xfrm>
            <a:off x="6095999" y="762000"/>
            <a:ext cx="5588001" cy="55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1" y="1296286"/>
            <a:ext cx="4572000" cy="4545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E3BFECF0-BD9E-AD61-488F-C22FFFB88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E15A2E5-D5D5-C5AD-15A8-6177A9074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264712E-16E5-1CB8-2100-916F253F5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63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8DA152-DC73-1933-89AC-293A1B45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8FD3CA-9E3A-DA78-2574-436973965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79EB88-1A47-5832-2A70-69A019041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61390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E96F1A-1D75-C100-71A4-4742BDD7B11A}"/>
              </a:ext>
            </a:extLst>
          </p:cNvPr>
          <p:cNvGrpSpPr/>
          <p:nvPr userDrawn="1"/>
        </p:nvGrpSpPr>
        <p:grpSpPr>
          <a:xfrm>
            <a:off x="9143997" y="6097466"/>
            <a:ext cx="2281602" cy="760534"/>
            <a:chOff x="9143997" y="6097466"/>
            <a:chExt cx="2281602" cy="7605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>
              <a:off x="10665065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9904531" y="6097466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9143997" y="6097466"/>
              <a:ext cx="760534" cy="760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80008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1C2548-2599-74CA-A48F-E04E5463B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62C882-2A69-F748-3C81-589891B1E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C5E306-FF5E-59E6-1425-2F0D7D1F5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8C8E8E-E78E-024F-C737-79C115B34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9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21AFC-6EEE-5CB9-7D0C-EC257D49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FDE108-9F01-AB46-00DC-D51BF0B0B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E0D5CD-7082-88A0-75F7-1C300BDD4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6853A9-3B50-F3C9-0E5A-0E1C3A655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01591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A624B-0E8E-2F14-ECFA-C0AA0C9C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8000"/>
            <a:ext cx="508001" cy="1523623"/>
            <a:chOff x="11684117" y="4318000"/>
            <a:chExt cx="508001" cy="15236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579711-D799-B1C8-4F15-B13FE2260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3DB07-14C1-3054-F67B-5F57958AB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811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994D1E-5EFD-912B-5855-FE9AC1A3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8000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946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377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B14B4-3F6F-7C7D-D8C4-736FD08E2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4000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905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C3C264-1EB3-7E97-6999-6B931A360C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DF6B26-00EF-C637-53C4-802DA5C94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C52DAE-17AF-136B-ED57-819462436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243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EA122-0806-77A7-CFDC-D326B10F8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425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066741-7861-C3B0-75C5-7FDAAE44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95C5C-1541-55ED-7E4E-F52FB0C8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80325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F44DCD-BFB2-BEB3-11B5-319EF342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CF9C03-0302-CB24-837A-0BA5B8678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F7715B-75CD-84AE-D355-608D941EE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BAD185-8175-1A6A-D5AB-D626EBB85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58377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B84E4-C5A3-9B32-6189-29DAB240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2CD00A-E39B-B6A1-5B94-9AE69916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726B71-AE93-C7BE-497E-96FD371D7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238A48-FD26-C0E7-E263-3A3501C7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231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B5A58-6D7B-03CD-0C09-558F18AC9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7618"/>
            <a:ext cx="508001" cy="1524005"/>
            <a:chOff x="11684117" y="4317618"/>
            <a:chExt cx="508001" cy="15240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0421C5-B120-371A-24A8-4D5C5E27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7D0359-896D-D93A-DFEE-9C62CABA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620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15B00-6124-2A68-0F74-0348884CB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7618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091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C295A-BF39-F726-6AA6-9FCE89A1BDBA}"/>
              </a:ext>
            </a:extLst>
          </p:cNvPr>
          <p:cNvGrpSpPr/>
          <p:nvPr userDrawn="1"/>
        </p:nvGrpSpPr>
        <p:grpSpPr>
          <a:xfrm>
            <a:off x="763600" y="1778000"/>
            <a:ext cx="1524000" cy="508000"/>
            <a:chOff x="762000" y="1524000"/>
            <a:chExt cx="1524000" cy="50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6F44BE-2D58-2BAC-808E-D987FF8D3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6626B-F478-4CBA-B6D0-174F9F63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D06099-7CD8-7D33-27DA-D565566F7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544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478DC-6C5E-8B2E-480A-04B7EDD5F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3623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183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053DDEA-636E-CDA5-06EF-85B31F1A04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D6479A-3ED7-494F-69D8-CAA95DFF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492314A-F809-24E8-BAE4-B4D4CD5152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262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4307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0614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4692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5412C-12A9-441A-6655-EDB9B4629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188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 descr="Jisc logo&#10;">
            <a:extLst>
              <a:ext uri="{FF2B5EF4-FFF2-40B4-BE49-F238E27FC236}">
                <a16:creationId xmlns:a16="http://schemas.microsoft.com/office/drawing/2014/main" id="{B8F19E67-77D9-0CC0-F8A9-0AF4FEEEE0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7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33262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35642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30023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499215" y="4760084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4" y="3789758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20701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1824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3728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84" y="4244659"/>
            <a:ext cx="437790" cy="437790"/>
          </a:xfrm>
          <a:prstGeom prst="rect">
            <a:avLst/>
          </a:prstGeom>
        </p:spPr>
      </p:pic>
      <p:pic>
        <p:nvPicPr>
          <p:cNvPr id="6" name="Graphic 5" descr="Jisc: for the future of education and research">
            <a:extLst>
              <a:ext uri="{FF2B5EF4-FFF2-40B4-BE49-F238E27FC236}">
                <a16:creationId xmlns:a16="http://schemas.microsoft.com/office/drawing/2014/main" id="{E487B674-5F52-B76B-1517-8D06628CCB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000" y="508000"/>
            <a:ext cx="6318000" cy="75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F63FE5-BA15-0708-C3ED-624D7516D5B6}"/>
              </a:ext>
            </a:extLst>
          </p:cNvPr>
          <p:cNvSpPr txBox="1"/>
          <p:nvPr userDrawn="1"/>
        </p:nvSpPr>
        <p:spPr>
          <a:xfrm>
            <a:off x="511804" y="-833620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828DF-DE95-E22B-8769-163BD1FD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0982B-0F49-3F01-EB01-AF566EACF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4A896F-F57A-4CC9-893D-5898C031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AD5FF5-F6CF-445A-922C-A4245AE5F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8BB99C-AA86-E095-A002-55755C154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D12499-18AA-6600-2079-49085A019575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F213CC-7CA6-3803-07DE-AAFF8B50F397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A55A4-EE64-BC08-F2AB-B1DC5A5ECB17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FBD53-4032-E9FB-5B94-36C2B191C85E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</a:rPr>
              <a:t>Except where otherwise noted, this work is licensed under CC-BY-NC-ND.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0BD367-4F03-3982-99AF-E97A641D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80B6CB-5F42-FE88-01A7-C69E3F7E4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CEF30C-9B08-20C9-C9B8-A002FFEFE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16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0084A-2721-DF20-6806-68CE1824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96000" y="6097466"/>
            <a:ext cx="1524000" cy="506537"/>
            <a:chOff x="6096000" y="6097466"/>
            <a:chExt cx="1524000" cy="5065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7113466" y="6097466"/>
              <a:ext cx="506534" cy="506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6602534" y="6097467"/>
              <a:ext cx="510931" cy="506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6096000" y="6097469"/>
              <a:ext cx="506534" cy="506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629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1526934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785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079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5827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for the future of education and research">
            <a:extLst>
              <a:ext uri="{FF2B5EF4-FFF2-40B4-BE49-F238E27FC236}">
                <a16:creationId xmlns:a16="http://schemas.microsoft.com/office/drawing/2014/main" id="{82B1E1B0-6B32-3069-0831-46D468B94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0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Powering the future of education and research">
            <a:extLst>
              <a:ext uri="{FF2B5EF4-FFF2-40B4-BE49-F238E27FC236}">
                <a16:creationId xmlns:a16="http://schemas.microsoft.com/office/drawing/2014/main" id="{BAEE1D61-BFBB-B071-532E-71DDAD988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08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rotecting the future of education and research">
            <a:extLst>
              <a:ext uri="{FF2B5EF4-FFF2-40B4-BE49-F238E27FC236}">
                <a16:creationId xmlns:a16="http://schemas.microsoft.com/office/drawing/2014/main" id="{7370CE0D-5821-FF45-80C0-DEAC7EC7C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3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phic 20" descr="Jisc: for the future of education and research">
            <a:extLst>
              <a:ext uri="{FF2B5EF4-FFF2-40B4-BE49-F238E27FC236}">
                <a16:creationId xmlns:a16="http://schemas.microsoft.com/office/drawing/2014/main" id="{DDD33347-43B7-B2EF-FABC-C2A2A1975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28B89E-200B-EF51-8A72-7546370B6687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41A77B-37BE-F8FC-3996-F3B7E74BF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5A1D73-C193-A2F0-1C3A-18E647881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E93D76-F2C5-FA42-4EAA-D0B67F80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1569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Shaping the future of education and research">
            <a:extLst>
              <a:ext uri="{FF2B5EF4-FFF2-40B4-BE49-F238E27FC236}">
                <a16:creationId xmlns:a16="http://schemas.microsoft.com/office/drawing/2014/main" id="{309ECA6E-F60D-A121-0B5D-47041CF20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7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Connecting the future of education and research">
            <a:extLst>
              <a:ext uri="{FF2B5EF4-FFF2-40B4-BE49-F238E27FC236}">
                <a16:creationId xmlns:a16="http://schemas.microsoft.com/office/drawing/2014/main" id="{35C6EB68-ACBA-8854-D459-A84CFAA18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7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Leading the future of education and research">
            <a:extLst>
              <a:ext uri="{FF2B5EF4-FFF2-40B4-BE49-F238E27FC236}">
                <a16:creationId xmlns:a16="http://schemas.microsoft.com/office/drawing/2014/main" id="{6740719A-1C61-E631-6781-7F803D77C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7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Inspiring the future of education and research">
            <a:extLst>
              <a:ext uri="{FF2B5EF4-FFF2-40B4-BE49-F238E27FC236}">
                <a16:creationId xmlns:a16="http://schemas.microsoft.com/office/drawing/2014/main" id="{26609922-A4CF-25EB-E46B-D049CD959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8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66" y="-1601"/>
            <a:ext cx="6856534" cy="6856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579D91-C0BF-6674-0865-D79C6388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21011" y="1017877"/>
            <a:ext cx="1527000" cy="1018178"/>
            <a:chOff x="5843466" y="5588000"/>
            <a:chExt cx="1522534" cy="10152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B913F3-1B10-131A-A473-40F235D1D9DA}"/>
                </a:ext>
              </a:extLst>
            </p:cNvPr>
            <p:cNvSpPr/>
            <p:nvPr userDrawn="1"/>
          </p:nvSpPr>
          <p:spPr>
            <a:xfrm>
              <a:off x="6858400" y="6095600"/>
              <a:ext cx="507600" cy="507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5843466" y="5588000"/>
              <a:ext cx="507600" cy="507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6350933" y="5588000"/>
              <a:ext cx="507600" cy="507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00" y="5095510"/>
            <a:ext cx="457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532" y="4571999"/>
            <a:ext cx="2285468" cy="2286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00" y="3302000"/>
            <a:ext cx="457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43585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3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1" y="2540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543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080000" y="5334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A8BC2-0A0B-DC40-80E1-AAB87B3FC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08000" y="762000"/>
            <a:ext cx="5080000" cy="5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1" y="1276662"/>
            <a:ext cx="4064000" cy="405733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692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3035D2-4B9D-1827-6026-F2AE03E4E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016000"/>
            <a:ext cx="9703016" cy="4826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B5DFB-AB96-FBBC-CC74-C9E7DA89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-253999" y="254000"/>
            <a:ext cx="1524000" cy="1016000"/>
            <a:chOff x="10915710" y="762000"/>
            <a:chExt cx="1524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86B6E7-8B36-ED0E-B9A1-F01441008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1270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76000" y="4826000"/>
            <a:ext cx="1016000" cy="1016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47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D7B9D3-BC21-2B1D-94E4-5BAF4A78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7999" y="2540000"/>
            <a:ext cx="254001" cy="762002"/>
            <a:chOff x="11615418" y="2702052"/>
            <a:chExt cx="254001" cy="762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D2695D-E4DF-FB9F-9384-8D714C258F38}"/>
                </a:ext>
              </a:extLst>
            </p:cNvPr>
            <p:cNvGrpSpPr/>
            <p:nvPr userDrawn="1"/>
          </p:nvGrpSpPr>
          <p:grpSpPr>
            <a:xfrm>
              <a:off x="11615418" y="2956051"/>
              <a:ext cx="254001" cy="508003"/>
              <a:chOff x="253998" y="253998"/>
              <a:chExt cx="254001" cy="5080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4938AF-E9C9-605A-A592-B6906F5B4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508000"/>
                <a:ext cx="254001" cy="25400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3886C3D-CB47-2766-D75A-8BD2978C48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253998"/>
                <a:ext cx="254001" cy="2540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 flipV="1">
              <a:off x="11615418" y="2702052"/>
              <a:ext cx="254001" cy="2540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EAFF18-BE61-CE64-20AA-392E81B8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20699" y="0"/>
            <a:ext cx="152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672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 descr="Jisc: Powering the future of education and research">
            <a:extLst>
              <a:ext uri="{FF2B5EF4-FFF2-40B4-BE49-F238E27FC236}">
                <a16:creationId xmlns:a16="http://schemas.microsoft.com/office/drawing/2014/main" id="{CB4C4682-8BD0-0EF3-287C-28E63604A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69BE404-304D-5DD0-148B-DA324D24F96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3444DB-D6C0-F54E-F5F7-B0C46F271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537347-D469-FF06-292D-EE0FC748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E43BD-D0C8-9BAE-83EA-5FF51D5DE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40544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736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842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0" y="3302000"/>
            <a:ext cx="3303601" cy="253759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6000" y="5839590"/>
            <a:ext cx="1016000" cy="10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BE06CB-C0A1-D8BA-4F83-C0D12B57D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5601" y="762000"/>
            <a:ext cx="762000" cy="254000"/>
            <a:chOff x="10915710" y="762000"/>
            <a:chExt cx="1524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0125C8-80F2-3D9E-FB63-DE99DE96A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930D3F-2C33-5B2D-CFF9-8FC5D6D02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1FE0AF-8A09-14E4-BC3D-A18419997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762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26722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032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0681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846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3420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3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D9AA9-C4A8-7B2B-5672-DFF401C3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84000" y="1777955"/>
            <a:ext cx="762000" cy="254000"/>
            <a:chOff x="10667998" y="6351600"/>
            <a:chExt cx="1524002" cy="50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4F1BC6-4731-CAA9-4A85-1940A897F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323C8C-0573-3319-FB10-46724188C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815956-AD8B-0E2C-9A30-1DE936010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30326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E1124-208D-65FC-1214-E13106095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508001"/>
            <a:ext cx="254000" cy="762000"/>
            <a:chOff x="11684000" y="508001"/>
            <a:chExt cx="254000" cy="762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670A73-7A9D-CA3B-07A0-D7C87699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1016001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071F9-C891-2D5C-0210-739102BC7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508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B0F76-56D0-ADED-2524-1BA3D37BA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762001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1698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1874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546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096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Jisc: Protecting the future of education and research">
            <a:extLst>
              <a:ext uri="{FF2B5EF4-FFF2-40B4-BE49-F238E27FC236}">
                <a16:creationId xmlns:a16="http://schemas.microsoft.com/office/drawing/2014/main" id="{805614F2-70BD-D819-D62C-215C8F62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1957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8" y="762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3998" y="508000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3" y="0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489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30000" y="508001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8000" y="508001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54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F1BC6-4731-CAA9-4A85-1940A897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777955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23C8C-0573-3319-FB10-46724188C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2031955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815956-AD8B-0E2C-9A30-1DE936010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523955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480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70A73-7A9D-CA3B-07A0-D7C87699D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84000" y="1014413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071F9-C891-2D5C-0210-739102BC7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B0F76-56D0-ADED-2524-1BA3D37BA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761207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914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2345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543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780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4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-861974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4561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4799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4238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499215" y="4762821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4" y="3792495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23438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4561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6465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84" y="4247396"/>
            <a:ext cx="437790" cy="437790"/>
          </a:xfrm>
          <a:prstGeom prst="rect">
            <a:avLst/>
          </a:prstGeom>
        </p:spPr>
      </p:pic>
      <p:pic>
        <p:nvPicPr>
          <p:cNvPr id="6" name="Graphic 5" descr="Jisc: for the future of education and research">
            <a:extLst>
              <a:ext uri="{FF2B5EF4-FFF2-40B4-BE49-F238E27FC236}">
                <a16:creationId xmlns:a16="http://schemas.microsoft.com/office/drawing/2014/main" id="{20C4C028-FB55-EA68-A5C8-E831F45EDA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000" y="507999"/>
            <a:ext cx="6318000" cy="75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F1E5C4-2C75-60B4-AF99-F41ECA1D5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3048DE-1FDE-C503-4D7C-BF91FCA39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0D827-C227-6342-F286-2EB068291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3430E1-1880-6110-4B95-70417826A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FEC27C-64CC-42B0-E777-988F56FD0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18DAFC-8AF8-6ACF-3028-7194D7389F65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E86133-9313-7451-8372-A6671D7560C4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8577-0FA0-DF51-CDE6-22DAC515620E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CCD6BC-3535-FF9F-E2AA-0618ADD07CB0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</a:rPr>
              <a:t>Except where otherwise noted, this work is licensed under CC-BY-NC-ND.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57192-F57D-22F1-54E2-234AEAC46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49336-AF13-2780-C70B-FB7D0E1C8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3FED81-4FFC-1826-9F63-5A5BC7A5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41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16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C919CD-A4F0-AD80-C7E6-2EA8C097E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8000" y="5334011"/>
            <a:ext cx="1530610" cy="1523990"/>
            <a:chOff x="10668000" y="5334011"/>
            <a:chExt cx="1530610" cy="15239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11430000" y="5334011"/>
              <a:ext cx="761996" cy="76199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11430000" y="6096003"/>
              <a:ext cx="768610" cy="7619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10668000" y="6096006"/>
              <a:ext cx="761996" cy="7619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83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Graphic 3" descr="Jisc: Shaping the future of education and research">
            <a:extLst>
              <a:ext uri="{FF2B5EF4-FFF2-40B4-BE49-F238E27FC236}">
                <a16:creationId xmlns:a16="http://schemas.microsoft.com/office/drawing/2014/main" id="{5F3A3C6B-BE41-D79D-536E-83EAE3EC2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3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3355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for the future of education and research">
            <a:extLst>
              <a:ext uri="{FF2B5EF4-FFF2-40B4-BE49-F238E27FC236}">
                <a16:creationId xmlns:a16="http://schemas.microsoft.com/office/drawing/2014/main" id="{F90A8C9E-AF90-94D0-C888-584DA5330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34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owering the future of education and research">
            <a:extLst>
              <a:ext uri="{FF2B5EF4-FFF2-40B4-BE49-F238E27FC236}">
                <a16:creationId xmlns:a16="http://schemas.microsoft.com/office/drawing/2014/main" id="{E1BA5546-5D6E-B7C9-F6BC-2C3B26752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rotecting the future of education and research">
            <a:extLst>
              <a:ext uri="{FF2B5EF4-FFF2-40B4-BE49-F238E27FC236}">
                <a16:creationId xmlns:a16="http://schemas.microsoft.com/office/drawing/2014/main" id="{44D1333F-D8EA-9797-3634-ABDE5B556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92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Shaping the future of education and research">
            <a:extLst>
              <a:ext uri="{FF2B5EF4-FFF2-40B4-BE49-F238E27FC236}">
                <a16:creationId xmlns:a16="http://schemas.microsoft.com/office/drawing/2014/main" id="{796DAABB-1181-5288-0E87-EC78AFCD3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4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Connecting the future of education and research">
            <a:extLst>
              <a:ext uri="{FF2B5EF4-FFF2-40B4-BE49-F238E27FC236}">
                <a16:creationId xmlns:a16="http://schemas.microsoft.com/office/drawing/2014/main" id="{4DC02707-45B1-AA0F-0A45-48A1339E6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4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Leading the future of education and research">
            <a:extLst>
              <a:ext uri="{FF2B5EF4-FFF2-40B4-BE49-F238E27FC236}">
                <a16:creationId xmlns:a16="http://schemas.microsoft.com/office/drawing/2014/main" id="{1176970D-2DA0-A7A4-E58B-D287CFB55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3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Inspiring the future of education and research">
            <a:extLst>
              <a:ext uri="{FF2B5EF4-FFF2-40B4-BE49-F238E27FC236}">
                <a16:creationId xmlns:a16="http://schemas.microsoft.com/office/drawing/2014/main" id="{D75AB83D-AAC8-ACE9-9A90-E460FF4C1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14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" y="-1189"/>
            <a:ext cx="6857569" cy="6857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0"/>
            <a:ext cx="760400" cy="76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9242" y="1524000"/>
            <a:ext cx="5332757" cy="533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357" y="1524000"/>
            <a:ext cx="4561643" cy="3556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4826000"/>
            <a:ext cx="3810000" cy="127000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3906E4-11E6-56A5-CAFA-BB7385F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38174" y="6097466"/>
            <a:ext cx="2284534" cy="760534"/>
            <a:chOff x="5338174" y="6097466"/>
            <a:chExt cx="2284534" cy="76053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492773-7495-6335-B89F-E6D9157FA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100174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893F63-62EE-3363-C6D0-C66EB795C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62174" y="6097466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76C45E-A629-3B2D-1909-44BBC56F9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338174" y="6097466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7298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33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Graphic 6" descr="Jisc: Connecting the future of education and research">
            <a:extLst>
              <a:ext uri="{FF2B5EF4-FFF2-40B4-BE49-F238E27FC236}">
                <a16:creationId xmlns:a16="http://schemas.microsoft.com/office/drawing/2014/main" id="{66AAB9DD-29B1-92EC-5C71-2BC2BA3C0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71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A72E9-DA96-A613-D01D-AEB00D9A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116"/>
            <a:ext cx="1524000" cy="760534"/>
            <a:chOff x="0" y="-26050"/>
            <a:chExt cx="1524000" cy="7605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F1144D-C729-1457-55F5-4A054B25B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0" y="-26050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558E94-FD0B-A447-E478-19C11ED5C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63466" y="-26050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E609A5-B842-9376-3573-41E5B34C6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4591157"/>
            <a:ext cx="254000" cy="1016000"/>
            <a:chOff x="11938000" y="758648"/>
            <a:chExt cx="254000" cy="1016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2A5F16-98B6-2116-D5DC-265EA3A3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A99D94-9433-202B-1DFA-E07C515D6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DD6AC9-1207-19E8-AD52-5EDAF90E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DFF234-93FD-9593-327B-4208A142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1266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270000"/>
            <a:ext cx="9703016" cy="4572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B0AFDE-DDC9-54D0-1B8C-DD1DBC677B87}"/>
              </a:ext>
            </a:extLst>
          </p:cNvPr>
          <p:cNvGrpSpPr/>
          <p:nvPr userDrawn="1"/>
        </p:nvGrpSpPr>
        <p:grpSpPr>
          <a:xfrm>
            <a:off x="11176000" y="759006"/>
            <a:ext cx="1016000" cy="508000"/>
            <a:chOff x="14288656" y="-304800"/>
            <a:chExt cx="1016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288656" y="-3048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796656" y="-3048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239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59AE06-965C-4473-FB04-C86CE03F6B40}"/>
              </a:ext>
            </a:extLst>
          </p:cNvPr>
          <p:cNvGrpSpPr/>
          <p:nvPr userDrawn="1"/>
        </p:nvGrpSpPr>
        <p:grpSpPr>
          <a:xfrm>
            <a:off x="6350001" y="508000"/>
            <a:ext cx="1518834" cy="508000"/>
            <a:chOff x="6350001" y="508000"/>
            <a:chExt cx="1518834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55418" y="508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360835" y="508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350001" y="508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326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9926E7-33DA-CD7B-115E-B8EAA84ED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9297" y="507999"/>
            <a:ext cx="5841587" cy="58458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016000"/>
            <a:ext cx="4826000" cy="4826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Paragraph of text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13130-4BF0-76A7-1F63-74EEF6002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42000" y="1016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8F33D5-15C4-4D02-CD24-24A3FDAF3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42000" y="508000"/>
            <a:ext cx="508000" cy="5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C2DD5-AEF0-244A-8E70-8FC3B8D66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334000" y="0"/>
            <a:ext cx="508000" cy="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60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1"/>
            <a:ext cx="5335200" cy="5333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334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1294" y="508000"/>
            <a:ext cx="3794307" cy="2537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5337891"/>
            <a:ext cx="1016000" cy="1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068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91775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863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684A97-0C85-44C6-8C01-7E941332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988C42-405B-0BA2-4C15-31C1D173F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3696CF-76C9-FC32-7570-696FBC9C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89559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CA5554-ABD5-CA3A-0F65-EA7532A0D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65D0C6-9B3B-2394-F0E3-1411B73EF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2869C-CDC2-2CBD-4C2A-78CE666ED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99919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6A397-07C0-79DA-1EAC-7431732C7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0BEC8-988A-5E40-EB59-43680C76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74ED8E-0CFB-1574-4721-ABB1C6BA8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72442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Graphic 3" descr="Jisc: Leading the future of education and research">
            <a:extLst>
              <a:ext uri="{FF2B5EF4-FFF2-40B4-BE49-F238E27FC236}">
                <a16:creationId xmlns:a16="http://schemas.microsoft.com/office/drawing/2014/main" id="{DFD7D18C-E726-D7FC-62C6-C656CC9E8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844A44-5FE7-0239-84A0-31EFF576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42002"/>
            <a:ext cx="1027598" cy="513799"/>
            <a:chOff x="7874000" y="5842002"/>
            <a:chExt cx="1027598" cy="5137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15E60C-610C-511E-B364-A902B1ACB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769DB1-7FEB-11F1-1FA7-8436D368B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38248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17CCD-E12B-1E7D-9D2F-454619DC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8000" y="5842002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B4E50-BAC5-D779-0DC6-1F635C518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DCEE30-ABD2-3CA7-ACCB-E134FB29C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8591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824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213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CD746-C48A-5BC4-4D22-D89A4B0D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8CE06A-B33E-478E-46E8-02A785FB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73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BE2B6-90DD-B5B5-2E8F-71BFCE89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55359-F50B-DAC2-AD3E-8939C8AFA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170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FB3666-685F-7457-C673-4F18B7AD2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5D7060-2057-8FC4-53FD-500666C25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22738A-7AE5-3F64-F832-F72998AFD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053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E19C38-7714-B662-0CE9-4FA04BC9B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39100"/>
            <a:ext cx="1027598" cy="513799"/>
            <a:chOff x="7874000" y="5842002"/>
            <a:chExt cx="1027598" cy="5137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079F51-AFB7-F5F7-99D9-42906DACB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9F0E22-6A35-65FF-742A-D0EBA104F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298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201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15884A-E152-A96D-CF4E-071747B1E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2201" y="5836201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C3A822-2AAD-A34C-B3DA-8CC3E8381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874CA-1067-C62D-CD36-3497ED0CF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62632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03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97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0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0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6">
          <p15:clr>
            <a:srgbClr val="F26B43"/>
          </p15:clr>
        </p15:guide>
        <p15:guide id="4" pos="320">
          <p15:clr>
            <a:srgbClr val="F26B43"/>
          </p15:clr>
        </p15:guide>
        <p15:guide id="5" pos="483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3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31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s2-london.perf.ja.net/grafana/d/07fde0de-9fb7-581a-b653-83ca056ae7aa/dd5fcc39-f3ef-54a2-b901-8b6ce95208a5?var-source=ps-slough-lat.perf.ja.net&amp;var-dest=ps-london-lat.perf.ja.net&amp;orgId=1&amp;from=1745534718158&amp;to=1753310718158&amp;var-source_ref=All&amp;var-dest_ref=All&amp;viewPanel=8" TargetMode="Externa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sc.ac.uk/get-involved/digital-research-community-group" TargetMode="External"/><Relationship Id="rId2" Type="http://schemas.openxmlformats.org/officeDocument/2006/relationships/hyperlink" Target="https://www.jisc.ac.uk/get-involved/research-network-engineering-rne-community-group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hyperlink" Target="https://www.jisc.ac.uk/get-involved/cyber-security-community-group" TargetMode="External"/><Relationship Id="rId4" Type="http://schemas.openxmlformats.org/officeDocument/2006/relationships/hyperlink" Target="https://www.jisc.ac.uk/get-involved/networkshop-community-group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E3_565E1AC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jisc.ac.uk/guides/using-the-janet-network-performance-test-facilities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netperf@jisc.ac.uk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7724-8F7F-1F95-4CB1-7B418192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Getting the best out of Jisc's Janet network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65336-C05E-885E-66DF-79133D3FD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Christopher J. Walker</a:t>
            </a:r>
          </a:p>
        </p:txBody>
      </p:sp>
      <p:pic>
        <p:nvPicPr>
          <p:cNvPr id="13" name="Picture Placeholder 12" descr="A person standing in a room&#10;&#10;AI-generated content may be incorrect.">
            <a:extLst>
              <a:ext uri="{FF2B5EF4-FFF2-40B4-BE49-F238E27FC236}">
                <a16:creationId xmlns:a16="http://schemas.microsoft.com/office/drawing/2014/main" id="{65322975-12F7-137D-9C66-4645138B80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 b="123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1308E-A67F-E180-C521-4A15227B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FF1F-E41B-5248-7B7A-2CCB2BDD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perfSONAR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30BBB-2D79-E840-759B-BB8EC501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82C9D-4D62-803B-CA98-9E349F86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D95CC-9092-F4F2-66FB-8C4C1DC1775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Custom Dashboards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83F3CB-D0DC-3214-1803-1AD59DF57B2C}"/>
              </a:ext>
            </a:extLst>
          </p:cNvPr>
          <p:cNvSpPr txBox="1">
            <a:spLocks/>
          </p:cNvSpPr>
          <p:nvPr/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algn="l" defTabSz="359974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2564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723847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52428" indent="-228584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93711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XLZD mesh</a:t>
            </a:r>
          </a:p>
          <a:p>
            <a:r>
              <a:rPr lang="en-GB" dirty="0"/>
              <a:t>Time Synchronisation mesh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3A1FEA8-A8D5-402E-E043-A5D9AD922C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008" b="3008"/>
          <a:stretch/>
        </p:blipFill>
        <p:spPr/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AF25FC9-863B-D3C1-7A36-FE52A0D26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7796" y="3190672"/>
            <a:ext cx="2964008" cy="3287128"/>
          </a:xfrm>
        </p:spPr>
      </p:pic>
    </p:spTree>
    <p:extLst>
      <p:ext uri="{BB962C8B-B14F-4D97-AF65-F5344CB8AC3E}">
        <p14:creationId xmlns:p14="http://schemas.microsoft.com/office/powerpoint/2010/main" val="184375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319F-A33B-B934-C4AB-1F98BFBC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Jumbo Frames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58195-29D5-5E18-FD0D-58FE933F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5AE3F-A030-B7DF-B080-B3AB1610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B130A-0B76-C62B-D34F-6D7C3000E6F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Jumbo Frames = MTU=9000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4EF7B-5146-F7CB-BA1F-32144595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Durham requested Jumbo Frames</a:t>
            </a:r>
          </a:p>
          <a:p>
            <a:pPr lvl="1"/>
            <a:r>
              <a:rPr lang="en-GB" dirty="0"/>
              <a:t>“Writing the tickets took longer than the change” (Jisc colleague)</a:t>
            </a:r>
          </a:p>
          <a:p>
            <a:pPr lvl="2"/>
            <a:r>
              <a:rPr lang="en-GB" dirty="0"/>
              <a:t>Jumbo frames across campus took longer.  </a:t>
            </a:r>
          </a:p>
          <a:p>
            <a:pPr lvl="1"/>
            <a:r>
              <a:rPr lang="en-GB" dirty="0" err="1"/>
              <a:t>perfSONAR</a:t>
            </a:r>
            <a:r>
              <a:rPr lang="en-GB" dirty="0"/>
              <a:t> shows a (small) difference</a:t>
            </a:r>
          </a:p>
          <a:p>
            <a:pPr lvl="2"/>
            <a:r>
              <a:rPr lang="en-GB" dirty="0"/>
              <a:t>Capped by link (single stream max 10Gbit)</a:t>
            </a:r>
          </a:p>
          <a:p>
            <a:pPr lvl="1"/>
            <a:r>
              <a:rPr lang="en-GB" dirty="0"/>
              <a:t>Globus</a:t>
            </a:r>
          </a:p>
          <a:p>
            <a:pPr lvl="2"/>
            <a:r>
              <a:rPr lang="en-GB" dirty="0"/>
              <a:t>TBC</a:t>
            </a:r>
          </a:p>
          <a:p>
            <a:pPr lvl="1"/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CDB809-7600-2E13-4214-6BD1150B6C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762" b="1762"/>
          <a:stretch/>
        </p:blipFill>
        <p:spPr/>
      </p:pic>
    </p:spTree>
    <p:extLst>
      <p:ext uri="{BB962C8B-B14F-4D97-AF65-F5344CB8AC3E}">
        <p14:creationId xmlns:p14="http://schemas.microsoft.com/office/powerpoint/2010/main" val="406507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0773B-8CCF-0C3E-990E-3DAE16EF6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E82E-4896-E824-9784-E7AA44E5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perfSONAR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96D2A-9D40-1AC6-0822-08161BFD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F0289-0926-0FA0-92DF-7AA63457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D787A-F53C-DB76-8A6E-C1B1B8A9C8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Time Synchronisation</a:t>
            </a:r>
            <a:endParaRPr lang="en-GB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248851A-F2D3-766C-234C-90C6DAD143F3}"/>
              </a:ext>
            </a:extLst>
          </p:cNvPr>
          <p:cNvSpPr txBox="1">
            <a:spLocks/>
          </p:cNvSpPr>
          <p:nvPr/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algn="l" defTabSz="359974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2564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723847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52428" indent="-228584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93711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59AD29FC-112E-7FEE-A0E8-BAEEA1E369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68" b="668"/>
          <a:stretch/>
        </p:blipFill>
        <p:spPr/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B74EB77-93F0-ADE9-C821-66A6CF7728B3}"/>
              </a:ext>
            </a:extLst>
          </p:cNvPr>
          <p:cNvSpPr txBox="1">
            <a:spLocks/>
          </p:cNvSpPr>
          <p:nvPr/>
        </p:nvSpPr>
        <p:spPr>
          <a:xfrm>
            <a:off x="660400" y="21843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algn="l" defTabSz="359974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2564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723847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52428" indent="-228584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93711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Chrony.conf</a:t>
            </a:r>
            <a:r>
              <a:rPr lang="en-GB" b="1" dirty="0"/>
              <a:t> </a:t>
            </a:r>
            <a:r>
              <a:rPr lang="en-GB" dirty="0"/>
              <a:t>changes: </a:t>
            </a:r>
          </a:p>
          <a:p>
            <a:r>
              <a:rPr lang="en-GB" dirty="0"/>
              <a:t>server ntp5.ja.net  </a:t>
            </a:r>
            <a:r>
              <a:rPr lang="en-GB" dirty="0" err="1"/>
              <a:t>minpoll</a:t>
            </a:r>
            <a:r>
              <a:rPr lang="en-GB" dirty="0"/>
              <a:t> 5 </a:t>
            </a:r>
            <a:r>
              <a:rPr lang="en-GB" dirty="0" err="1"/>
              <a:t>maxpoll</a:t>
            </a:r>
            <a:r>
              <a:rPr lang="en-GB" dirty="0"/>
              <a:t> 5 </a:t>
            </a:r>
            <a:r>
              <a:rPr lang="en-GB" dirty="0" err="1"/>
              <a:t>iburst</a:t>
            </a:r>
            <a:endParaRPr lang="en-GB" dirty="0"/>
          </a:p>
          <a:p>
            <a:pPr lvl="1"/>
            <a:r>
              <a:rPr lang="en-GB" dirty="0"/>
              <a:t># Previously default </a:t>
            </a:r>
            <a:r>
              <a:rPr lang="en-GB" dirty="0" err="1"/>
              <a:t>minpoll</a:t>
            </a:r>
            <a:r>
              <a:rPr lang="en-GB" dirty="0"/>
              <a:t>/</a:t>
            </a:r>
            <a:r>
              <a:rPr lang="en-GB" dirty="0" err="1"/>
              <a:t>maxpoll</a:t>
            </a:r>
            <a:r>
              <a:rPr lang="en-GB" dirty="0"/>
              <a:t> 6</a:t>
            </a:r>
          </a:p>
          <a:p>
            <a:r>
              <a:rPr lang="en-GB" dirty="0" err="1"/>
              <a:t>lock_all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Sysconfig</a:t>
            </a:r>
            <a:r>
              <a:rPr lang="en-GB" dirty="0"/>
              <a:t>: </a:t>
            </a:r>
            <a:r>
              <a:rPr lang="en-GB" dirty="0" err="1"/>
              <a:t>vm.swappiness</a:t>
            </a:r>
            <a:r>
              <a:rPr lang="en-GB" dirty="0"/>
              <a:t> from 60 to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54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9C5D-3AB8-8831-5568-A60301E1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Jisc Communities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9C0E7-88D5-4B1F-7807-9F4C91B1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6E091-D2CB-8558-484F-8FB40483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D4E9-88BF-8BC6-B903-77892B8382B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55E5C-6ACC-FA34-0DEB-F3DC6F434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Research network engineering (RNE) community group – Jisc</a:t>
            </a:r>
            <a:endParaRPr lang="en-GB" dirty="0"/>
          </a:p>
          <a:p>
            <a:r>
              <a:rPr lang="en-GB" dirty="0">
                <a:hlinkClick r:id="rId3"/>
              </a:rPr>
              <a:t>Digital research community group – Jisc</a:t>
            </a:r>
            <a:endParaRPr lang="en-GB" dirty="0"/>
          </a:p>
          <a:p>
            <a:r>
              <a:rPr lang="en-GB" dirty="0" err="1">
                <a:hlinkClick r:id="rId4"/>
              </a:rPr>
              <a:t>Networkshop</a:t>
            </a:r>
            <a:r>
              <a:rPr lang="en-GB" dirty="0">
                <a:hlinkClick r:id="rId4"/>
              </a:rPr>
              <a:t> community group </a:t>
            </a:r>
            <a:r>
              <a:rPr lang="en-GB">
                <a:hlinkClick r:id="rId4"/>
              </a:rPr>
              <a:t>– Jisc</a:t>
            </a:r>
            <a:r>
              <a:rPr lang="en-GB"/>
              <a:t> *NEW*</a:t>
            </a:r>
            <a:endParaRPr lang="en-GB" dirty="0"/>
          </a:p>
          <a:p>
            <a:r>
              <a:rPr lang="en-GB" dirty="0">
                <a:hlinkClick r:id="rId5"/>
              </a:rPr>
              <a:t>Cyber security community group - Jisc</a:t>
            </a:r>
            <a:endParaRPr lang="en-GB" dirty="0"/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9EF57D7-8211-AB6D-DFDF-7D6EAB348E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3526" r="23526"/>
          <a:stretch/>
        </p:blipFill>
        <p:spPr>
          <a:xfrm>
            <a:off x="7874000" y="20320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26958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51C61-575F-D162-B2F3-2702971995D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Christopher J. Walker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DDB44-ABAA-0EC8-19F5-3132BC45DA6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GB" dirty="0"/>
              <a:t>Research Support Senior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1CDA5-7AFB-2935-9EEF-FCE6BF37BAD7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Christopher.Walker@jisc.ac.uk</a:t>
            </a:r>
          </a:p>
        </p:txBody>
      </p:sp>
    </p:spTree>
    <p:extLst>
      <p:ext uri="{BB962C8B-B14F-4D97-AF65-F5344CB8AC3E}">
        <p14:creationId xmlns:p14="http://schemas.microsoft.com/office/powerpoint/2010/main" val="137757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F2A2-7E27-991F-5B5E-A24E9742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532E-F8FE-828A-C2C6-5FE40AD1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3C60C-FB02-B03A-C3B4-BD68379D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13B48-C5A6-7EEC-71D0-A15E40CD6B9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4ECF2-87A5-0112-40F7-D9EC1E84B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Janet Upgrades</a:t>
            </a:r>
          </a:p>
          <a:p>
            <a:pPr lvl="1"/>
            <a:r>
              <a:rPr lang="en-GB" dirty="0"/>
              <a:t>Optical upgrades</a:t>
            </a:r>
          </a:p>
          <a:p>
            <a:pPr lvl="1"/>
            <a:r>
              <a:rPr lang="en-GB" dirty="0"/>
              <a:t>Core Network upgrades</a:t>
            </a:r>
          </a:p>
          <a:p>
            <a:pPr lvl="1"/>
            <a:endParaRPr lang="en-GB" dirty="0"/>
          </a:p>
          <a:p>
            <a:r>
              <a:rPr lang="en-GB" dirty="0"/>
              <a:t>Network Performance</a:t>
            </a:r>
          </a:p>
          <a:p>
            <a:pPr lvl="1"/>
            <a:r>
              <a:rPr lang="en-GB" dirty="0"/>
              <a:t>Testing tools</a:t>
            </a:r>
          </a:p>
          <a:p>
            <a:pPr lvl="1"/>
            <a:r>
              <a:rPr lang="en-GB" dirty="0" err="1"/>
              <a:t>perfSONAR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AE5244-D89F-4B1A-2910-81D7FF721F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51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4ED3-45E0-CBFC-5026-07FD5166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Janet Upgrades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71707-50BA-82D6-3BB0-D0343387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2025 Iris Durham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89B57-5FE9-D315-01B3-B21DECAE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064739-5818-38C9-F2D0-305440BAD81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Optical backbone (Ciena)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8912C-3418-7314-4A93-82DBFB4E5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Deployed 12 years ago</a:t>
            </a:r>
          </a:p>
          <a:p>
            <a:pPr lvl="1"/>
            <a:r>
              <a:rPr lang="en-GB" dirty="0"/>
              <a:t>100G with 50GHz Channel width</a:t>
            </a:r>
          </a:p>
          <a:p>
            <a:pPr lvl="2"/>
            <a:r>
              <a:rPr lang="en-GB" dirty="0"/>
              <a:t>88 channels (8.8 </a:t>
            </a:r>
            <a:r>
              <a:rPr lang="en-GB" dirty="0" err="1"/>
              <a:t>Tbps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Fixed filters</a:t>
            </a:r>
          </a:p>
          <a:p>
            <a:pPr lvl="2"/>
            <a:r>
              <a:rPr lang="en-GB" dirty="0"/>
              <a:t>C band (1550nm)</a:t>
            </a:r>
          </a:p>
          <a:p>
            <a:r>
              <a:rPr lang="en-GB" dirty="0"/>
              <a:t>Upgrade to colourless add/drop</a:t>
            </a:r>
          </a:p>
          <a:p>
            <a:pPr lvl="1"/>
            <a:r>
              <a:rPr lang="en-GB" dirty="0"/>
              <a:t>Wavelength Selective Switches (WSS) -&gt; </a:t>
            </a:r>
            <a:r>
              <a:rPr lang="en-GB" dirty="0" err="1"/>
              <a:t>Flexgrid</a:t>
            </a:r>
            <a:r>
              <a:rPr lang="en-GB" dirty="0"/>
              <a:t> (done)</a:t>
            </a:r>
          </a:p>
          <a:p>
            <a:pPr lvl="1"/>
            <a:r>
              <a:rPr lang="en-GB" dirty="0"/>
              <a:t>DWDM (to do) </a:t>
            </a:r>
          </a:p>
          <a:p>
            <a:pPr lvl="2"/>
            <a:r>
              <a:rPr lang="en-GB" dirty="0"/>
              <a:t>Will give 400G /800G capability (75 GHz) – 23 </a:t>
            </a:r>
            <a:r>
              <a:rPr lang="en-GB" dirty="0" err="1"/>
              <a:t>Tbps</a:t>
            </a:r>
            <a:endParaRPr lang="en-GB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FCFB53-B6D0-8721-6EB4-4E71CDDD8B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078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C2CC7-9168-3919-CF8E-E4CF8231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BE1A-C623-FA9B-B2BC-78EE2148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Janet Upgrades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C1C95-CB83-A73E-63B7-4DDCB16F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FD6A7-E5DA-5C93-B533-40B41D5A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D279C-18CD-83BB-FC94-5CB84EB2D47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Routers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A7A73-176D-A6CC-DE03-D4FE35BA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Core router upgrade</a:t>
            </a:r>
          </a:p>
          <a:p>
            <a:pPr lvl="1"/>
            <a:r>
              <a:rPr lang="en-GB" dirty="0"/>
              <a:t>Next couple of years</a:t>
            </a:r>
          </a:p>
          <a:p>
            <a:pPr lvl="2"/>
            <a:r>
              <a:rPr lang="en-GB" dirty="0"/>
              <a:t>400/800G likely</a:t>
            </a:r>
          </a:p>
          <a:p>
            <a:pPr lvl="2"/>
            <a:r>
              <a:rPr lang="en-GB" dirty="0"/>
              <a:t>Coherent optics?</a:t>
            </a:r>
          </a:p>
          <a:p>
            <a:pPr lvl="2"/>
            <a:r>
              <a:rPr lang="en-GB" dirty="0"/>
              <a:t>Southern network to go to 1.6 Tb (4*400G or 2*800G)</a:t>
            </a:r>
          </a:p>
          <a:p>
            <a:pPr lvl="2"/>
            <a:r>
              <a:rPr lang="en-GB" dirty="0"/>
              <a:t>Significantly less power</a:t>
            </a:r>
          </a:p>
          <a:p>
            <a:pPr marL="241281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3D9E5A-301F-95D4-106C-953E3FC156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969" r="21969"/>
          <a:stretch/>
        </p:blipFill>
        <p:spPr/>
      </p:pic>
    </p:spTree>
    <p:extLst>
      <p:ext uri="{BB962C8B-B14F-4D97-AF65-F5344CB8AC3E}">
        <p14:creationId xmlns:p14="http://schemas.microsoft.com/office/powerpoint/2010/main" val="187265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B286-7C21-4A7F-9941-6D41C721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Joiner – Telecoms research and NDFF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5FAD1-A082-5D09-B2F8-402D0DF9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CDBB0-BE6B-E038-A109-85A1DFC6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C5F9C-B154-D543-040A-9B11C9AAF6E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Joiner - Layer 2 overlay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6C7D0-BE10-0E7D-00AA-34BAB0D0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Federated testbed </a:t>
            </a:r>
            <a:r>
              <a:rPr lang="en-GB" dirty="0"/>
              <a:t>for telecom ecosystem research, fostering sharing of experimental resources and introducing new technologies.</a:t>
            </a:r>
          </a:p>
          <a:p>
            <a:r>
              <a:rPr lang="en-GB" dirty="0"/>
              <a:t>Dublin node being added (with </a:t>
            </a:r>
            <a:r>
              <a:rPr lang="en-GB" dirty="0" err="1"/>
              <a:t>HEANet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National Dark Fibre Facility (NDFF)</a:t>
            </a:r>
          </a:p>
          <a:p>
            <a:pPr lvl="1"/>
            <a:r>
              <a:rPr lang="en-GB" dirty="0"/>
              <a:t>Fibre for photonics/quantum etc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E642E8-1C17-C4AB-9823-66B813669EB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 bwMode="auto">
          <a:xfrm>
            <a:off x="9217499" y="3429000"/>
            <a:ext cx="246650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CA33A1-29C1-8180-54D9-B7A384BC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0999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97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C2F7-0636-2499-FD96-464E9B3E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links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57570-3B92-7FED-A27D-F35E23A0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D9605-410D-FEB1-3B6B-C9F91980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D9424-3922-AC01-4965-361CC5C9B20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2406E-A00A-4828-04BC-45C6D8B0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Geant (European NRENs)</a:t>
            </a:r>
          </a:p>
          <a:p>
            <a:pPr lvl="1"/>
            <a:r>
              <a:rPr lang="en-GB" dirty="0"/>
              <a:t>Submitted </a:t>
            </a:r>
            <a:r>
              <a:rPr lang="en-GB" dirty="0" err="1"/>
              <a:t>EuroHPC</a:t>
            </a:r>
            <a:r>
              <a:rPr lang="en-GB" dirty="0"/>
              <a:t> hyperconnectivity bid (EU27) for </a:t>
            </a:r>
            <a:r>
              <a:rPr lang="en-GB" dirty="0" err="1"/>
              <a:t>Terrabit</a:t>
            </a:r>
            <a:r>
              <a:rPr lang="en-GB" dirty="0"/>
              <a:t> connectivity</a:t>
            </a:r>
          </a:p>
          <a:p>
            <a:r>
              <a:rPr lang="en-GB" dirty="0"/>
              <a:t>Global R&amp;E Networks (GREN)</a:t>
            </a:r>
          </a:p>
          <a:p>
            <a:pPr lvl="1"/>
            <a:r>
              <a:rPr lang="en-GB" dirty="0"/>
              <a:t>Optimised for low loss – for large science flows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DAC445-8251-E8F1-ECBE-6DE63ACE7F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07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CACA-E5D5-5CE6-24EB-364E9F23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Thoughts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75550-1D94-E561-2526-AC4B0EF9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58E37-D2A9-12B4-D665-7CEB76AA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CDA4B-B0DE-906B-82A2-30FC165DDC7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What does this unlock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D750C0-C04E-5A1C-5B84-BD0143A9E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Move data to compute</a:t>
            </a:r>
          </a:p>
          <a:p>
            <a:pPr lvl="1"/>
            <a:r>
              <a:rPr lang="en-GB" dirty="0"/>
              <a:t>On demand</a:t>
            </a:r>
          </a:p>
          <a:p>
            <a:pPr lvl="1"/>
            <a:r>
              <a:rPr lang="en-GB" dirty="0"/>
              <a:t>Real time</a:t>
            </a:r>
          </a:p>
          <a:p>
            <a:r>
              <a:rPr lang="en-GB" dirty="0"/>
              <a:t>Location of compute</a:t>
            </a:r>
          </a:p>
          <a:p>
            <a:pPr lvl="1"/>
            <a:r>
              <a:rPr lang="en-GB" dirty="0"/>
              <a:t>Move compute rather than electricity</a:t>
            </a:r>
          </a:p>
          <a:p>
            <a:r>
              <a:rPr lang="en-GB" dirty="0"/>
              <a:t>Storage federation</a:t>
            </a:r>
          </a:p>
          <a:p>
            <a:pPr lvl="1"/>
            <a:r>
              <a:rPr lang="en-GB" dirty="0"/>
              <a:t>Can’t get faster than the speed of light (in glass)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24B32D-3627-F192-F6A5-2CAE0EDA10B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Time / frequency services</a:t>
            </a:r>
          </a:p>
          <a:p>
            <a:r>
              <a:rPr lang="en-GB" dirty="0"/>
              <a:t>Fibre Sensing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912400-BDD7-A1DC-E9EF-8B5C4DD23A3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Potential capability </a:t>
            </a:r>
          </a:p>
        </p:txBody>
      </p:sp>
    </p:spTree>
    <p:extLst>
      <p:ext uri="{BB962C8B-B14F-4D97-AF65-F5344CB8AC3E}">
        <p14:creationId xmlns:p14="http://schemas.microsoft.com/office/powerpoint/2010/main" val="347613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5E06-6617-E335-5BCB-A243D01B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Network performance test facilities - Jisc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B99F0-AFB4-BFB4-FED9-409ABC83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AB115-72C0-9E7F-4203-7F7330D8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C343E-3246-C197-C841-746FC42C2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Slough and London</a:t>
            </a:r>
          </a:p>
          <a:p>
            <a:pPr lvl="1"/>
            <a:r>
              <a:rPr lang="en-GB" dirty="0"/>
              <a:t>IPv4/IPv6 </a:t>
            </a:r>
          </a:p>
          <a:p>
            <a:pPr lvl="1"/>
            <a:r>
              <a:rPr lang="en-GB" dirty="0"/>
              <a:t>9000 MTU</a:t>
            </a:r>
          </a:p>
          <a:p>
            <a:r>
              <a:rPr lang="en-GB" dirty="0" err="1"/>
              <a:t>Iperf</a:t>
            </a:r>
            <a:r>
              <a:rPr lang="en-GB" dirty="0"/>
              <a:t> (iperf2/3)</a:t>
            </a:r>
          </a:p>
          <a:p>
            <a:r>
              <a:rPr lang="en-GB" dirty="0"/>
              <a:t>RIPE Atlas Anchor</a:t>
            </a:r>
          </a:p>
          <a:p>
            <a:r>
              <a:rPr lang="en-GB" dirty="0"/>
              <a:t>100Gbit Data Transfer Node</a:t>
            </a:r>
          </a:p>
          <a:p>
            <a:pPr lvl="1"/>
            <a:r>
              <a:rPr lang="en-GB" dirty="0"/>
              <a:t>Delivered on Monday </a:t>
            </a:r>
          </a:p>
          <a:p>
            <a:pPr lvl="2"/>
            <a:r>
              <a:rPr lang="en-GB" dirty="0"/>
              <a:t>Installation soon</a:t>
            </a:r>
          </a:p>
          <a:p>
            <a:pPr lvl="2"/>
            <a:r>
              <a:rPr lang="en-GB" dirty="0"/>
              <a:t>Globus</a:t>
            </a:r>
          </a:p>
          <a:p>
            <a:pPr lvl="3"/>
            <a:r>
              <a:rPr lang="en-GB" dirty="0"/>
              <a:t>What else do people want?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AD7A677-235D-C8B5-2A4F-E26480C658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801" r="9801"/>
          <a:stretch/>
        </p:blipFill>
        <p:spPr>
          <a:xfrm>
            <a:off x="5896033" y="615761"/>
            <a:ext cx="5734050" cy="4610100"/>
          </a:xfrm>
          <a:prstGeom prst="rect">
            <a:avLst/>
          </a:prstGeom>
          <a:solidFill>
            <a:srgbClr val="FFFFFF">
              <a:lumMod val="95000"/>
            </a:srgbClr>
          </a:solidFill>
          <a:ln w="5080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412791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F3EE-5AD5-44BC-F18D-1FFA3B59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perfSONAR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ABBF0-2929-A422-C0C9-5DE9908D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2025 Iris Durham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8A77E-A4DE-4130-9850-34D39105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D884F-8942-7AD3-CF12-89A87885C84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HPC mesh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6B5ECA7-CB18-A490-BD4F-AE22655A6C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38" b="138"/>
          <a:stretch/>
        </p:blipFill>
        <p:spPr/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8AB35F5-4EEB-A256-BEC9-59F19EA66603}"/>
              </a:ext>
            </a:extLst>
          </p:cNvPr>
          <p:cNvSpPr txBox="1">
            <a:spLocks/>
          </p:cNvSpPr>
          <p:nvPr/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algn="l" defTabSz="359974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82564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723847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952428" indent="-228584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193711" indent="-241283" algn="l" defTabSz="359974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tabLst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netperf@jisc.ac.uk</a:t>
            </a:r>
            <a:r>
              <a:rPr lang="en-GB" dirty="0"/>
              <a:t> to join</a:t>
            </a:r>
          </a:p>
          <a:p>
            <a:r>
              <a:rPr lang="en-GB" dirty="0"/>
              <a:t>Latency/bandwidth monitoring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82444-0552-E738-805A-60F1C111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81" y="2768376"/>
            <a:ext cx="3702038" cy="383722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B21E19-62A4-9F09-6BA5-25693FB3B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13904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77EF3434-7C95-4F46-95B4-DFF6B71B6B58}"/>
    </a:ext>
  </a:extLst>
</a:theme>
</file>

<file path=ppt/theme/theme10.xml><?xml version="1.0" encoding="utf-8"?>
<a:theme xmlns:a="http://schemas.openxmlformats.org/drawingml/2006/main" name="1_CLOSING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F0E1D3A-5A6F-4E9D-AF6A-407909C31E72}"/>
    </a:ext>
  </a:extLst>
</a:theme>
</file>

<file path=ppt/theme/theme11.xml><?xml version="1.0" encoding="utf-8"?>
<a:theme xmlns:a="http://schemas.openxmlformats.org/drawingml/2006/main" name="2_Cover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34ABFB22-8CF2-431D-8A3F-CA318D3E3474}"/>
    </a:ext>
  </a:extLst>
</a:theme>
</file>

<file path=ppt/theme/theme12.xml><?xml version="1.0" encoding="utf-8"?>
<a:theme xmlns:a="http://schemas.openxmlformats.org/drawingml/2006/main" name="2_BREAK, IMPACT AND STAT SLIDE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0468293D-A98E-4109-934E-79056DE4DA09}"/>
    </a:ext>
  </a:extLst>
</a:theme>
</file>

<file path=ppt/theme/theme13.xml><?xml version="1.0" encoding="utf-8"?>
<a:theme xmlns:a="http://schemas.openxmlformats.org/drawingml/2006/main" name="2_LIGHT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403AC3BE-E2EE-4B6B-A0D4-167E69FC2FCE}"/>
    </a:ext>
  </a:extLst>
</a:theme>
</file>

<file path=ppt/theme/theme14.xml><?xml version="1.0" encoding="utf-8"?>
<a:theme xmlns:a="http://schemas.openxmlformats.org/drawingml/2006/main" name="2_DARK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FF625217-72DF-417D-ABF3-6BE19E7E0A59}"/>
    </a:ext>
  </a:extLst>
</a:theme>
</file>

<file path=ppt/theme/theme15.xml><?xml version="1.0" encoding="utf-8"?>
<a:theme xmlns:a="http://schemas.openxmlformats.org/drawingml/2006/main" name="2_CLOSING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9472BBE7-0341-4166-BB6F-A4A32A5FA6B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REAK, IMPACT AND STAT SLIDE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7191A6A2-8D6A-454C-9D75-D5CA7E26F1B1}"/>
    </a:ext>
  </a:extLst>
</a:theme>
</file>

<file path=ppt/theme/theme3.xml><?xml version="1.0" encoding="utf-8"?>
<a:theme xmlns:a="http://schemas.openxmlformats.org/drawingml/2006/main" name="LIGHT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920301FF-3505-42D6-82FF-EBA50FFA5DB8}"/>
    </a:ext>
  </a:extLst>
</a:theme>
</file>

<file path=ppt/theme/theme4.xml><?xml version="1.0" encoding="utf-8"?>
<a:theme xmlns:a="http://schemas.openxmlformats.org/drawingml/2006/main" name="DARK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E02ED725-0F5D-46B8-8765-E0E32A360DE3}"/>
    </a:ext>
  </a:extLst>
</a:theme>
</file>

<file path=ppt/theme/theme5.xml><?xml version="1.0" encoding="utf-8"?>
<a:theme xmlns:a="http://schemas.openxmlformats.org/drawingml/2006/main" name="CLOSING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40814EF7-543E-4B05-AF86-63FB38C54DBC}"/>
    </a:ext>
  </a:extLst>
</a:theme>
</file>

<file path=ppt/theme/theme6.xml><?xml version="1.0" encoding="utf-8"?>
<a:theme xmlns:a="http://schemas.openxmlformats.org/drawingml/2006/main" name="1_Covers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07A12560-6EA1-4F21-AE70-FBD12B7157F1}"/>
    </a:ext>
  </a:extLst>
</a:theme>
</file>

<file path=ppt/theme/theme7.xml><?xml version="1.0" encoding="utf-8"?>
<a:theme xmlns:a="http://schemas.openxmlformats.org/drawingml/2006/main" name="1_BREAK, IMPACT AND STAT SLIDES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31DF6B5-E136-49EC-AEB5-BCA7F9C28847}"/>
    </a:ext>
  </a:extLst>
</a:theme>
</file>

<file path=ppt/theme/theme8.xml><?xml version="1.0" encoding="utf-8"?>
<a:theme xmlns:a="http://schemas.openxmlformats.org/drawingml/2006/main" name="1_LIGHT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D4B4474C-F7AF-4B8E-834B-03175C5CC312}"/>
    </a:ext>
  </a:extLst>
</a:theme>
</file>

<file path=ppt/theme/theme9.xml><?xml version="1.0" encoding="utf-8"?>
<a:theme xmlns:a="http://schemas.openxmlformats.org/drawingml/2006/main" name="1_DARK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32F689B-28A6-43DF-9ABD-40551A8101F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B56782932DD49BDAA7F4F1A7C21F7" ma:contentTypeVersion="13" ma:contentTypeDescription="Create a new document." ma:contentTypeScope="" ma:versionID="53559e802303af960c09bef1a0ecade9">
  <xsd:schema xmlns:xsd="http://www.w3.org/2001/XMLSchema" xmlns:xs="http://www.w3.org/2001/XMLSchema" xmlns:p="http://schemas.microsoft.com/office/2006/metadata/properties" xmlns:ns1="http://schemas.microsoft.com/sharepoint/v3" xmlns:ns2="7c455f33-77d2-4545-9ec6-8ece34099d2f" xmlns:ns3="fed60dd1-978d-4234-81be-5c75651aa337" targetNamespace="http://schemas.microsoft.com/office/2006/metadata/properties" ma:root="true" ma:fieldsID="36690d6deb73d73e2cbbecf1b5c92829" ns1:_="" ns2:_="" ns3:_="">
    <xsd:import namespace="http://schemas.microsoft.com/sharepoint/v3"/>
    <xsd:import namespace="7c455f33-77d2-4545-9ec6-8ece34099d2f"/>
    <xsd:import namespace="fed60dd1-978d-4234-81be-5c75651aa337"/>
    <xsd:element name="properties">
      <xsd:complexType>
        <xsd:sequence>
          <xsd:element name="documentManagement">
            <xsd:complexType>
              <xsd:all>
                <xsd:element ref="ns2:b89bde72cd604427a006be6ed1d4a50e" minOccurs="0"/>
                <xsd:element ref="ns2:TaxCatchAll" minOccurs="0"/>
                <xsd:element ref="ns2:TaxCatchAllLabel" minOccurs="0"/>
                <xsd:element ref="ns2:p0236d4d144d4627bcb169c5987c2c89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5f33-77d2-4545-9ec6-8ece34099d2f" elementFormDefault="qualified">
    <xsd:import namespace="http://schemas.microsoft.com/office/2006/documentManagement/types"/>
    <xsd:import namespace="http://schemas.microsoft.com/office/infopath/2007/PartnerControls"/>
    <xsd:element name="b89bde72cd604427a006be6ed1d4a50e" ma:index="8" nillable="true" ma:taxonomy="true" ma:internalName="b89bde72cd604427a006be6ed1d4a50e" ma:taxonomyFieldName="Business_x0020_Function" ma:displayName="Business Function" ma:default="" ma:fieldId="{b89bde72-cd60-4427-a006-be6ed1d4a50e}" ma:sspId="79c6cfb5-50bc-4fca-81ee-f60fcea9a646" ma:termSetId="e083faab-cda4-4174-a470-765f029b000e" ma:anchorId="0dc13b50-433d-4bdb-999d-681bda683d09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4690356-d437-47b9-8aa7-722e2ce761be}" ma:internalName="TaxCatchAll" ma:showField="CatchAllData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4690356-d437-47b9-8aa7-722e2ce761be}" ma:internalName="TaxCatchAllLabel" ma:readOnly="true" ma:showField="CatchAllDataLabel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0236d4d144d4627bcb169c5987c2c89" ma:index="12" nillable="true" ma:taxonomy="true" ma:internalName="p0236d4d144d4627bcb169c5987c2c89" ma:taxonomyFieldName="Business_x0020_Activitiy" ma:displayName="Business Activity" ma:fieldId="{90236d4d-144d-4627-bcb1-69c5987c2c89}" ma:sspId="79c6cfb5-50bc-4fca-81ee-f60fcea9a646" ma:termSetId="e083faab-cda4-4174-a470-765f029b000e" ma:anchorId="de6fb188-fa74-481c-913e-47f98ad515a8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60dd1-978d-4234-81be-5c75651aa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9c6cfb5-50bc-4fca-81ee-f60fcea9a6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9c6cfb5-50bc-4fca-81ee-f60fcea9a646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ed60dd1-978d-4234-81be-5c75651aa337">
      <Terms xmlns="http://schemas.microsoft.com/office/infopath/2007/PartnerControls"/>
    </lcf76f155ced4ddcb4097134ff3c332f>
    <p0236d4d144d4627bcb169c5987c2c89 xmlns="7c455f33-77d2-4545-9ec6-8ece34099d2f">
      <Terms xmlns="http://schemas.microsoft.com/office/infopath/2007/PartnerControls"/>
    </p0236d4d144d4627bcb169c5987c2c89>
    <b89bde72cd604427a006be6ed1d4a50e xmlns="7c455f33-77d2-4545-9ec6-8ece34099d2f">
      <Terms xmlns="http://schemas.microsoft.com/office/infopath/2007/PartnerControls"/>
    </b89bde72cd604427a006be6ed1d4a50e>
    <TaxCatchAll xmlns="7c455f33-77d2-4545-9ec6-8ece34099d2f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2E699BA-CEF6-4AB2-B799-326BC31A7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455f33-77d2-4545-9ec6-8ece34099d2f"/>
    <ds:schemaRef ds:uri="fed60dd1-978d-4234-81be-5c75651aa3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CCCEF6-9C1C-47F8-83D0-25AD7FA9D04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674B36A-57CE-49EC-B4B9-5AC09AF801B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EA595EB-4F34-4CC1-ABA7-BBCEF6F295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ed60dd1-978d-4234-81be-5c75651aa337"/>
    <ds:schemaRef ds:uri="7c455f33-77d2-4545-9ec6-8ece34099d2f"/>
  </ds:schemaRefs>
</ds:datastoreItem>
</file>

<file path=docMetadata/LabelInfo.xml><?xml version="1.0" encoding="utf-8"?>
<clbl:labelList xmlns:clbl="http://schemas.microsoft.com/office/2020/mipLabelMetadata">
  <clbl:label id="{ec1a080c-7386-44f3-81c6-2c71b2b3b237}" enabled="1" method="Privileged" siteId="{48f9394d-8a14-4d27-82a6-f35f1236120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JISC PRESENTATION TEMPLATE_ALL 3.0</Template>
  <TotalTime>0</TotalTime>
  <Words>496</Words>
  <Application>Microsoft Office PowerPoint</Application>
  <PresentationFormat>Widescreen</PresentationFormat>
  <Paragraphs>128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Aptos</vt:lpstr>
      <vt:lpstr>Arial</vt:lpstr>
      <vt:lpstr>Roboto</vt:lpstr>
      <vt:lpstr>Roboto Light</vt:lpstr>
      <vt:lpstr>Roboto Mono Light</vt:lpstr>
      <vt:lpstr>Roboto Mono Thin</vt:lpstr>
      <vt:lpstr>Covers</vt:lpstr>
      <vt:lpstr>BREAK, IMPACT AND STAT SLIDES</vt:lpstr>
      <vt:lpstr>LIGHT</vt:lpstr>
      <vt:lpstr>DARK</vt:lpstr>
      <vt:lpstr>CLOSING</vt:lpstr>
      <vt:lpstr>1_Covers</vt:lpstr>
      <vt:lpstr>1_BREAK, IMPACT AND STAT SLIDES</vt:lpstr>
      <vt:lpstr>1_LIGHT</vt:lpstr>
      <vt:lpstr>1_DARK</vt:lpstr>
      <vt:lpstr>1_CLOSING</vt:lpstr>
      <vt:lpstr>2_Covers</vt:lpstr>
      <vt:lpstr>2_BREAK, IMPACT AND STAT SLIDES</vt:lpstr>
      <vt:lpstr>2_LIGHT</vt:lpstr>
      <vt:lpstr>2_DARK</vt:lpstr>
      <vt:lpstr>2_CLOSING</vt:lpstr>
      <vt:lpstr>Getting the best out of Jisc's Janet network</vt:lpstr>
      <vt:lpstr>Overview</vt:lpstr>
      <vt:lpstr>Janet Upgrades</vt:lpstr>
      <vt:lpstr>Janet Upgrades</vt:lpstr>
      <vt:lpstr>Joiner – Telecoms research and NDFF</vt:lpstr>
      <vt:lpstr>Global links</vt:lpstr>
      <vt:lpstr>Thoughts</vt:lpstr>
      <vt:lpstr>Network performance test facilities - Jisc</vt:lpstr>
      <vt:lpstr>perfSONAR</vt:lpstr>
      <vt:lpstr>perfSONAR</vt:lpstr>
      <vt:lpstr>Jumbo Frames</vt:lpstr>
      <vt:lpstr>perfSONAR</vt:lpstr>
      <vt:lpstr>Jisc Communities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Walker</dc:creator>
  <cp:lastModifiedBy>Christopher Walker</cp:lastModifiedBy>
  <cp:revision>1</cp:revision>
  <dcterms:created xsi:type="dcterms:W3CDTF">2025-06-30T08:36:55Z</dcterms:created>
  <dcterms:modified xsi:type="dcterms:W3CDTF">2025-07-01T15:17:12Z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0x01010061FB56782932DD49BDAA7F4F1A7C21F7</vt:lpwstr>
  </property>
</Properties>
</file>