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0" r:id="rId5"/>
  </p:sldMasterIdLst>
  <p:notesMasterIdLst>
    <p:notesMasterId r:id="rId36"/>
  </p:notesMasterIdLst>
  <p:sldIdLst>
    <p:sldId id="257" r:id="rId6"/>
    <p:sldId id="296" r:id="rId7"/>
    <p:sldId id="304" r:id="rId8"/>
    <p:sldId id="293" r:id="rId9"/>
    <p:sldId id="292" r:id="rId10"/>
    <p:sldId id="273" r:id="rId11"/>
    <p:sldId id="294" r:id="rId12"/>
    <p:sldId id="302" r:id="rId13"/>
    <p:sldId id="262" r:id="rId14"/>
    <p:sldId id="260" r:id="rId15"/>
    <p:sldId id="290" r:id="rId16"/>
    <p:sldId id="297" r:id="rId17"/>
    <p:sldId id="275" r:id="rId18"/>
    <p:sldId id="279" r:id="rId19"/>
    <p:sldId id="280" r:id="rId20"/>
    <p:sldId id="281" r:id="rId21"/>
    <p:sldId id="299" r:id="rId22"/>
    <p:sldId id="298" r:id="rId23"/>
    <p:sldId id="285" r:id="rId24"/>
    <p:sldId id="272" r:id="rId25"/>
    <p:sldId id="286" r:id="rId26"/>
    <p:sldId id="306" r:id="rId27"/>
    <p:sldId id="300" r:id="rId28"/>
    <p:sldId id="291" r:id="rId29"/>
    <p:sldId id="305" r:id="rId30"/>
    <p:sldId id="289" r:id="rId31"/>
    <p:sldId id="278" r:id="rId32"/>
    <p:sldId id="265" r:id="rId33"/>
    <p:sldId id="268" r:id="rId34"/>
    <p:sldId id="27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5AB4"/>
    <a:srgbClr val="626262"/>
    <a:srgbClr val="F08900"/>
    <a:srgbClr val="003088"/>
    <a:srgbClr val="FF6900"/>
    <a:srgbClr val="1E5DF8"/>
    <a:srgbClr val="FFFFFF"/>
    <a:srgbClr val="00BED5"/>
    <a:srgbClr val="C13D33"/>
    <a:srgbClr val="E9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D9FC80-81E9-4C74-BD66-DA38D523E643}" v="260" dt="2025-06-30T18:48:33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466" y="120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yrne, Thomas (STFC,RAL,SC)" userId="9d4b01c6-673a-4e49-827c-109b449a309c" providerId="ADAL" clId="{DDD9FC80-81E9-4C74-BD66-DA38D523E643}"/>
    <pc:docChg chg="undo redo custSel addSld delSld modSld sldOrd">
      <pc:chgData name="Byrne, Thomas (STFC,RAL,SC)" userId="9d4b01c6-673a-4e49-827c-109b449a309c" providerId="ADAL" clId="{DDD9FC80-81E9-4C74-BD66-DA38D523E643}" dt="2025-06-30T18:49:08.788" v="14518" actId="20577"/>
      <pc:docMkLst>
        <pc:docMk/>
      </pc:docMkLst>
      <pc:sldChg chg="addSp delSp modSp mod">
        <pc:chgData name="Byrne, Thomas (STFC,RAL,SC)" userId="9d4b01c6-673a-4e49-827c-109b449a309c" providerId="ADAL" clId="{DDD9FC80-81E9-4C74-BD66-DA38D523E643}" dt="2025-06-30T17:37:09.436" v="13073"/>
        <pc:sldMkLst>
          <pc:docMk/>
          <pc:sldMk cId="3224382533" sldId="257"/>
        </pc:sldMkLst>
        <pc:spChg chg="add">
          <ac:chgData name="Byrne, Thomas (STFC,RAL,SC)" userId="9d4b01c6-673a-4e49-827c-109b449a309c" providerId="ADAL" clId="{DDD9FC80-81E9-4C74-BD66-DA38D523E643}" dt="2025-06-30T17:36:13.360" v="13051"/>
          <ac:spMkLst>
            <pc:docMk/>
            <pc:sldMk cId="3224382533" sldId="257"/>
            <ac:spMk id="2" creationId="{DCD87588-CE57-AF91-707B-BEADE876DBD0}"/>
          </ac:spMkLst>
        </pc:spChg>
        <pc:spChg chg="mod">
          <ac:chgData name="Byrne, Thomas (STFC,RAL,SC)" userId="9d4b01c6-673a-4e49-827c-109b449a309c" providerId="ADAL" clId="{DDD9FC80-81E9-4C74-BD66-DA38D523E643}" dt="2025-06-30T17:37:08.701" v="13071" actId="1076"/>
          <ac:spMkLst>
            <pc:docMk/>
            <pc:sldMk cId="3224382533" sldId="257"/>
            <ac:spMk id="3" creationId="{78DB0FE0-A4AF-D848-8925-91A37993D74D}"/>
          </ac:spMkLst>
        </pc:spChg>
        <pc:spChg chg="add mod">
          <ac:chgData name="Byrne, Thomas (STFC,RAL,SC)" userId="9d4b01c6-673a-4e49-827c-109b449a309c" providerId="ADAL" clId="{DDD9FC80-81E9-4C74-BD66-DA38D523E643}" dt="2025-06-30T17:36:20.728" v="13053"/>
          <ac:spMkLst>
            <pc:docMk/>
            <pc:sldMk cId="3224382533" sldId="257"/>
            <ac:spMk id="4" creationId="{D11E8082-6065-0F71-A3F5-0C5A7C4045A8}"/>
          </ac:spMkLst>
        </pc:spChg>
        <pc:spChg chg="mod">
          <ac:chgData name="Byrne, Thomas (STFC,RAL,SC)" userId="9d4b01c6-673a-4e49-827c-109b449a309c" providerId="ADAL" clId="{DDD9FC80-81E9-4C74-BD66-DA38D523E643}" dt="2025-06-26T14:37:57.948" v="570" actId="20577"/>
          <ac:spMkLst>
            <pc:docMk/>
            <pc:sldMk cId="3224382533" sldId="257"/>
            <ac:spMk id="5" creationId="{0BEB0AE4-391E-6F41-84C6-D4EEDF519A31}"/>
          </ac:spMkLst>
        </pc:spChg>
        <pc:spChg chg="add del mod">
          <ac:chgData name="Byrne, Thomas (STFC,RAL,SC)" userId="9d4b01c6-673a-4e49-827c-109b449a309c" providerId="ADAL" clId="{DDD9FC80-81E9-4C74-BD66-DA38D523E643}" dt="2025-06-30T17:37:09.436" v="13073"/>
          <ac:spMkLst>
            <pc:docMk/>
            <pc:sldMk cId="3224382533" sldId="257"/>
            <ac:spMk id="7" creationId="{F31CD00A-4AB4-ADF6-523C-6C650BE1B890}"/>
          </ac:spMkLst>
        </pc:spChg>
      </pc:sldChg>
      <pc:sldChg chg="del">
        <pc:chgData name="Byrne, Thomas (STFC,RAL,SC)" userId="9d4b01c6-673a-4e49-827c-109b449a309c" providerId="ADAL" clId="{DDD9FC80-81E9-4C74-BD66-DA38D523E643}" dt="2025-06-30T16:54:27.705" v="12464" actId="47"/>
        <pc:sldMkLst>
          <pc:docMk/>
          <pc:sldMk cId="3278129529" sldId="258"/>
        </pc:sldMkLst>
      </pc:sldChg>
      <pc:sldChg chg="del ord">
        <pc:chgData name="Byrne, Thomas (STFC,RAL,SC)" userId="9d4b01c6-673a-4e49-827c-109b449a309c" providerId="ADAL" clId="{DDD9FC80-81E9-4C74-BD66-DA38D523E643}" dt="2025-06-30T16:54:30.898" v="12465" actId="47"/>
        <pc:sldMkLst>
          <pc:docMk/>
          <pc:sldMk cId="1483669628" sldId="259"/>
        </pc:sldMkLst>
      </pc:sldChg>
      <pc:sldChg chg="addSp modSp mod">
        <pc:chgData name="Byrne, Thomas (STFC,RAL,SC)" userId="9d4b01c6-673a-4e49-827c-109b449a309c" providerId="ADAL" clId="{DDD9FC80-81E9-4C74-BD66-DA38D523E643}" dt="2025-06-30T18:47:59.615" v="14500" actId="20577"/>
        <pc:sldMkLst>
          <pc:docMk/>
          <pc:sldMk cId="80531799" sldId="260"/>
        </pc:sldMkLst>
        <pc:spChg chg="mod">
          <ac:chgData name="Byrne, Thomas (STFC,RAL,SC)" userId="9d4b01c6-673a-4e49-827c-109b449a309c" providerId="ADAL" clId="{DDD9FC80-81E9-4C74-BD66-DA38D523E643}" dt="2025-06-30T14:08:48.602" v="8324" actId="20577"/>
          <ac:spMkLst>
            <pc:docMk/>
            <pc:sldMk cId="80531799" sldId="260"/>
            <ac:spMk id="2" creationId="{56DCA0F3-E89F-D9CB-1D9D-8DE8873CDD4C}"/>
          </ac:spMkLst>
        </pc:spChg>
        <pc:spChg chg="mod">
          <ac:chgData name="Byrne, Thomas (STFC,RAL,SC)" userId="9d4b01c6-673a-4e49-827c-109b449a309c" providerId="ADAL" clId="{DDD9FC80-81E9-4C74-BD66-DA38D523E643}" dt="2025-06-30T18:47:40.919" v="14469" actId="20577"/>
          <ac:spMkLst>
            <pc:docMk/>
            <pc:sldMk cId="80531799" sldId="260"/>
            <ac:spMk id="3" creationId="{BA11D3F5-3C8D-6691-334B-CBD0D54FCE58}"/>
          </ac:spMkLst>
        </pc:spChg>
        <pc:spChg chg="add mod">
          <ac:chgData name="Byrne, Thomas (STFC,RAL,SC)" userId="9d4b01c6-673a-4e49-827c-109b449a309c" providerId="ADAL" clId="{DDD9FC80-81E9-4C74-BD66-DA38D523E643}" dt="2025-06-30T18:47:59.615" v="14500" actId="20577"/>
          <ac:spMkLst>
            <pc:docMk/>
            <pc:sldMk cId="80531799" sldId="260"/>
            <ac:spMk id="5" creationId="{1B6FB20F-7DA7-F6FE-ADC2-7202B0075C8A}"/>
          </ac:spMkLst>
        </pc:spChg>
        <pc:picChg chg="add mod">
          <ac:chgData name="Byrne, Thomas (STFC,RAL,SC)" userId="9d4b01c6-673a-4e49-827c-109b449a309c" providerId="ADAL" clId="{DDD9FC80-81E9-4C74-BD66-DA38D523E643}" dt="2025-06-28T08:16:32.086" v="3716" actId="1076"/>
          <ac:picMkLst>
            <pc:docMk/>
            <pc:sldMk cId="80531799" sldId="260"/>
            <ac:picMk id="4" creationId="{273BA0B5-74C5-1BB3-A60F-0F70092019ED}"/>
          </ac:picMkLst>
        </pc:picChg>
      </pc:sldChg>
      <pc:sldChg chg="del">
        <pc:chgData name="Byrne, Thomas (STFC,RAL,SC)" userId="9d4b01c6-673a-4e49-827c-109b449a309c" providerId="ADAL" clId="{DDD9FC80-81E9-4C74-BD66-DA38D523E643}" dt="2025-06-30T14:06:36.654" v="8243" actId="47"/>
        <pc:sldMkLst>
          <pc:docMk/>
          <pc:sldMk cId="1413915564" sldId="261"/>
        </pc:sldMkLst>
      </pc:sldChg>
      <pc:sldChg chg="modSp mod">
        <pc:chgData name="Byrne, Thomas (STFC,RAL,SC)" userId="9d4b01c6-673a-4e49-827c-109b449a309c" providerId="ADAL" clId="{DDD9FC80-81E9-4C74-BD66-DA38D523E643}" dt="2025-06-30T14:08:43.976" v="8323" actId="20577"/>
        <pc:sldMkLst>
          <pc:docMk/>
          <pc:sldMk cId="1189204247" sldId="262"/>
        </pc:sldMkLst>
        <pc:spChg chg="mod">
          <ac:chgData name="Byrne, Thomas (STFC,RAL,SC)" userId="9d4b01c6-673a-4e49-827c-109b449a309c" providerId="ADAL" clId="{DDD9FC80-81E9-4C74-BD66-DA38D523E643}" dt="2025-06-30T14:08:43.976" v="8323" actId="20577"/>
          <ac:spMkLst>
            <pc:docMk/>
            <pc:sldMk cId="1189204247" sldId="262"/>
            <ac:spMk id="2" creationId="{CE35B627-711E-51ED-EDFB-5674FFAE3675}"/>
          </ac:spMkLst>
        </pc:spChg>
        <pc:spChg chg="mod">
          <ac:chgData name="Byrne, Thomas (STFC,RAL,SC)" userId="9d4b01c6-673a-4e49-827c-109b449a309c" providerId="ADAL" clId="{DDD9FC80-81E9-4C74-BD66-DA38D523E643}" dt="2025-06-30T14:05:14.777" v="8238" actId="313"/>
          <ac:spMkLst>
            <pc:docMk/>
            <pc:sldMk cId="1189204247" sldId="262"/>
            <ac:spMk id="3" creationId="{448A14DA-36EE-77EE-09CA-7239B9689288}"/>
          </ac:spMkLst>
        </pc:spChg>
        <pc:spChg chg="mod">
          <ac:chgData name="Byrne, Thomas (STFC,RAL,SC)" userId="9d4b01c6-673a-4e49-827c-109b449a309c" providerId="ADAL" clId="{DDD9FC80-81E9-4C74-BD66-DA38D523E643}" dt="2025-06-27T22:18:13.529" v="2638" actId="1076"/>
          <ac:spMkLst>
            <pc:docMk/>
            <pc:sldMk cId="1189204247" sldId="262"/>
            <ac:spMk id="4" creationId="{0E90E7B5-E1AC-9D20-937D-A76D7B132D93}"/>
          </ac:spMkLst>
        </pc:spChg>
      </pc:sldChg>
      <pc:sldChg chg="del">
        <pc:chgData name="Byrne, Thomas (STFC,RAL,SC)" userId="9d4b01c6-673a-4e49-827c-109b449a309c" providerId="ADAL" clId="{DDD9FC80-81E9-4C74-BD66-DA38D523E643}" dt="2025-06-30T16:54:44.419" v="12469" actId="47"/>
        <pc:sldMkLst>
          <pc:docMk/>
          <pc:sldMk cId="2558957783" sldId="264"/>
        </pc:sldMkLst>
      </pc:sldChg>
      <pc:sldChg chg="modSp mod ord">
        <pc:chgData name="Byrne, Thomas (STFC,RAL,SC)" userId="9d4b01c6-673a-4e49-827c-109b449a309c" providerId="ADAL" clId="{DDD9FC80-81E9-4C74-BD66-DA38D523E643}" dt="2025-06-30T18:48:20.365" v="14502"/>
        <pc:sldMkLst>
          <pc:docMk/>
          <pc:sldMk cId="510258850" sldId="265"/>
        </pc:sldMkLst>
        <pc:spChg chg="mod">
          <ac:chgData name="Byrne, Thomas (STFC,RAL,SC)" userId="9d4b01c6-673a-4e49-827c-109b449a309c" providerId="ADAL" clId="{DDD9FC80-81E9-4C74-BD66-DA38D523E643}" dt="2025-06-30T15:36:56.121" v="8569" actId="121"/>
          <ac:spMkLst>
            <pc:docMk/>
            <pc:sldMk cId="510258850" sldId="265"/>
            <ac:spMk id="2" creationId="{DB5C369A-B353-066D-35D7-C8DD00E8774C}"/>
          </ac:spMkLst>
        </pc:spChg>
        <pc:cxnChg chg="mod">
          <ac:chgData name="Byrne, Thomas (STFC,RAL,SC)" userId="9d4b01c6-673a-4e49-827c-109b449a309c" providerId="ADAL" clId="{DDD9FC80-81E9-4C74-BD66-DA38D523E643}" dt="2025-06-28T08:17:47.899" v="3735" actId="692"/>
          <ac:cxnSpMkLst>
            <pc:docMk/>
            <pc:sldMk cId="510258850" sldId="265"/>
            <ac:cxnSpMk id="20" creationId="{ACE35CD2-DCB9-D1A1-8AC8-95E8FCEE0CE0}"/>
          </ac:cxnSpMkLst>
        </pc:cxnChg>
      </pc:sldChg>
      <pc:sldChg chg="del">
        <pc:chgData name="Byrne, Thomas (STFC,RAL,SC)" userId="9d4b01c6-673a-4e49-827c-109b449a309c" providerId="ADAL" clId="{DDD9FC80-81E9-4C74-BD66-DA38D523E643}" dt="2025-06-30T16:53:45.758" v="12455" actId="2696"/>
        <pc:sldMkLst>
          <pc:docMk/>
          <pc:sldMk cId="3531990792" sldId="267"/>
        </pc:sldMkLst>
      </pc:sldChg>
      <pc:sldChg chg="ord">
        <pc:chgData name="Byrne, Thomas (STFC,RAL,SC)" userId="9d4b01c6-673a-4e49-827c-109b449a309c" providerId="ADAL" clId="{DDD9FC80-81E9-4C74-BD66-DA38D523E643}" dt="2025-06-30T14:06:05.101" v="8242"/>
        <pc:sldMkLst>
          <pc:docMk/>
          <pc:sldMk cId="3760265778" sldId="268"/>
        </pc:sldMkLst>
      </pc:sldChg>
      <pc:sldChg chg="addSp delSp modSp mod">
        <pc:chgData name="Byrne, Thomas (STFC,RAL,SC)" userId="9d4b01c6-673a-4e49-827c-109b449a309c" providerId="ADAL" clId="{DDD9FC80-81E9-4C74-BD66-DA38D523E643}" dt="2025-06-30T17:13:50.615" v="12705" actId="1076"/>
        <pc:sldMkLst>
          <pc:docMk/>
          <pc:sldMk cId="2861432212" sldId="271"/>
        </pc:sldMkLst>
        <pc:spChg chg="del">
          <ac:chgData name="Byrne, Thomas (STFC,RAL,SC)" userId="9d4b01c6-673a-4e49-827c-109b449a309c" providerId="ADAL" clId="{DDD9FC80-81E9-4C74-BD66-DA38D523E643}" dt="2025-06-30T16:53:26.322" v="12450" actId="478"/>
          <ac:spMkLst>
            <pc:docMk/>
            <pc:sldMk cId="2861432212" sldId="271"/>
            <ac:spMk id="3" creationId="{C276267A-3280-9237-760B-88DDDC376E03}"/>
          </ac:spMkLst>
        </pc:spChg>
        <pc:spChg chg="add del mod">
          <ac:chgData name="Byrne, Thomas (STFC,RAL,SC)" userId="9d4b01c6-673a-4e49-827c-109b449a309c" providerId="ADAL" clId="{DDD9FC80-81E9-4C74-BD66-DA38D523E643}" dt="2025-06-30T16:53:30.153" v="12451" actId="478"/>
          <ac:spMkLst>
            <pc:docMk/>
            <pc:sldMk cId="2861432212" sldId="271"/>
            <ac:spMk id="7" creationId="{F2129681-CC1D-5D21-41C6-352106EBAE64}"/>
          </ac:spMkLst>
        </pc:spChg>
        <pc:graphicFrameChg chg="del">
          <ac:chgData name="Byrne, Thomas (STFC,RAL,SC)" userId="9d4b01c6-673a-4e49-827c-109b449a309c" providerId="ADAL" clId="{DDD9FC80-81E9-4C74-BD66-DA38D523E643}" dt="2025-06-30T16:53:19.877" v="12448" actId="478"/>
          <ac:graphicFrameMkLst>
            <pc:docMk/>
            <pc:sldMk cId="2861432212" sldId="271"/>
            <ac:graphicFrameMk id="6" creationId="{AD942A90-7259-9D8C-C8A1-D90E6E8420C1}"/>
          </ac:graphicFrameMkLst>
        </pc:graphicFrameChg>
        <pc:picChg chg="mod">
          <ac:chgData name="Byrne, Thomas (STFC,RAL,SC)" userId="9d4b01c6-673a-4e49-827c-109b449a309c" providerId="ADAL" clId="{DDD9FC80-81E9-4C74-BD66-DA38D523E643}" dt="2025-06-30T17:13:50.615" v="12705" actId="1076"/>
          <ac:picMkLst>
            <pc:docMk/>
            <pc:sldMk cId="2861432212" sldId="271"/>
            <ac:picMk id="5" creationId="{9D541200-5062-5D44-B2B7-E83E62B75490}"/>
          </ac:picMkLst>
        </pc:picChg>
      </pc:sldChg>
      <pc:sldChg chg="addSp delSp modSp mod">
        <pc:chgData name="Byrne, Thomas (STFC,RAL,SC)" userId="9d4b01c6-673a-4e49-827c-109b449a309c" providerId="ADAL" clId="{DDD9FC80-81E9-4C74-BD66-DA38D523E643}" dt="2025-06-30T15:49:36.402" v="8905" actId="1076"/>
        <pc:sldMkLst>
          <pc:docMk/>
          <pc:sldMk cId="319353829" sldId="272"/>
        </pc:sldMkLst>
        <pc:spChg chg="del">
          <ac:chgData name="Byrne, Thomas (STFC,RAL,SC)" userId="9d4b01c6-673a-4e49-827c-109b449a309c" providerId="ADAL" clId="{DDD9FC80-81E9-4C74-BD66-DA38D523E643}" dt="2025-06-30T15:42:38.331" v="8649" actId="478"/>
          <ac:spMkLst>
            <pc:docMk/>
            <pc:sldMk cId="319353829" sldId="272"/>
            <ac:spMk id="2" creationId="{87977E8C-18EF-5EDC-403E-2B48C237D6E8}"/>
          </ac:spMkLst>
        </pc:spChg>
        <pc:spChg chg="add del mod">
          <ac:chgData name="Byrne, Thomas (STFC,RAL,SC)" userId="9d4b01c6-673a-4e49-827c-109b449a309c" providerId="ADAL" clId="{DDD9FC80-81E9-4C74-BD66-DA38D523E643}" dt="2025-06-30T15:37:36.746" v="8570" actId="478"/>
          <ac:spMkLst>
            <pc:docMk/>
            <pc:sldMk cId="319353829" sldId="272"/>
            <ac:spMk id="4" creationId="{FEF7DCAA-BDF4-F629-3927-2E07BCDF3B17}"/>
          </ac:spMkLst>
        </pc:spChg>
        <pc:spChg chg="add mod">
          <ac:chgData name="Byrne, Thomas (STFC,RAL,SC)" userId="9d4b01c6-673a-4e49-827c-109b449a309c" providerId="ADAL" clId="{DDD9FC80-81E9-4C74-BD66-DA38D523E643}" dt="2025-06-28T08:57:51.437" v="4823"/>
          <ac:spMkLst>
            <pc:docMk/>
            <pc:sldMk cId="319353829" sldId="272"/>
            <ac:spMk id="7" creationId="{17EF5287-F171-2BD0-2905-A526ADCFB36C}"/>
          </ac:spMkLst>
        </pc:spChg>
        <pc:spChg chg="add mod">
          <ac:chgData name="Byrne, Thomas (STFC,RAL,SC)" userId="9d4b01c6-673a-4e49-827c-109b449a309c" providerId="ADAL" clId="{DDD9FC80-81E9-4C74-BD66-DA38D523E643}" dt="2025-06-30T15:49:36.402" v="8905" actId="1076"/>
          <ac:spMkLst>
            <pc:docMk/>
            <pc:sldMk cId="319353829" sldId="272"/>
            <ac:spMk id="8" creationId="{85A62BBB-63EA-BAA8-EEC3-5D7C8D558D76}"/>
          </ac:spMkLst>
        </pc:spChg>
      </pc:sldChg>
      <pc:sldChg chg="modSp mod ord">
        <pc:chgData name="Byrne, Thomas (STFC,RAL,SC)" userId="9d4b01c6-673a-4e49-827c-109b449a309c" providerId="ADAL" clId="{DDD9FC80-81E9-4C74-BD66-DA38D523E643}" dt="2025-06-30T14:01:13.181" v="8193"/>
        <pc:sldMkLst>
          <pc:docMk/>
          <pc:sldMk cId="2048947907" sldId="273"/>
        </pc:sldMkLst>
        <pc:spChg chg="mod">
          <ac:chgData name="Byrne, Thomas (STFC,RAL,SC)" userId="9d4b01c6-673a-4e49-827c-109b449a309c" providerId="ADAL" clId="{DDD9FC80-81E9-4C74-BD66-DA38D523E643}" dt="2025-06-28T07:47:43.174" v="3181" actId="1076"/>
          <ac:spMkLst>
            <pc:docMk/>
            <pc:sldMk cId="2048947907" sldId="273"/>
            <ac:spMk id="2" creationId="{DC22317A-5E91-5376-AD90-DFF8CCDC4ABA}"/>
          </ac:spMkLst>
        </pc:spChg>
        <pc:spChg chg="mod">
          <ac:chgData name="Byrne, Thomas (STFC,RAL,SC)" userId="9d4b01c6-673a-4e49-827c-109b449a309c" providerId="ADAL" clId="{DDD9FC80-81E9-4C74-BD66-DA38D523E643}" dt="2025-06-28T07:47:38.411" v="3180" actId="1076"/>
          <ac:spMkLst>
            <pc:docMk/>
            <pc:sldMk cId="2048947907" sldId="273"/>
            <ac:spMk id="9" creationId="{0ABBFA14-D3B2-7EFD-3D16-DDDA4E888DBC}"/>
          </ac:spMkLst>
        </pc:spChg>
        <pc:spChg chg="mod">
          <ac:chgData name="Byrne, Thomas (STFC,RAL,SC)" userId="9d4b01c6-673a-4e49-827c-109b449a309c" providerId="ADAL" clId="{DDD9FC80-81E9-4C74-BD66-DA38D523E643}" dt="2025-06-28T07:47:38.411" v="3180" actId="1076"/>
          <ac:spMkLst>
            <pc:docMk/>
            <pc:sldMk cId="2048947907" sldId="273"/>
            <ac:spMk id="10" creationId="{012BD752-43F9-9716-BDEA-736E3DF09652}"/>
          </ac:spMkLst>
        </pc:spChg>
        <pc:spChg chg="mod">
          <ac:chgData name="Byrne, Thomas (STFC,RAL,SC)" userId="9d4b01c6-673a-4e49-827c-109b449a309c" providerId="ADAL" clId="{DDD9FC80-81E9-4C74-BD66-DA38D523E643}" dt="2025-06-28T07:47:38.411" v="3180" actId="1076"/>
          <ac:spMkLst>
            <pc:docMk/>
            <pc:sldMk cId="2048947907" sldId="273"/>
            <ac:spMk id="11" creationId="{60AED7D4-991D-4244-8D87-0A605D706D7A}"/>
          </ac:spMkLst>
        </pc:spChg>
        <pc:spChg chg="mod">
          <ac:chgData name="Byrne, Thomas (STFC,RAL,SC)" userId="9d4b01c6-673a-4e49-827c-109b449a309c" providerId="ADAL" clId="{DDD9FC80-81E9-4C74-BD66-DA38D523E643}" dt="2025-06-28T07:47:38.411" v="3180" actId="1076"/>
          <ac:spMkLst>
            <pc:docMk/>
            <pc:sldMk cId="2048947907" sldId="273"/>
            <ac:spMk id="12" creationId="{C6121583-729A-1730-D246-31C90DA56380}"/>
          </ac:spMkLst>
        </pc:spChg>
        <pc:spChg chg="mod">
          <ac:chgData name="Byrne, Thomas (STFC,RAL,SC)" userId="9d4b01c6-673a-4e49-827c-109b449a309c" providerId="ADAL" clId="{DDD9FC80-81E9-4C74-BD66-DA38D523E643}" dt="2025-06-28T07:47:38.411" v="3180" actId="1076"/>
          <ac:spMkLst>
            <pc:docMk/>
            <pc:sldMk cId="2048947907" sldId="273"/>
            <ac:spMk id="13" creationId="{256AFADC-84CA-88AF-D822-CFC5827920FB}"/>
          </ac:spMkLst>
        </pc:spChg>
        <pc:spChg chg="mod">
          <ac:chgData name="Byrne, Thomas (STFC,RAL,SC)" userId="9d4b01c6-673a-4e49-827c-109b449a309c" providerId="ADAL" clId="{DDD9FC80-81E9-4C74-BD66-DA38D523E643}" dt="2025-06-28T07:47:38.411" v="3180" actId="1076"/>
          <ac:spMkLst>
            <pc:docMk/>
            <pc:sldMk cId="2048947907" sldId="273"/>
            <ac:spMk id="18" creationId="{D5434EB4-49FD-1DFB-497F-DA512D9A3DFB}"/>
          </ac:spMkLst>
        </pc:spChg>
        <pc:picChg chg="mod">
          <ac:chgData name="Byrne, Thomas (STFC,RAL,SC)" userId="9d4b01c6-673a-4e49-827c-109b449a309c" providerId="ADAL" clId="{DDD9FC80-81E9-4C74-BD66-DA38D523E643}" dt="2025-06-28T07:48:17.723" v="3182"/>
          <ac:picMkLst>
            <pc:docMk/>
            <pc:sldMk cId="2048947907" sldId="273"/>
            <ac:picMk id="7" creationId="{174BB87E-3E7A-198A-E934-F182C99FBAAB}"/>
          </ac:picMkLst>
        </pc:picChg>
      </pc:sldChg>
      <pc:sldChg chg="addSp delSp modSp mod">
        <pc:chgData name="Byrne, Thomas (STFC,RAL,SC)" userId="9d4b01c6-673a-4e49-827c-109b449a309c" providerId="ADAL" clId="{DDD9FC80-81E9-4C74-BD66-DA38D523E643}" dt="2025-06-30T15:29:11.616" v="8505" actId="1076"/>
        <pc:sldMkLst>
          <pc:docMk/>
          <pc:sldMk cId="1159242151" sldId="275"/>
        </pc:sldMkLst>
        <pc:spChg chg="add mod ord">
          <ac:chgData name="Byrne, Thomas (STFC,RAL,SC)" userId="9d4b01c6-673a-4e49-827c-109b449a309c" providerId="ADAL" clId="{DDD9FC80-81E9-4C74-BD66-DA38D523E643}" dt="2025-06-30T15:29:01.622" v="8503" actId="166"/>
          <ac:spMkLst>
            <pc:docMk/>
            <pc:sldMk cId="1159242151" sldId="275"/>
            <ac:spMk id="3" creationId="{A6BF3CC2-8402-5B98-B555-D8C9E317A8CB}"/>
          </ac:spMkLst>
        </pc:spChg>
        <pc:spChg chg="mod">
          <ac:chgData name="Byrne, Thomas (STFC,RAL,SC)" userId="9d4b01c6-673a-4e49-827c-109b449a309c" providerId="ADAL" clId="{DDD9FC80-81E9-4C74-BD66-DA38D523E643}" dt="2025-06-30T15:29:11.616" v="8505" actId="1076"/>
          <ac:spMkLst>
            <pc:docMk/>
            <pc:sldMk cId="1159242151" sldId="275"/>
            <ac:spMk id="7" creationId="{21B3C492-12E3-75D7-8A8E-58CE003AEC2B}"/>
          </ac:spMkLst>
        </pc:spChg>
        <pc:picChg chg="add mod">
          <ac:chgData name="Byrne, Thomas (STFC,RAL,SC)" userId="9d4b01c6-673a-4e49-827c-109b449a309c" providerId="ADAL" clId="{DDD9FC80-81E9-4C74-BD66-DA38D523E643}" dt="2025-06-30T15:25:34.372" v="8457" actId="1038"/>
          <ac:picMkLst>
            <pc:docMk/>
            <pc:sldMk cId="1159242151" sldId="275"/>
            <ac:picMk id="5" creationId="{741E215F-B659-0456-66B8-115F28DA63B3}"/>
          </ac:picMkLst>
        </pc:picChg>
        <pc:picChg chg="del">
          <ac:chgData name="Byrne, Thomas (STFC,RAL,SC)" userId="9d4b01c6-673a-4e49-827c-109b449a309c" providerId="ADAL" clId="{DDD9FC80-81E9-4C74-BD66-DA38D523E643}" dt="2025-06-30T15:25:22.254" v="8448" actId="478"/>
          <ac:picMkLst>
            <pc:docMk/>
            <pc:sldMk cId="1159242151" sldId="275"/>
            <ac:picMk id="9" creationId="{6671BB7D-0C8C-1104-5D5F-E83D3B32B573}"/>
          </ac:picMkLst>
        </pc:picChg>
      </pc:sldChg>
      <pc:sldChg chg="del">
        <pc:chgData name="Byrne, Thomas (STFC,RAL,SC)" userId="9d4b01c6-673a-4e49-827c-109b449a309c" providerId="ADAL" clId="{DDD9FC80-81E9-4C74-BD66-DA38D523E643}" dt="2025-06-30T14:05:43.343" v="8239" actId="47"/>
        <pc:sldMkLst>
          <pc:docMk/>
          <pc:sldMk cId="369455488" sldId="276"/>
        </pc:sldMkLst>
      </pc:sldChg>
      <pc:sldChg chg="del">
        <pc:chgData name="Byrne, Thomas (STFC,RAL,SC)" userId="9d4b01c6-673a-4e49-827c-109b449a309c" providerId="ADAL" clId="{DDD9FC80-81E9-4C74-BD66-DA38D523E643}" dt="2025-06-30T16:53:40.156" v="12454" actId="2696"/>
        <pc:sldMkLst>
          <pc:docMk/>
          <pc:sldMk cId="248174786" sldId="277"/>
        </pc:sldMkLst>
      </pc:sldChg>
      <pc:sldChg chg="addSp delSp modSp mod ord">
        <pc:chgData name="Byrne, Thomas (STFC,RAL,SC)" userId="9d4b01c6-673a-4e49-827c-109b449a309c" providerId="ADAL" clId="{DDD9FC80-81E9-4C74-BD66-DA38D523E643}" dt="2025-06-30T18:46:14.446" v="14443"/>
        <pc:sldMkLst>
          <pc:docMk/>
          <pc:sldMk cId="2896701601" sldId="278"/>
        </pc:sldMkLst>
        <pc:spChg chg="del">
          <ac:chgData name="Byrne, Thomas (STFC,RAL,SC)" userId="9d4b01c6-673a-4e49-827c-109b449a309c" providerId="ADAL" clId="{DDD9FC80-81E9-4C74-BD66-DA38D523E643}" dt="2025-06-30T16:19:16.861" v="10760" actId="478"/>
          <ac:spMkLst>
            <pc:docMk/>
            <pc:sldMk cId="2896701601" sldId="278"/>
            <ac:spMk id="2" creationId="{37E54922-B05A-FAD8-74D2-07A12B4BAAA2}"/>
          </ac:spMkLst>
        </pc:spChg>
        <pc:spChg chg="del">
          <ac:chgData name="Byrne, Thomas (STFC,RAL,SC)" userId="9d4b01c6-673a-4e49-827c-109b449a309c" providerId="ADAL" clId="{DDD9FC80-81E9-4C74-BD66-DA38D523E643}" dt="2025-06-30T14:05:49.626" v="8240" actId="478"/>
          <ac:spMkLst>
            <pc:docMk/>
            <pc:sldMk cId="2896701601" sldId="278"/>
            <ac:spMk id="3" creationId="{20241C5A-EE7C-619B-296E-CAB70E23C27D}"/>
          </ac:spMkLst>
        </pc:spChg>
        <pc:spChg chg="add mod">
          <ac:chgData name="Byrne, Thomas (STFC,RAL,SC)" userId="9d4b01c6-673a-4e49-827c-109b449a309c" providerId="ADAL" clId="{DDD9FC80-81E9-4C74-BD66-DA38D523E643}" dt="2025-06-28T08:58:09.797" v="4827"/>
          <ac:spMkLst>
            <pc:docMk/>
            <pc:sldMk cId="2896701601" sldId="278"/>
            <ac:spMk id="6" creationId="{40CAD055-3CDA-2967-1AD3-132530FF7814}"/>
          </ac:spMkLst>
        </pc:spChg>
        <pc:spChg chg="add del mod">
          <ac:chgData name="Byrne, Thomas (STFC,RAL,SC)" userId="9d4b01c6-673a-4e49-827c-109b449a309c" providerId="ADAL" clId="{DDD9FC80-81E9-4C74-BD66-DA38D523E643}" dt="2025-06-30T16:19:12.274" v="10759" actId="478"/>
          <ac:spMkLst>
            <pc:docMk/>
            <pc:sldMk cId="2896701601" sldId="278"/>
            <ac:spMk id="8" creationId="{FB56D87D-B8E5-9A45-5D34-9C54585F82FD}"/>
          </ac:spMkLst>
        </pc:spChg>
        <pc:graphicFrameChg chg="mod">
          <ac:chgData name="Byrne, Thomas (STFC,RAL,SC)" userId="9d4b01c6-673a-4e49-827c-109b449a309c" providerId="ADAL" clId="{DDD9FC80-81E9-4C74-BD66-DA38D523E643}" dt="2025-06-30T16:36:03.120" v="11494" actId="20577"/>
          <ac:graphicFrameMkLst>
            <pc:docMk/>
            <pc:sldMk cId="2896701601" sldId="278"/>
            <ac:graphicFrameMk id="4" creationId="{D52588FC-EACA-3D9B-2935-B71C6C9CDB66}"/>
          </ac:graphicFrameMkLst>
        </pc:graphicFrameChg>
      </pc:sldChg>
      <pc:sldChg chg="addSp delSp modSp mod">
        <pc:chgData name="Byrne, Thomas (STFC,RAL,SC)" userId="9d4b01c6-673a-4e49-827c-109b449a309c" providerId="ADAL" clId="{DDD9FC80-81E9-4C74-BD66-DA38D523E643}" dt="2025-06-30T17:20:36.148" v="12774" actId="1076"/>
        <pc:sldMkLst>
          <pc:docMk/>
          <pc:sldMk cId="1539876058" sldId="279"/>
        </pc:sldMkLst>
        <pc:spChg chg="mod">
          <ac:chgData name="Byrne, Thomas (STFC,RAL,SC)" userId="9d4b01c6-673a-4e49-827c-109b449a309c" providerId="ADAL" clId="{DDD9FC80-81E9-4C74-BD66-DA38D523E643}" dt="2025-06-30T17:20:36.148" v="12774" actId="1076"/>
          <ac:spMkLst>
            <pc:docMk/>
            <pc:sldMk cId="1539876058" sldId="279"/>
            <ac:spMk id="3" creationId="{06FE50A1-7288-8A55-395E-76ABCECD4E90}"/>
          </ac:spMkLst>
        </pc:spChg>
        <pc:spChg chg="add mod">
          <ac:chgData name="Byrne, Thomas (STFC,RAL,SC)" userId="9d4b01c6-673a-4e49-827c-109b449a309c" providerId="ADAL" clId="{DDD9FC80-81E9-4C74-BD66-DA38D523E643}" dt="2025-06-28T08:57:28.168" v="4817"/>
          <ac:spMkLst>
            <pc:docMk/>
            <pc:sldMk cId="1539876058" sldId="279"/>
            <ac:spMk id="6" creationId="{25FBFD73-5A96-7F71-C7FF-CED0383B69F6}"/>
          </ac:spMkLst>
        </pc:spChg>
      </pc:sldChg>
      <pc:sldChg chg="addSp delSp modSp mod">
        <pc:chgData name="Byrne, Thomas (STFC,RAL,SC)" userId="9d4b01c6-673a-4e49-827c-109b449a309c" providerId="ADAL" clId="{DDD9FC80-81E9-4C74-BD66-DA38D523E643}" dt="2025-06-30T17:21:43.299" v="12775" actId="207"/>
        <pc:sldMkLst>
          <pc:docMk/>
          <pc:sldMk cId="2552617887" sldId="280"/>
        </pc:sldMkLst>
        <pc:spChg chg="mod">
          <ac:chgData name="Byrne, Thomas (STFC,RAL,SC)" userId="9d4b01c6-673a-4e49-827c-109b449a309c" providerId="ADAL" clId="{DDD9FC80-81E9-4C74-BD66-DA38D523E643}" dt="2025-06-28T20:45:15.835" v="5091" actId="20577"/>
          <ac:spMkLst>
            <pc:docMk/>
            <pc:sldMk cId="2552617887" sldId="280"/>
            <ac:spMk id="3" creationId="{89E034B4-F2C2-ECB3-A949-A8899819A15D}"/>
          </ac:spMkLst>
        </pc:spChg>
        <pc:spChg chg="add mod ord">
          <ac:chgData name="Byrne, Thomas (STFC,RAL,SC)" userId="9d4b01c6-673a-4e49-827c-109b449a309c" providerId="ADAL" clId="{DDD9FC80-81E9-4C74-BD66-DA38D523E643}" dt="2025-06-28T23:01:24.236" v="6145" actId="1076"/>
          <ac:spMkLst>
            <pc:docMk/>
            <pc:sldMk cId="2552617887" sldId="280"/>
            <ac:spMk id="7" creationId="{702EF1FD-56C6-D5D5-AF22-25AA86F25579}"/>
          </ac:spMkLst>
        </pc:spChg>
        <pc:graphicFrameChg chg="add mod">
          <ac:chgData name="Byrne, Thomas (STFC,RAL,SC)" userId="9d4b01c6-673a-4e49-827c-109b449a309c" providerId="ADAL" clId="{DDD9FC80-81E9-4C74-BD66-DA38D523E643}" dt="2025-06-30T17:21:43.299" v="12775" actId="207"/>
          <ac:graphicFrameMkLst>
            <pc:docMk/>
            <pc:sldMk cId="2552617887" sldId="280"/>
            <ac:graphicFrameMk id="4" creationId="{83881B79-50A9-4184-9C99-EBE10F108F32}"/>
          </ac:graphicFrameMkLst>
        </pc:graphicFrameChg>
        <pc:graphicFrameChg chg="add mod">
          <ac:chgData name="Byrne, Thomas (STFC,RAL,SC)" userId="9d4b01c6-673a-4e49-827c-109b449a309c" providerId="ADAL" clId="{DDD9FC80-81E9-4C74-BD66-DA38D523E643}" dt="2025-06-28T08:52:14.653" v="4531"/>
          <ac:graphicFrameMkLst>
            <pc:docMk/>
            <pc:sldMk cId="2552617887" sldId="280"/>
            <ac:graphicFrameMk id="6" creationId="{1811E2C0-156A-4FD5-9C6E-764620986922}"/>
          </ac:graphicFrameMkLst>
        </pc:graphicFrameChg>
      </pc:sldChg>
      <pc:sldChg chg="addSp delSp modSp mod">
        <pc:chgData name="Byrne, Thomas (STFC,RAL,SC)" userId="9d4b01c6-673a-4e49-827c-109b449a309c" providerId="ADAL" clId="{DDD9FC80-81E9-4C74-BD66-DA38D523E643}" dt="2025-06-28T21:48:02.680" v="6140" actId="15"/>
        <pc:sldMkLst>
          <pc:docMk/>
          <pc:sldMk cId="4234262174" sldId="281"/>
        </pc:sldMkLst>
        <pc:spChg chg="mod">
          <ac:chgData name="Byrne, Thomas (STFC,RAL,SC)" userId="9d4b01c6-673a-4e49-827c-109b449a309c" providerId="ADAL" clId="{DDD9FC80-81E9-4C74-BD66-DA38D523E643}" dt="2025-06-28T08:54:38.374" v="4705" actId="20577"/>
          <ac:spMkLst>
            <pc:docMk/>
            <pc:sldMk cId="4234262174" sldId="281"/>
            <ac:spMk id="2" creationId="{9228305B-DEF6-32AB-5008-BB49290EBC15}"/>
          </ac:spMkLst>
        </pc:spChg>
        <pc:spChg chg="mod">
          <ac:chgData name="Byrne, Thomas (STFC,RAL,SC)" userId="9d4b01c6-673a-4e49-827c-109b449a309c" providerId="ADAL" clId="{DDD9FC80-81E9-4C74-BD66-DA38D523E643}" dt="2025-06-28T21:48:02.680" v="6140" actId="15"/>
          <ac:spMkLst>
            <pc:docMk/>
            <pc:sldMk cId="4234262174" sldId="281"/>
            <ac:spMk id="3" creationId="{8B0BEE09-FF87-6314-A4CD-C5B54F78BC15}"/>
          </ac:spMkLst>
        </pc:spChg>
        <pc:spChg chg="add mod">
          <ac:chgData name="Byrne, Thomas (STFC,RAL,SC)" userId="9d4b01c6-673a-4e49-827c-109b449a309c" providerId="ADAL" clId="{DDD9FC80-81E9-4C74-BD66-DA38D523E643}" dt="2025-06-28T08:57:35.179" v="4819"/>
          <ac:spMkLst>
            <pc:docMk/>
            <pc:sldMk cId="4234262174" sldId="281"/>
            <ac:spMk id="6" creationId="{6BAF33FA-0F3C-E22A-2150-2231BA4F43C9}"/>
          </ac:spMkLst>
        </pc:spChg>
        <pc:graphicFrameChg chg="mod">
          <ac:chgData name="Byrne, Thomas (STFC,RAL,SC)" userId="9d4b01c6-673a-4e49-827c-109b449a309c" providerId="ADAL" clId="{DDD9FC80-81E9-4C74-BD66-DA38D523E643}" dt="2025-06-28T21:08:38.076" v="5419" actId="20577"/>
          <ac:graphicFrameMkLst>
            <pc:docMk/>
            <pc:sldMk cId="4234262174" sldId="281"/>
            <ac:graphicFrameMk id="5" creationId="{565788B0-83DF-19F4-8537-F36351ECB6BC}"/>
          </ac:graphicFrameMkLst>
        </pc:graphicFrameChg>
      </pc:sldChg>
      <pc:sldChg chg="delSp modSp del mod ord">
        <pc:chgData name="Byrne, Thomas (STFC,RAL,SC)" userId="9d4b01c6-673a-4e49-827c-109b449a309c" providerId="ADAL" clId="{DDD9FC80-81E9-4C74-BD66-DA38D523E643}" dt="2025-06-30T16:54:32.851" v="12467" actId="47"/>
        <pc:sldMkLst>
          <pc:docMk/>
          <pc:sldMk cId="4081452803" sldId="284"/>
        </pc:sldMkLst>
      </pc:sldChg>
      <pc:sldChg chg="addSp delSp modSp mod">
        <pc:chgData name="Byrne, Thomas (STFC,RAL,SC)" userId="9d4b01c6-673a-4e49-827c-109b449a309c" providerId="ADAL" clId="{DDD9FC80-81E9-4C74-BD66-DA38D523E643}" dt="2025-06-30T17:25:04.034" v="12885" actId="114"/>
        <pc:sldMkLst>
          <pc:docMk/>
          <pc:sldMk cId="1894559717" sldId="285"/>
        </pc:sldMkLst>
        <pc:spChg chg="mod">
          <ac:chgData name="Byrne, Thomas (STFC,RAL,SC)" userId="9d4b01c6-673a-4e49-827c-109b449a309c" providerId="ADAL" clId="{DDD9FC80-81E9-4C74-BD66-DA38D523E643}" dt="2025-06-30T15:49:16.716" v="8903" actId="20577"/>
          <ac:spMkLst>
            <pc:docMk/>
            <pc:sldMk cId="1894559717" sldId="285"/>
            <ac:spMk id="2" creationId="{DD609451-B431-9A10-85B2-00930D994B94}"/>
          </ac:spMkLst>
        </pc:spChg>
        <pc:spChg chg="add mod">
          <ac:chgData name="Byrne, Thomas (STFC,RAL,SC)" userId="9d4b01c6-673a-4e49-827c-109b449a309c" providerId="ADAL" clId="{DDD9FC80-81E9-4C74-BD66-DA38D523E643}" dt="2025-06-28T08:57:42.671" v="4821"/>
          <ac:spMkLst>
            <pc:docMk/>
            <pc:sldMk cId="1894559717" sldId="285"/>
            <ac:spMk id="4" creationId="{005FF7C3-902A-EBD1-2A10-94378FCF9461}"/>
          </ac:spMkLst>
        </pc:spChg>
        <pc:spChg chg="add mod">
          <ac:chgData name="Byrne, Thomas (STFC,RAL,SC)" userId="9d4b01c6-673a-4e49-827c-109b449a309c" providerId="ADAL" clId="{DDD9FC80-81E9-4C74-BD66-DA38D523E643}" dt="2025-06-30T17:25:04.034" v="12885" actId="114"/>
          <ac:spMkLst>
            <pc:docMk/>
            <pc:sldMk cId="1894559717" sldId="285"/>
            <ac:spMk id="9" creationId="{1715FF79-ACCA-41A9-B390-9BE895A6289B}"/>
          </ac:spMkLst>
        </pc:spChg>
        <pc:spChg chg="mod">
          <ac:chgData name="Byrne, Thomas (STFC,RAL,SC)" userId="9d4b01c6-673a-4e49-827c-109b449a309c" providerId="ADAL" clId="{DDD9FC80-81E9-4C74-BD66-DA38D523E643}" dt="2025-06-30T17:23:55.985" v="12854" actId="1076"/>
          <ac:spMkLst>
            <pc:docMk/>
            <pc:sldMk cId="1894559717" sldId="285"/>
            <ac:spMk id="39" creationId="{4F8F8F95-417B-1992-F347-115246641953}"/>
          </ac:spMkLst>
        </pc:spChg>
        <pc:graphicFrameChg chg="mod modGraphic">
          <ac:chgData name="Byrne, Thomas (STFC,RAL,SC)" userId="9d4b01c6-673a-4e49-827c-109b449a309c" providerId="ADAL" clId="{DDD9FC80-81E9-4C74-BD66-DA38D523E643}" dt="2025-06-30T17:22:44.988" v="12776" actId="20577"/>
          <ac:graphicFrameMkLst>
            <pc:docMk/>
            <pc:sldMk cId="1894559717" sldId="285"/>
            <ac:graphicFrameMk id="34" creationId="{00FD09FA-C0EE-97BC-A0D7-EBD935A85E89}"/>
          </ac:graphicFrameMkLst>
        </pc:graphicFrameChg>
      </pc:sldChg>
      <pc:sldChg chg="addSp delSp modSp mod">
        <pc:chgData name="Byrne, Thomas (STFC,RAL,SC)" userId="9d4b01c6-673a-4e49-827c-109b449a309c" providerId="ADAL" clId="{DDD9FC80-81E9-4C74-BD66-DA38D523E643}" dt="2025-06-30T16:18:36.841" v="10758" actId="207"/>
        <pc:sldMkLst>
          <pc:docMk/>
          <pc:sldMk cId="1951201051" sldId="286"/>
        </pc:sldMkLst>
        <pc:spChg chg="mod">
          <ac:chgData name="Byrne, Thomas (STFC,RAL,SC)" userId="9d4b01c6-673a-4e49-827c-109b449a309c" providerId="ADAL" clId="{DDD9FC80-81E9-4C74-BD66-DA38D523E643}" dt="2025-06-30T15:50:39.859" v="8937" actId="20577"/>
          <ac:spMkLst>
            <pc:docMk/>
            <pc:sldMk cId="1951201051" sldId="286"/>
            <ac:spMk id="2" creationId="{DDD56D21-A01E-4933-4566-D1246B03020B}"/>
          </ac:spMkLst>
        </pc:spChg>
        <pc:spChg chg="mod">
          <ac:chgData name="Byrne, Thomas (STFC,RAL,SC)" userId="9d4b01c6-673a-4e49-827c-109b449a309c" providerId="ADAL" clId="{DDD9FC80-81E9-4C74-BD66-DA38D523E643}" dt="2025-06-30T16:06:08.481" v="9966" actId="20577"/>
          <ac:spMkLst>
            <pc:docMk/>
            <pc:sldMk cId="1951201051" sldId="286"/>
            <ac:spMk id="3" creationId="{CBAE0714-CF76-050D-47EC-FB59E72D259C}"/>
          </ac:spMkLst>
        </pc:spChg>
        <pc:spChg chg="add mod">
          <ac:chgData name="Byrne, Thomas (STFC,RAL,SC)" userId="9d4b01c6-673a-4e49-827c-109b449a309c" providerId="ADAL" clId="{DDD9FC80-81E9-4C74-BD66-DA38D523E643}" dt="2025-06-28T08:58:04.518" v="4825"/>
          <ac:spMkLst>
            <pc:docMk/>
            <pc:sldMk cId="1951201051" sldId="286"/>
            <ac:spMk id="6" creationId="{94186DCA-77CA-9BD5-54D3-4376F4CF580A}"/>
          </ac:spMkLst>
        </pc:spChg>
        <pc:graphicFrameChg chg="del">
          <ac:chgData name="Byrne, Thomas (STFC,RAL,SC)" userId="9d4b01c6-673a-4e49-827c-109b449a309c" providerId="ADAL" clId="{DDD9FC80-81E9-4C74-BD66-DA38D523E643}" dt="2025-06-30T15:11:47.511" v="8444" actId="478"/>
          <ac:graphicFrameMkLst>
            <pc:docMk/>
            <pc:sldMk cId="1951201051" sldId="286"/>
            <ac:graphicFrameMk id="5" creationId="{24346021-2C11-D8B5-0595-274E064D0E29}"/>
          </ac:graphicFrameMkLst>
        </pc:graphicFrameChg>
        <pc:graphicFrameChg chg="add mod">
          <ac:chgData name="Byrne, Thomas (STFC,RAL,SC)" userId="9d4b01c6-673a-4e49-827c-109b449a309c" providerId="ADAL" clId="{DDD9FC80-81E9-4C74-BD66-DA38D523E643}" dt="2025-06-30T16:18:36.841" v="10758" actId="207"/>
          <ac:graphicFrameMkLst>
            <pc:docMk/>
            <pc:sldMk cId="1951201051" sldId="286"/>
            <ac:graphicFrameMk id="7" creationId="{A119F668-EF36-0813-AE00-77C78657DA0F}"/>
          </ac:graphicFrameMkLst>
        </pc:graphicFrameChg>
      </pc:sldChg>
      <pc:sldChg chg="add del">
        <pc:chgData name="Byrne, Thomas (STFC,RAL,SC)" userId="9d4b01c6-673a-4e49-827c-109b449a309c" providerId="ADAL" clId="{DDD9FC80-81E9-4C74-BD66-DA38D523E643}" dt="2025-06-26T16:06:02.139" v="1627" actId="2696"/>
        <pc:sldMkLst>
          <pc:docMk/>
          <pc:sldMk cId="1083687493" sldId="287"/>
        </pc:sldMkLst>
      </pc:sldChg>
      <pc:sldChg chg="addSp delSp modSp new del mod ord">
        <pc:chgData name="Byrne, Thomas (STFC,RAL,SC)" userId="9d4b01c6-673a-4e49-827c-109b449a309c" providerId="ADAL" clId="{DDD9FC80-81E9-4C74-BD66-DA38D523E643}" dt="2025-06-30T16:54:33.508" v="12468" actId="47"/>
        <pc:sldMkLst>
          <pc:docMk/>
          <pc:sldMk cId="278025890" sldId="288"/>
        </pc:sldMkLst>
      </pc:sldChg>
      <pc:sldChg chg="addSp delSp modSp new mod ord modClrScheme chgLayout">
        <pc:chgData name="Byrne, Thomas (STFC,RAL,SC)" userId="9d4b01c6-673a-4e49-827c-109b449a309c" providerId="ADAL" clId="{DDD9FC80-81E9-4C74-BD66-DA38D523E643}" dt="2025-06-28T08:30:00.785" v="4031" actId="1076"/>
        <pc:sldMkLst>
          <pc:docMk/>
          <pc:sldMk cId="959507875" sldId="289"/>
        </pc:sldMkLst>
        <pc:spChg chg="add mod ord">
          <ac:chgData name="Byrne, Thomas (STFC,RAL,SC)" userId="9d4b01c6-673a-4e49-827c-109b449a309c" providerId="ADAL" clId="{DDD9FC80-81E9-4C74-BD66-DA38D523E643}" dt="2025-06-28T08:30:00.785" v="4031" actId="1076"/>
          <ac:spMkLst>
            <pc:docMk/>
            <pc:sldMk cId="959507875" sldId="289"/>
            <ac:spMk id="4" creationId="{A2AB6C6B-F313-BA27-4F3C-14AB255B2F40}"/>
          </ac:spMkLst>
        </pc:spChg>
        <pc:spChg chg="add mod ord">
          <ac:chgData name="Byrne, Thomas (STFC,RAL,SC)" userId="9d4b01c6-673a-4e49-827c-109b449a309c" providerId="ADAL" clId="{DDD9FC80-81E9-4C74-BD66-DA38D523E643}" dt="2025-06-28T08:29:54.975" v="4030" actId="1076"/>
          <ac:spMkLst>
            <pc:docMk/>
            <pc:sldMk cId="959507875" sldId="289"/>
            <ac:spMk id="5" creationId="{C274778F-6E4D-6E10-B0ED-0BF25A142EA1}"/>
          </ac:spMkLst>
        </pc:spChg>
      </pc:sldChg>
      <pc:sldChg chg="addSp delSp modSp new mod">
        <pc:chgData name="Byrne, Thomas (STFC,RAL,SC)" userId="9d4b01c6-673a-4e49-827c-109b449a309c" providerId="ADAL" clId="{DDD9FC80-81E9-4C74-BD66-DA38D523E643}" dt="2025-06-30T17:29:19.226" v="13050" actId="20577"/>
        <pc:sldMkLst>
          <pc:docMk/>
          <pc:sldMk cId="3921335275" sldId="290"/>
        </pc:sldMkLst>
        <pc:spChg chg="mod">
          <ac:chgData name="Byrne, Thomas (STFC,RAL,SC)" userId="9d4b01c6-673a-4e49-827c-109b449a309c" providerId="ADAL" clId="{DDD9FC80-81E9-4C74-BD66-DA38D523E643}" dt="2025-06-28T20:39:03.137" v="5000" actId="5793"/>
          <ac:spMkLst>
            <pc:docMk/>
            <pc:sldMk cId="3921335275" sldId="290"/>
            <ac:spMk id="2" creationId="{46AE9C11-C229-C782-585F-7B93740461FE}"/>
          </ac:spMkLst>
        </pc:spChg>
        <pc:spChg chg="mod">
          <ac:chgData name="Byrne, Thomas (STFC,RAL,SC)" userId="9d4b01c6-673a-4e49-827c-109b449a309c" providerId="ADAL" clId="{DDD9FC80-81E9-4C74-BD66-DA38D523E643}" dt="2025-06-30T17:29:19.226" v="13050" actId="20577"/>
          <ac:spMkLst>
            <pc:docMk/>
            <pc:sldMk cId="3921335275" sldId="290"/>
            <ac:spMk id="3" creationId="{691FDA3F-ABBC-5FD4-D1DC-089DE45A2822}"/>
          </ac:spMkLst>
        </pc:spChg>
        <pc:spChg chg="add del mod">
          <ac:chgData name="Byrne, Thomas (STFC,RAL,SC)" userId="9d4b01c6-673a-4e49-827c-109b449a309c" providerId="ADAL" clId="{DDD9FC80-81E9-4C74-BD66-DA38D523E643}" dt="2025-06-30T14:09:16.944" v="8326" actId="478"/>
          <ac:spMkLst>
            <pc:docMk/>
            <pc:sldMk cId="3921335275" sldId="290"/>
            <ac:spMk id="4" creationId="{51A59E7F-C060-98E3-00D8-C832D4552C34}"/>
          </ac:spMkLst>
        </pc:spChg>
      </pc:sldChg>
      <pc:sldChg chg="modSp new mod">
        <pc:chgData name="Byrne, Thomas (STFC,RAL,SC)" userId="9d4b01c6-673a-4e49-827c-109b449a309c" providerId="ADAL" clId="{DDD9FC80-81E9-4C74-BD66-DA38D523E643}" dt="2025-06-30T17:12:13.833" v="12704" actId="6549"/>
        <pc:sldMkLst>
          <pc:docMk/>
          <pc:sldMk cId="4122827911" sldId="291"/>
        </pc:sldMkLst>
        <pc:spChg chg="mod">
          <ac:chgData name="Byrne, Thomas (STFC,RAL,SC)" userId="9d4b01c6-673a-4e49-827c-109b449a309c" providerId="ADAL" clId="{DDD9FC80-81E9-4C74-BD66-DA38D523E643}" dt="2025-06-30T17:06:26.553" v="12571" actId="20577"/>
          <ac:spMkLst>
            <pc:docMk/>
            <pc:sldMk cId="4122827911" sldId="291"/>
            <ac:spMk id="2" creationId="{9CA6EBCC-C9CF-A895-12B6-E6E9F31EEACA}"/>
          </ac:spMkLst>
        </pc:spChg>
        <pc:spChg chg="mod">
          <ac:chgData name="Byrne, Thomas (STFC,RAL,SC)" userId="9d4b01c6-673a-4e49-827c-109b449a309c" providerId="ADAL" clId="{DDD9FC80-81E9-4C74-BD66-DA38D523E643}" dt="2025-06-30T17:12:13.833" v="12704" actId="6549"/>
          <ac:spMkLst>
            <pc:docMk/>
            <pc:sldMk cId="4122827911" sldId="291"/>
            <ac:spMk id="3" creationId="{75D4F5AA-7CFF-02D7-364D-2B124F867F23}"/>
          </ac:spMkLst>
        </pc:spChg>
      </pc:sldChg>
      <pc:sldChg chg="delSp modSp add mod">
        <pc:chgData name="Byrne, Thomas (STFC,RAL,SC)" userId="9d4b01c6-673a-4e49-827c-109b449a309c" providerId="ADAL" clId="{DDD9FC80-81E9-4C74-BD66-DA38D523E643}" dt="2025-06-30T17:18:31.600" v="12706" actId="1076"/>
        <pc:sldMkLst>
          <pc:docMk/>
          <pc:sldMk cId="836279638" sldId="292"/>
        </pc:sldMkLst>
        <pc:spChg chg="mod">
          <ac:chgData name="Byrne, Thomas (STFC,RAL,SC)" userId="9d4b01c6-673a-4e49-827c-109b449a309c" providerId="ADAL" clId="{DDD9FC80-81E9-4C74-BD66-DA38D523E643}" dt="2025-06-30T14:00:34.478" v="8186" actId="20577"/>
          <ac:spMkLst>
            <pc:docMk/>
            <pc:sldMk cId="836279638" sldId="292"/>
            <ac:spMk id="2" creationId="{37BFAB7A-F193-7579-E964-656B3B3A253E}"/>
          </ac:spMkLst>
        </pc:spChg>
        <pc:spChg chg="mod">
          <ac:chgData name="Byrne, Thomas (STFC,RAL,SC)" userId="9d4b01c6-673a-4e49-827c-109b449a309c" providerId="ADAL" clId="{DDD9FC80-81E9-4C74-BD66-DA38D523E643}" dt="2025-06-30T13:49:29.110" v="7966" actId="20577"/>
          <ac:spMkLst>
            <pc:docMk/>
            <pc:sldMk cId="836279638" sldId="292"/>
            <ac:spMk id="3" creationId="{2E9CD25E-BA9D-DD58-F29C-50D91D2E4956}"/>
          </ac:spMkLst>
        </pc:spChg>
        <pc:spChg chg="mod">
          <ac:chgData name="Byrne, Thomas (STFC,RAL,SC)" userId="9d4b01c6-673a-4e49-827c-109b449a309c" providerId="ADAL" clId="{DDD9FC80-81E9-4C74-BD66-DA38D523E643}" dt="2025-06-30T17:18:31.600" v="12706" actId="1076"/>
          <ac:spMkLst>
            <pc:docMk/>
            <pc:sldMk cId="836279638" sldId="292"/>
            <ac:spMk id="7" creationId="{E9E1EC97-6B54-29E9-E9BB-72D5797E2325}"/>
          </ac:spMkLst>
        </pc:spChg>
        <pc:graphicFrameChg chg="mod modGraphic">
          <ac:chgData name="Byrne, Thomas (STFC,RAL,SC)" userId="9d4b01c6-673a-4e49-827c-109b449a309c" providerId="ADAL" clId="{DDD9FC80-81E9-4C74-BD66-DA38D523E643}" dt="2025-06-30T16:54:11.612" v="12463" actId="20577"/>
          <ac:graphicFrameMkLst>
            <pc:docMk/>
            <pc:sldMk cId="836279638" sldId="292"/>
            <ac:graphicFrameMk id="4" creationId="{F14DD343-7531-CDDA-43EA-BF4CED02C609}"/>
          </ac:graphicFrameMkLst>
        </pc:graphicFrameChg>
        <pc:graphicFrameChg chg="del mod modGraphic">
          <ac:chgData name="Byrne, Thomas (STFC,RAL,SC)" userId="9d4b01c6-673a-4e49-827c-109b449a309c" providerId="ADAL" clId="{DDD9FC80-81E9-4C74-BD66-DA38D523E643}" dt="2025-06-30T13:24:51.197" v="7697" actId="478"/>
          <ac:graphicFrameMkLst>
            <pc:docMk/>
            <pc:sldMk cId="836279638" sldId="292"/>
            <ac:graphicFrameMk id="8" creationId="{49B9D2E4-F88D-9CFA-4875-88814BD13720}"/>
          </ac:graphicFrameMkLst>
        </pc:graphicFrameChg>
      </pc:sldChg>
      <pc:sldChg chg="addSp delSp modSp add mod ord">
        <pc:chgData name="Byrne, Thomas (STFC,RAL,SC)" userId="9d4b01c6-673a-4e49-827c-109b449a309c" providerId="ADAL" clId="{DDD9FC80-81E9-4C74-BD66-DA38D523E643}" dt="2025-06-30T17:37:32.291" v="13079" actId="6549"/>
        <pc:sldMkLst>
          <pc:docMk/>
          <pc:sldMk cId="1812279593" sldId="293"/>
        </pc:sldMkLst>
        <pc:spChg chg="mod">
          <ac:chgData name="Byrne, Thomas (STFC,RAL,SC)" userId="9d4b01c6-673a-4e49-827c-109b449a309c" providerId="ADAL" clId="{DDD9FC80-81E9-4C74-BD66-DA38D523E643}" dt="2025-06-30T14:00:30.071" v="8183" actId="20577"/>
          <ac:spMkLst>
            <pc:docMk/>
            <pc:sldMk cId="1812279593" sldId="293"/>
            <ac:spMk id="2" creationId="{BB1413C3-B25F-74F0-6028-5A4615CE2902}"/>
          </ac:spMkLst>
        </pc:spChg>
        <pc:spChg chg="mod">
          <ac:chgData name="Byrne, Thomas (STFC,RAL,SC)" userId="9d4b01c6-673a-4e49-827c-109b449a309c" providerId="ADAL" clId="{DDD9FC80-81E9-4C74-BD66-DA38D523E643}" dt="2025-06-30T17:37:32.291" v="13079" actId="6549"/>
          <ac:spMkLst>
            <pc:docMk/>
            <pc:sldMk cId="1812279593" sldId="293"/>
            <ac:spMk id="3" creationId="{18F23E49-69E9-EB45-52F7-D6E62BAB9FCE}"/>
          </ac:spMkLst>
        </pc:spChg>
        <pc:spChg chg="del">
          <ac:chgData name="Byrne, Thomas (STFC,RAL,SC)" userId="9d4b01c6-673a-4e49-827c-109b449a309c" providerId="ADAL" clId="{DDD9FC80-81E9-4C74-BD66-DA38D523E643}" dt="2025-06-30T13:18:31.834" v="7413" actId="478"/>
          <ac:spMkLst>
            <pc:docMk/>
            <pc:sldMk cId="1812279593" sldId="293"/>
            <ac:spMk id="8" creationId="{8D4F1B02-A383-DB86-D6E2-C9F27C75BAFF}"/>
          </ac:spMkLst>
        </pc:spChg>
        <pc:graphicFrameChg chg="add mod modGraphic">
          <ac:chgData name="Byrne, Thomas (STFC,RAL,SC)" userId="9d4b01c6-673a-4e49-827c-109b449a309c" providerId="ADAL" clId="{DDD9FC80-81E9-4C74-BD66-DA38D523E643}" dt="2025-06-30T13:53:51.609" v="8126" actId="20577"/>
          <ac:graphicFrameMkLst>
            <pc:docMk/>
            <pc:sldMk cId="1812279593" sldId="293"/>
            <ac:graphicFrameMk id="4" creationId="{4ED5C305-41D1-BCCF-BBC5-9A75F602AB16}"/>
          </ac:graphicFrameMkLst>
        </pc:graphicFrameChg>
        <pc:picChg chg="del">
          <ac:chgData name="Byrne, Thomas (STFC,RAL,SC)" userId="9d4b01c6-673a-4e49-827c-109b449a309c" providerId="ADAL" clId="{DDD9FC80-81E9-4C74-BD66-DA38D523E643}" dt="2025-06-30T13:18:27.009" v="7412" actId="478"/>
          <ac:picMkLst>
            <pc:docMk/>
            <pc:sldMk cId="1812279593" sldId="293"/>
            <ac:picMk id="7" creationId="{F495BC2A-09ED-8B20-95DB-66C911F161CC}"/>
          </ac:picMkLst>
        </pc:picChg>
      </pc:sldChg>
      <pc:sldChg chg="delSp modSp add mod ord">
        <pc:chgData name="Byrne, Thomas (STFC,RAL,SC)" userId="9d4b01c6-673a-4e49-827c-109b449a309c" providerId="ADAL" clId="{DDD9FC80-81E9-4C74-BD66-DA38D523E643}" dt="2025-06-30T18:46:59.559" v="14449" actId="27636"/>
        <pc:sldMkLst>
          <pc:docMk/>
          <pc:sldMk cId="1687631963" sldId="294"/>
        </pc:sldMkLst>
        <pc:spChg chg="mod">
          <ac:chgData name="Byrne, Thomas (STFC,RAL,SC)" userId="9d4b01c6-673a-4e49-827c-109b449a309c" providerId="ADAL" clId="{DDD9FC80-81E9-4C74-BD66-DA38D523E643}" dt="2025-06-30T14:00:45.151" v="8190" actId="14100"/>
          <ac:spMkLst>
            <pc:docMk/>
            <pc:sldMk cId="1687631963" sldId="294"/>
            <ac:spMk id="2" creationId="{32FF9C37-FD6D-85CE-BDE5-67BCE3078280}"/>
          </ac:spMkLst>
        </pc:spChg>
        <pc:spChg chg="mod">
          <ac:chgData name="Byrne, Thomas (STFC,RAL,SC)" userId="9d4b01c6-673a-4e49-827c-109b449a309c" providerId="ADAL" clId="{DDD9FC80-81E9-4C74-BD66-DA38D523E643}" dt="2025-06-30T18:46:59.559" v="14449" actId="27636"/>
          <ac:spMkLst>
            <pc:docMk/>
            <pc:sldMk cId="1687631963" sldId="294"/>
            <ac:spMk id="3" creationId="{F8A77734-27A9-4A1C-8B37-6ECD01D63271}"/>
          </ac:spMkLst>
        </pc:spChg>
        <pc:spChg chg="del mod">
          <ac:chgData name="Byrne, Thomas (STFC,RAL,SC)" userId="9d4b01c6-673a-4e49-827c-109b449a309c" providerId="ADAL" clId="{DDD9FC80-81E9-4C74-BD66-DA38D523E643}" dt="2025-06-30T18:46:55.823" v="14445" actId="478"/>
          <ac:spMkLst>
            <pc:docMk/>
            <pc:sldMk cId="1687631963" sldId="294"/>
            <ac:spMk id="8" creationId="{DCC1CFDC-2D0A-06BB-88A9-91AED91BB653}"/>
          </ac:spMkLst>
        </pc:spChg>
        <pc:picChg chg="del mod">
          <ac:chgData name="Byrne, Thomas (STFC,RAL,SC)" userId="9d4b01c6-673a-4e49-827c-109b449a309c" providerId="ADAL" clId="{DDD9FC80-81E9-4C74-BD66-DA38D523E643}" dt="2025-06-30T18:46:53.144" v="14444" actId="478"/>
          <ac:picMkLst>
            <pc:docMk/>
            <pc:sldMk cId="1687631963" sldId="294"/>
            <ac:picMk id="7" creationId="{2220BEC7-B641-EB70-E055-E5787A431FEA}"/>
          </ac:picMkLst>
        </pc:picChg>
      </pc:sldChg>
      <pc:sldChg chg="new del ord">
        <pc:chgData name="Byrne, Thomas (STFC,RAL,SC)" userId="9d4b01c6-673a-4e49-827c-109b449a309c" providerId="ADAL" clId="{DDD9FC80-81E9-4C74-BD66-DA38D523E643}" dt="2025-06-30T16:54:32.160" v="12466" actId="47"/>
        <pc:sldMkLst>
          <pc:docMk/>
          <pc:sldMk cId="857320912" sldId="295"/>
        </pc:sldMkLst>
      </pc:sldChg>
      <pc:sldChg chg="addSp delSp modSp new mod modClrScheme chgLayout">
        <pc:chgData name="Byrne, Thomas (STFC,RAL,SC)" userId="9d4b01c6-673a-4e49-827c-109b449a309c" providerId="ADAL" clId="{DDD9FC80-81E9-4C74-BD66-DA38D523E643}" dt="2025-06-30T18:48:33.847" v="14509" actId="20577"/>
        <pc:sldMkLst>
          <pc:docMk/>
          <pc:sldMk cId="3336022134" sldId="296"/>
        </pc:sldMkLst>
        <pc:spChg chg="add mod">
          <ac:chgData name="Byrne, Thomas (STFC,RAL,SC)" userId="9d4b01c6-673a-4e49-827c-109b449a309c" providerId="ADAL" clId="{DDD9FC80-81E9-4C74-BD66-DA38D523E643}" dt="2025-06-30T11:07:22.042" v="7330" actId="26606"/>
          <ac:spMkLst>
            <pc:docMk/>
            <pc:sldMk cId="3336022134" sldId="296"/>
            <ac:spMk id="2" creationId="{6CFB64DF-012A-5BBE-B653-E49AF7E46194}"/>
          </ac:spMkLst>
        </pc:spChg>
        <pc:spChg chg="add del mod">
          <ac:chgData name="Byrne, Thomas (STFC,RAL,SC)" userId="9d4b01c6-673a-4e49-827c-109b449a309c" providerId="ADAL" clId="{DDD9FC80-81E9-4C74-BD66-DA38D523E643}" dt="2025-06-30T11:07:22.042" v="7330" actId="26606"/>
          <ac:spMkLst>
            <pc:docMk/>
            <pc:sldMk cId="3336022134" sldId="296"/>
            <ac:spMk id="3" creationId="{A577C11B-5EAD-F788-BB12-88A713A37DD1}"/>
          </ac:spMkLst>
        </pc:spChg>
        <pc:graphicFrameChg chg="add mod">
          <ac:chgData name="Byrne, Thomas (STFC,RAL,SC)" userId="9d4b01c6-673a-4e49-827c-109b449a309c" providerId="ADAL" clId="{DDD9FC80-81E9-4C74-BD66-DA38D523E643}" dt="2025-06-30T18:48:33.847" v="14509" actId="20577"/>
          <ac:graphicFrameMkLst>
            <pc:docMk/>
            <pc:sldMk cId="3336022134" sldId="296"/>
            <ac:graphicFrameMk id="5" creationId="{97FC5865-40A9-B268-3851-9922750C37B1}"/>
          </ac:graphicFrameMkLst>
        </pc:graphicFrameChg>
      </pc:sldChg>
      <pc:sldChg chg="addSp delSp modSp new mod modClrScheme chgLayout">
        <pc:chgData name="Byrne, Thomas (STFC,RAL,SC)" userId="9d4b01c6-673a-4e49-827c-109b449a309c" providerId="ADAL" clId="{DDD9FC80-81E9-4C74-BD66-DA38D523E643}" dt="2025-06-30T15:47:59.065" v="8801" actId="20577"/>
        <pc:sldMkLst>
          <pc:docMk/>
          <pc:sldMk cId="3478011130" sldId="297"/>
        </pc:sldMkLst>
        <pc:spChg chg="del mod ord">
          <ac:chgData name="Byrne, Thomas (STFC,RAL,SC)" userId="9d4b01c6-673a-4e49-827c-109b449a309c" providerId="ADAL" clId="{DDD9FC80-81E9-4C74-BD66-DA38D523E643}" dt="2025-06-30T15:47:13.486" v="8726" actId="700"/>
          <ac:spMkLst>
            <pc:docMk/>
            <pc:sldMk cId="3478011130" sldId="297"/>
            <ac:spMk id="2" creationId="{0522F41B-AF7C-BE47-C16A-CC3CD90CC9F5}"/>
          </ac:spMkLst>
        </pc:spChg>
        <pc:spChg chg="del mod ord">
          <ac:chgData name="Byrne, Thomas (STFC,RAL,SC)" userId="9d4b01c6-673a-4e49-827c-109b449a309c" providerId="ADAL" clId="{DDD9FC80-81E9-4C74-BD66-DA38D523E643}" dt="2025-06-30T15:47:13.486" v="8726" actId="700"/>
          <ac:spMkLst>
            <pc:docMk/>
            <pc:sldMk cId="3478011130" sldId="297"/>
            <ac:spMk id="3" creationId="{FDFBFA51-58E0-AFE8-E537-80A9DB73FE4D}"/>
          </ac:spMkLst>
        </pc:spChg>
        <pc:spChg chg="add mod ord">
          <ac:chgData name="Byrne, Thomas (STFC,RAL,SC)" userId="9d4b01c6-673a-4e49-827c-109b449a309c" providerId="ADAL" clId="{DDD9FC80-81E9-4C74-BD66-DA38D523E643}" dt="2025-06-30T15:47:18.117" v="8728" actId="20577"/>
          <ac:spMkLst>
            <pc:docMk/>
            <pc:sldMk cId="3478011130" sldId="297"/>
            <ac:spMk id="4" creationId="{6B298848-FD9B-1B8D-9432-9A9A9DA04103}"/>
          </ac:spMkLst>
        </pc:spChg>
        <pc:spChg chg="add mod ord">
          <ac:chgData name="Byrne, Thomas (STFC,RAL,SC)" userId="9d4b01c6-673a-4e49-827c-109b449a309c" providerId="ADAL" clId="{DDD9FC80-81E9-4C74-BD66-DA38D523E643}" dt="2025-06-30T15:47:59.065" v="8801" actId="20577"/>
          <ac:spMkLst>
            <pc:docMk/>
            <pc:sldMk cId="3478011130" sldId="297"/>
            <ac:spMk id="5" creationId="{90DAC281-8F3F-9122-276D-ED8972A3BB74}"/>
          </ac:spMkLst>
        </pc:spChg>
      </pc:sldChg>
      <pc:sldChg chg="addSp delSp modSp new mod modClrScheme chgLayout">
        <pc:chgData name="Byrne, Thomas (STFC,RAL,SC)" userId="9d4b01c6-673a-4e49-827c-109b449a309c" providerId="ADAL" clId="{DDD9FC80-81E9-4C74-BD66-DA38D523E643}" dt="2025-06-30T15:49:05.374" v="8896" actId="20577"/>
        <pc:sldMkLst>
          <pc:docMk/>
          <pc:sldMk cId="46258850" sldId="298"/>
        </pc:sldMkLst>
        <pc:spChg chg="del mod ord">
          <ac:chgData name="Byrne, Thomas (STFC,RAL,SC)" userId="9d4b01c6-673a-4e49-827c-109b449a309c" providerId="ADAL" clId="{DDD9FC80-81E9-4C74-BD66-DA38D523E643}" dt="2025-06-30T15:48:21.034" v="8803" actId="700"/>
          <ac:spMkLst>
            <pc:docMk/>
            <pc:sldMk cId="46258850" sldId="298"/>
            <ac:spMk id="2" creationId="{DADB609A-7EE6-ABFC-2724-47BF386C5B3E}"/>
          </ac:spMkLst>
        </pc:spChg>
        <pc:spChg chg="del mod ord">
          <ac:chgData name="Byrne, Thomas (STFC,RAL,SC)" userId="9d4b01c6-673a-4e49-827c-109b449a309c" providerId="ADAL" clId="{DDD9FC80-81E9-4C74-BD66-DA38D523E643}" dt="2025-06-30T15:48:21.034" v="8803" actId="700"/>
          <ac:spMkLst>
            <pc:docMk/>
            <pc:sldMk cId="46258850" sldId="298"/>
            <ac:spMk id="3" creationId="{DA6B7198-B731-5683-04E0-CC029BDBA8F3}"/>
          </ac:spMkLst>
        </pc:spChg>
        <pc:spChg chg="add mod ord">
          <ac:chgData name="Byrne, Thomas (STFC,RAL,SC)" userId="9d4b01c6-673a-4e49-827c-109b449a309c" providerId="ADAL" clId="{DDD9FC80-81E9-4C74-BD66-DA38D523E643}" dt="2025-06-30T15:48:33.780" v="8825" actId="20577"/>
          <ac:spMkLst>
            <pc:docMk/>
            <pc:sldMk cId="46258850" sldId="298"/>
            <ac:spMk id="4" creationId="{4696F0F5-9BCF-87E3-7DD1-C7A73191E555}"/>
          </ac:spMkLst>
        </pc:spChg>
        <pc:spChg chg="add mod ord">
          <ac:chgData name="Byrne, Thomas (STFC,RAL,SC)" userId="9d4b01c6-673a-4e49-827c-109b449a309c" providerId="ADAL" clId="{DDD9FC80-81E9-4C74-BD66-DA38D523E643}" dt="2025-06-30T15:49:05.374" v="8896" actId="20577"/>
          <ac:spMkLst>
            <pc:docMk/>
            <pc:sldMk cId="46258850" sldId="298"/>
            <ac:spMk id="5" creationId="{316D6F32-D85B-D6F7-2E28-912327F8E760}"/>
          </ac:spMkLst>
        </pc:spChg>
      </pc:sldChg>
      <pc:sldChg chg="addSp delSp modSp new mod ord">
        <pc:chgData name="Byrne, Thomas (STFC,RAL,SC)" userId="9d4b01c6-673a-4e49-827c-109b449a309c" providerId="ADAL" clId="{DDD9FC80-81E9-4C74-BD66-DA38D523E643}" dt="2025-06-30T18:48:59.645" v="14512" actId="20577"/>
        <pc:sldMkLst>
          <pc:docMk/>
          <pc:sldMk cId="1423134571" sldId="299"/>
        </pc:sldMkLst>
        <pc:spChg chg="mod">
          <ac:chgData name="Byrne, Thomas (STFC,RAL,SC)" userId="9d4b01c6-673a-4e49-827c-109b449a309c" providerId="ADAL" clId="{DDD9FC80-81E9-4C74-BD66-DA38D523E643}" dt="2025-06-30T18:48:59.645" v="14512" actId="20577"/>
          <ac:spMkLst>
            <pc:docMk/>
            <pc:sldMk cId="1423134571" sldId="299"/>
            <ac:spMk id="2" creationId="{3E09ECFB-1C67-1236-C667-4537F31F805C}"/>
          </ac:spMkLst>
        </pc:spChg>
        <pc:spChg chg="mod">
          <ac:chgData name="Byrne, Thomas (STFC,RAL,SC)" userId="9d4b01c6-673a-4e49-827c-109b449a309c" providerId="ADAL" clId="{DDD9FC80-81E9-4C74-BD66-DA38D523E643}" dt="2025-06-30T18:32:26.500" v="13372" actId="20577"/>
          <ac:spMkLst>
            <pc:docMk/>
            <pc:sldMk cId="1423134571" sldId="299"/>
            <ac:spMk id="3" creationId="{C9ADFC3E-35EC-BFFC-0B93-4EAD85533147}"/>
          </ac:spMkLst>
        </pc:spChg>
        <pc:spChg chg="add del mod">
          <ac:chgData name="Byrne, Thomas (STFC,RAL,SC)" userId="9d4b01c6-673a-4e49-827c-109b449a309c" providerId="ADAL" clId="{DDD9FC80-81E9-4C74-BD66-DA38D523E643}" dt="2025-06-30T17:26:36.265" v="12911" actId="478"/>
          <ac:spMkLst>
            <pc:docMk/>
            <pc:sldMk cId="1423134571" sldId="299"/>
            <ac:spMk id="7" creationId="{0A83F18A-831B-191E-8666-87D29FCBDF6C}"/>
          </ac:spMkLst>
        </pc:spChg>
        <pc:spChg chg="add mod">
          <ac:chgData name="Byrne, Thomas (STFC,RAL,SC)" userId="9d4b01c6-673a-4e49-827c-109b449a309c" providerId="ADAL" clId="{DDD9FC80-81E9-4C74-BD66-DA38D523E643}" dt="2025-06-30T17:26:32.585" v="12910" actId="1076"/>
          <ac:spMkLst>
            <pc:docMk/>
            <pc:sldMk cId="1423134571" sldId="299"/>
            <ac:spMk id="8" creationId="{0B144981-6DD9-6A4A-C7C1-20DD13B16176}"/>
          </ac:spMkLst>
        </pc:spChg>
      </pc:sldChg>
      <pc:sldChg chg="modSp add mod">
        <pc:chgData name="Byrne, Thomas (STFC,RAL,SC)" userId="9d4b01c6-673a-4e49-827c-109b449a309c" providerId="ADAL" clId="{DDD9FC80-81E9-4C74-BD66-DA38D523E643}" dt="2025-06-30T18:40:31.908" v="13751" actId="5793"/>
        <pc:sldMkLst>
          <pc:docMk/>
          <pc:sldMk cId="2832690205" sldId="300"/>
        </pc:sldMkLst>
        <pc:spChg chg="mod">
          <ac:chgData name="Byrne, Thomas (STFC,RAL,SC)" userId="9d4b01c6-673a-4e49-827c-109b449a309c" providerId="ADAL" clId="{DDD9FC80-81E9-4C74-BD66-DA38D523E643}" dt="2025-06-30T18:40:23.940" v="13731" actId="20577"/>
          <ac:spMkLst>
            <pc:docMk/>
            <pc:sldMk cId="2832690205" sldId="300"/>
            <ac:spMk id="4" creationId="{8470A7E2-0767-C872-EEB3-A1AC1068B9BD}"/>
          </ac:spMkLst>
        </pc:spChg>
        <pc:spChg chg="mod">
          <ac:chgData name="Byrne, Thomas (STFC,RAL,SC)" userId="9d4b01c6-673a-4e49-827c-109b449a309c" providerId="ADAL" clId="{DDD9FC80-81E9-4C74-BD66-DA38D523E643}" dt="2025-06-30T18:40:31.908" v="13751" actId="5793"/>
          <ac:spMkLst>
            <pc:docMk/>
            <pc:sldMk cId="2832690205" sldId="300"/>
            <ac:spMk id="5" creationId="{3516AFCC-F6F1-1A83-6462-2CC450C7D288}"/>
          </ac:spMkLst>
        </pc:spChg>
      </pc:sldChg>
      <pc:sldChg chg="addSp modSp add del mod">
        <pc:chgData name="Byrne, Thomas (STFC,RAL,SC)" userId="9d4b01c6-673a-4e49-827c-109b449a309c" providerId="ADAL" clId="{DDD9FC80-81E9-4C74-BD66-DA38D523E643}" dt="2025-06-30T18:46:07.717" v="14441" actId="47"/>
        <pc:sldMkLst>
          <pc:docMk/>
          <pc:sldMk cId="271673197" sldId="301"/>
        </pc:sldMkLst>
        <pc:spChg chg="mod">
          <ac:chgData name="Byrne, Thomas (STFC,RAL,SC)" userId="9d4b01c6-673a-4e49-827c-109b449a309c" providerId="ADAL" clId="{DDD9FC80-81E9-4C74-BD66-DA38D523E643}" dt="2025-06-30T17:26:44.408" v="12913" actId="20577"/>
          <ac:spMkLst>
            <pc:docMk/>
            <pc:sldMk cId="271673197" sldId="301"/>
            <ac:spMk id="2" creationId="{3895AA7E-9027-2BAF-0C4F-20FCF0CE9ED3}"/>
          </ac:spMkLst>
        </pc:spChg>
        <pc:spChg chg="mod">
          <ac:chgData name="Byrne, Thomas (STFC,RAL,SC)" userId="9d4b01c6-673a-4e49-827c-109b449a309c" providerId="ADAL" clId="{DDD9FC80-81E9-4C74-BD66-DA38D523E643}" dt="2025-06-30T18:28:18.463" v="13174" actId="20577"/>
          <ac:spMkLst>
            <pc:docMk/>
            <pc:sldMk cId="271673197" sldId="301"/>
            <ac:spMk id="3" creationId="{D30F05B3-59CF-7245-5895-F030EA04BE92}"/>
          </ac:spMkLst>
        </pc:spChg>
        <pc:spChg chg="add mod">
          <ac:chgData name="Byrne, Thomas (STFC,RAL,SC)" userId="9d4b01c6-673a-4e49-827c-109b449a309c" providerId="ADAL" clId="{DDD9FC80-81E9-4C74-BD66-DA38D523E643}" dt="2025-06-30T17:26:53.169" v="12921" actId="20577"/>
          <ac:spMkLst>
            <pc:docMk/>
            <pc:sldMk cId="271673197" sldId="301"/>
            <ac:spMk id="7" creationId="{B729F39B-75B3-EB10-9C70-C83508618E86}"/>
          </ac:spMkLst>
        </pc:spChg>
      </pc:sldChg>
      <pc:sldChg chg="modSp add mod">
        <pc:chgData name="Byrne, Thomas (STFC,RAL,SC)" userId="9d4b01c6-673a-4e49-827c-109b449a309c" providerId="ADAL" clId="{DDD9FC80-81E9-4C74-BD66-DA38D523E643}" dt="2025-06-30T17:50:39.444" v="13107" actId="20577"/>
        <pc:sldMkLst>
          <pc:docMk/>
          <pc:sldMk cId="600634661" sldId="302"/>
        </pc:sldMkLst>
        <pc:spChg chg="mod">
          <ac:chgData name="Byrne, Thomas (STFC,RAL,SC)" userId="9d4b01c6-673a-4e49-827c-109b449a309c" providerId="ADAL" clId="{DDD9FC80-81E9-4C74-BD66-DA38D523E643}" dt="2025-06-30T17:50:29.649" v="13087" actId="20577"/>
          <ac:spMkLst>
            <pc:docMk/>
            <pc:sldMk cId="600634661" sldId="302"/>
            <ac:spMk id="4" creationId="{7F714489-1FA1-68BC-41A2-F00D212632C8}"/>
          </ac:spMkLst>
        </pc:spChg>
        <pc:spChg chg="mod">
          <ac:chgData name="Byrne, Thomas (STFC,RAL,SC)" userId="9d4b01c6-673a-4e49-827c-109b449a309c" providerId="ADAL" clId="{DDD9FC80-81E9-4C74-BD66-DA38D523E643}" dt="2025-06-30T17:50:39.444" v="13107" actId="20577"/>
          <ac:spMkLst>
            <pc:docMk/>
            <pc:sldMk cId="600634661" sldId="302"/>
            <ac:spMk id="5" creationId="{57AD4EBB-EC2F-36A1-25EE-945F7BED1909}"/>
          </ac:spMkLst>
        </pc:spChg>
      </pc:sldChg>
      <pc:sldChg chg="new del">
        <pc:chgData name="Byrne, Thomas (STFC,RAL,SC)" userId="9d4b01c6-673a-4e49-827c-109b449a309c" providerId="ADAL" clId="{DDD9FC80-81E9-4C74-BD66-DA38D523E643}" dt="2025-06-30T17:50:52.185" v="13110" actId="47"/>
        <pc:sldMkLst>
          <pc:docMk/>
          <pc:sldMk cId="4190595540" sldId="303"/>
        </pc:sldMkLst>
      </pc:sldChg>
      <pc:sldChg chg="modSp add mod">
        <pc:chgData name="Byrne, Thomas (STFC,RAL,SC)" userId="9d4b01c6-673a-4e49-827c-109b449a309c" providerId="ADAL" clId="{DDD9FC80-81E9-4C74-BD66-DA38D523E643}" dt="2025-06-30T18:29:50.194" v="13211" actId="20577"/>
        <pc:sldMkLst>
          <pc:docMk/>
          <pc:sldMk cId="2026362160" sldId="304"/>
        </pc:sldMkLst>
        <pc:spChg chg="mod">
          <ac:chgData name="Byrne, Thomas (STFC,RAL,SC)" userId="9d4b01c6-673a-4e49-827c-109b449a309c" providerId="ADAL" clId="{DDD9FC80-81E9-4C74-BD66-DA38D523E643}" dt="2025-06-30T17:50:58.780" v="13120" actId="20577"/>
          <ac:spMkLst>
            <pc:docMk/>
            <pc:sldMk cId="2026362160" sldId="304"/>
            <ac:spMk id="4" creationId="{6DDC99D3-147C-C465-2C8B-4E5A43BC7E41}"/>
          </ac:spMkLst>
        </pc:spChg>
        <pc:spChg chg="mod">
          <ac:chgData name="Byrne, Thomas (STFC,RAL,SC)" userId="9d4b01c6-673a-4e49-827c-109b449a309c" providerId="ADAL" clId="{DDD9FC80-81E9-4C74-BD66-DA38D523E643}" dt="2025-06-30T18:29:50.194" v="13211" actId="20577"/>
          <ac:spMkLst>
            <pc:docMk/>
            <pc:sldMk cId="2026362160" sldId="304"/>
            <ac:spMk id="5" creationId="{09264A95-19CF-B063-E126-3F8B3CA37C08}"/>
          </ac:spMkLst>
        </pc:spChg>
      </pc:sldChg>
      <pc:sldChg chg="modSp add mod ord">
        <pc:chgData name="Byrne, Thomas (STFC,RAL,SC)" userId="9d4b01c6-673a-4e49-827c-109b449a309c" providerId="ADAL" clId="{DDD9FC80-81E9-4C74-BD66-DA38D523E643}" dt="2025-06-30T18:46:01.768" v="14440" actId="20577"/>
        <pc:sldMkLst>
          <pc:docMk/>
          <pc:sldMk cId="3398489432" sldId="305"/>
        </pc:sldMkLst>
        <pc:spChg chg="mod">
          <ac:chgData name="Byrne, Thomas (STFC,RAL,SC)" userId="9d4b01c6-673a-4e49-827c-109b449a309c" providerId="ADAL" clId="{DDD9FC80-81E9-4C74-BD66-DA38D523E643}" dt="2025-06-30T18:40:38.771" v="13761" actId="20577"/>
          <ac:spMkLst>
            <pc:docMk/>
            <pc:sldMk cId="3398489432" sldId="305"/>
            <ac:spMk id="2" creationId="{8DBE744A-68F8-E099-4179-4CC26EC63AB1}"/>
          </ac:spMkLst>
        </pc:spChg>
        <pc:spChg chg="mod">
          <ac:chgData name="Byrne, Thomas (STFC,RAL,SC)" userId="9d4b01c6-673a-4e49-827c-109b449a309c" providerId="ADAL" clId="{DDD9FC80-81E9-4C74-BD66-DA38D523E643}" dt="2025-06-30T18:46:01.768" v="14440" actId="20577"/>
          <ac:spMkLst>
            <pc:docMk/>
            <pc:sldMk cId="3398489432" sldId="305"/>
            <ac:spMk id="3" creationId="{2D3A5665-5B97-AAB0-F030-99FEF4AAABCE}"/>
          </ac:spMkLst>
        </pc:spChg>
      </pc:sldChg>
      <pc:sldChg chg="modSp add mod ord">
        <pc:chgData name="Byrne, Thomas (STFC,RAL,SC)" userId="9d4b01c6-673a-4e49-827c-109b449a309c" providerId="ADAL" clId="{DDD9FC80-81E9-4C74-BD66-DA38D523E643}" dt="2025-06-30T18:49:08.788" v="14518" actId="20577"/>
        <pc:sldMkLst>
          <pc:docMk/>
          <pc:sldMk cId="2605235701" sldId="306"/>
        </pc:sldMkLst>
        <pc:spChg chg="mod">
          <ac:chgData name="Byrne, Thomas (STFC,RAL,SC)" userId="9d4b01c6-673a-4e49-827c-109b449a309c" providerId="ADAL" clId="{DDD9FC80-81E9-4C74-BD66-DA38D523E643}" dt="2025-06-30T18:49:05.430" v="14515" actId="20577"/>
          <ac:spMkLst>
            <pc:docMk/>
            <pc:sldMk cId="2605235701" sldId="306"/>
            <ac:spMk id="2" creationId="{EEFBFC78-799C-99E8-7228-09A510F4636B}"/>
          </ac:spMkLst>
        </pc:spChg>
        <pc:spChg chg="mod">
          <ac:chgData name="Byrne, Thomas (STFC,RAL,SC)" userId="9d4b01c6-673a-4e49-827c-109b449a309c" providerId="ADAL" clId="{DDD9FC80-81E9-4C74-BD66-DA38D523E643}" dt="2025-06-30T18:38:46.771" v="13598" actId="27636"/>
          <ac:spMkLst>
            <pc:docMk/>
            <pc:sldMk cId="2605235701" sldId="306"/>
            <ac:spMk id="3" creationId="{8F040362-EBE6-C0CB-D8EA-90C6EB21FD42}"/>
          </ac:spMkLst>
        </pc:spChg>
        <pc:spChg chg="mod">
          <ac:chgData name="Byrne, Thomas (STFC,RAL,SC)" userId="9d4b01c6-673a-4e49-827c-109b449a309c" providerId="ADAL" clId="{DDD9FC80-81E9-4C74-BD66-DA38D523E643}" dt="2025-06-30T18:49:08.788" v="14518" actId="20577"/>
          <ac:spMkLst>
            <pc:docMk/>
            <pc:sldMk cId="2605235701" sldId="306"/>
            <ac:spMk id="7" creationId="{4D7C1898-C0EB-73F4-34AF-33CB85E91700}"/>
          </ac:spMkLst>
        </pc:spChg>
      </pc:sldChg>
    </pc:docChg>
  </pc:docChgLst>
  <pc:docChgLst>
    <pc:chgData name="Byrne, Thomas (STFC,RAL,SC)" userId="9d4b01c6-673a-4e49-827c-109b449a309c" providerId="ADAL" clId="{0E9329E2-83F1-48D7-B254-FF556CDA301B}"/>
    <pc:docChg chg="undo custSel modSld sldOrd">
      <pc:chgData name="Byrne, Thomas (STFC,RAL,SC)" userId="9d4b01c6-673a-4e49-827c-109b449a309c" providerId="ADAL" clId="{0E9329E2-83F1-48D7-B254-FF556CDA301B}" dt="2025-07-01T16:12:49.209" v="474" actId="20577"/>
      <pc:docMkLst>
        <pc:docMk/>
      </pc:docMkLst>
      <pc:sldChg chg="modSp mod">
        <pc:chgData name="Byrne, Thomas (STFC,RAL,SC)" userId="9d4b01c6-673a-4e49-827c-109b449a309c" providerId="ADAL" clId="{0E9329E2-83F1-48D7-B254-FF556CDA301B}" dt="2025-07-01T13:14:37.276" v="4" actId="20577"/>
        <pc:sldMkLst>
          <pc:docMk/>
          <pc:sldMk cId="3224382533" sldId="257"/>
        </pc:sldMkLst>
        <pc:spChg chg="mod">
          <ac:chgData name="Byrne, Thomas (STFC,RAL,SC)" userId="9d4b01c6-673a-4e49-827c-109b449a309c" providerId="ADAL" clId="{0E9329E2-83F1-48D7-B254-FF556CDA301B}" dt="2025-07-01T13:14:37.276" v="4" actId="20577"/>
          <ac:spMkLst>
            <pc:docMk/>
            <pc:sldMk cId="3224382533" sldId="257"/>
            <ac:spMk id="3" creationId="{78DB0FE0-A4AF-D848-8925-91A37993D74D}"/>
          </ac:spMkLst>
        </pc:spChg>
      </pc:sldChg>
      <pc:sldChg chg="modSp mod ord">
        <pc:chgData name="Byrne, Thomas (STFC,RAL,SC)" userId="9d4b01c6-673a-4e49-827c-109b449a309c" providerId="ADAL" clId="{0E9329E2-83F1-48D7-B254-FF556CDA301B}" dt="2025-07-01T16:09:40.200" v="343"/>
        <pc:sldMkLst>
          <pc:docMk/>
          <pc:sldMk cId="4122827911" sldId="291"/>
        </pc:sldMkLst>
        <pc:spChg chg="mod">
          <ac:chgData name="Byrne, Thomas (STFC,RAL,SC)" userId="9d4b01c6-673a-4e49-827c-109b449a309c" providerId="ADAL" clId="{0E9329E2-83F1-48D7-B254-FF556CDA301B}" dt="2025-07-01T16:09:35.683" v="341" actId="20577"/>
          <ac:spMkLst>
            <pc:docMk/>
            <pc:sldMk cId="4122827911" sldId="291"/>
            <ac:spMk id="3" creationId="{75D4F5AA-7CFF-02D7-364D-2B124F867F23}"/>
          </ac:spMkLst>
        </pc:spChg>
      </pc:sldChg>
      <pc:sldChg chg="modSp mod">
        <pc:chgData name="Byrne, Thomas (STFC,RAL,SC)" userId="9d4b01c6-673a-4e49-827c-109b449a309c" providerId="ADAL" clId="{0E9329E2-83F1-48D7-B254-FF556CDA301B}" dt="2025-07-01T15:59:47.973" v="140" actId="20577"/>
        <pc:sldMkLst>
          <pc:docMk/>
          <pc:sldMk cId="836279638" sldId="292"/>
        </pc:sldMkLst>
        <pc:spChg chg="mod">
          <ac:chgData name="Byrne, Thomas (STFC,RAL,SC)" userId="9d4b01c6-673a-4e49-827c-109b449a309c" providerId="ADAL" clId="{0E9329E2-83F1-48D7-B254-FF556CDA301B}" dt="2025-07-01T15:59:47.973" v="140" actId="20577"/>
          <ac:spMkLst>
            <pc:docMk/>
            <pc:sldMk cId="836279638" sldId="292"/>
            <ac:spMk id="7" creationId="{E9E1EC97-6B54-29E9-E9BB-72D5797E2325}"/>
          </ac:spMkLst>
        </pc:spChg>
      </pc:sldChg>
      <pc:sldChg chg="modSp mod">
        <pc:chgData name="Byrne, Thomas (STFC,RAL,SC)" userId="9d4b01c6-673a-4e49-827c-109b449a309c" providerId="ADAL" clId="{0E9329E2-83F1-48D7-B254-FF556CDA301B}" dt="2025-07-01T16:12:49.209" v="474" actId="20577"/>
        <pc:sldMkLst>
          <pc:docMk/>
          <pc:sldMk cId="1812279593" sldId="293"/>
        </pc:sldMkLst>
        <pc:spChg chg="mod">
          <ac:chgData name="Byrne, Thomas (STFC,RAL,SC)" userId="9d4b01c6-673a-4e49-827c-109b449a309c" providerId="ADAL" clId="{0E9329E2-83F1-48D7-B254-FF556CDA301B}" dt="2025-07-01T16:12:49.209" v="474" actId="20577"/>
          <ac:spMkLst>
            <pc:docMk/>
            <pc:sldMk cId="1812279593" sldId="293"/>
            <ac:spMk id="3" creationId="{18F23E49-69E9-EB45-52F7-D6E62BAB9FCE}"/>
          </ac:spMkLst>
        </pc:spChg>
      </pc:sldChg>
      <pc:sldChg chg="modSp mod">
        <pc:chgData name="Byrne, Thomas (STFC,RAL,SC)" userId="9d4b01c6-673a-4e49-827c-109b449a309c" providerId="ADAL" clId="{0E9329E2-83F1-48D7-B254-FF556CDA301B}" dt="2025-07-01T16:10:40.225" v="405" actId="20577"/>
        <pc:sldMkLst>
          <pc:docMk/>
          <pc:sldMk cId="3398489432" sldId="305"/>
        </pc:sldMkLst>
        <pc:spChg chg="mod">
          <ac:chgData name="Byrne, Thomas (STFC,RAL,SC)" userId="9d4b01c6-673a-4e49-827c-109b449a309c" providerId="ADAL" clId="{0E9329E2-83F1-48D7-B254-FF556CDA301B}" dt="2025-07-01T16:10:40.225" v="405" actId="20577"/>
          <ac:spMkLst>
            <pc:docMk/>
            <pc:sldMk cId="3398489432" sldId="305"/>
            <ac:spMk id="3" creationId="{2D3A5665-5B97-AAB0-F030-99FEF4AAABC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fc365-my.sharepoint.com/personal/tom_byrne_stfc_ac_uk/Documents/Research/Dense%20storage/IRIS%20worksho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tfc365-my.sharepoint.com/personal/tom_byrne_stfc_ac_uk/Documents/Research/Dense%20storage/IRIS%20worksho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tfc365-my.sharepoint.com/personal/tom_byrne_stfc_ac_uk/Documents/Research/Dense%20storage/IRIS%20worksho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tfc365-my.sharepoint.com/personal/tom_byrne_stfc_ac_uk/Documents/Research/Dense%20storage/IRIS%20worksho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tfc365-my.sharepoint.com/personal/tom_byrne_stfc_ac_uk/Documents/Research/Dense%20storage/IRIS%20workshop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stfc365-my.sharepoint.com/personal/tom_byrne_stfc_ac_uk/Documents/Research/Dense%20storage/IRIS%20workshop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Avaliable</a:t>
            </a:r>
            <a:r>
              <a:rPr lang="en-GB" baseline="0"/>
              <a:t> performance by hardware type in mixed (50:50) random IO workloads on EC 8+3 pools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Dense Deneb (EC)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(Sheet1!$F$2,Sheet1!$M$2)</c:f>
              <c:strCache>
                <c:ptCount val="2"/>
                <c:pt idx="0">
                  <c:v>GB/s per usable PB</c:v>
                </c:pt>
                <c:pt idx="1">
                  <c:v>kIOPS per usable PB</c:v>
                </c:pt>
              </c:strCache>
            </c:strRef>
          </c:cat>
          <c:val>
            <c:numRef>
              <c:f>(Sheet1!$F$3,Sheet1!$M$3)</c:f>
              <c:numCache>
                <c:formatCode>General</c:formatCode>
                <c:ptCount val="2"/>
                <c:pt idx="0">
                  <c:v>8.25</c:v>
                </c:pt>
                <c:pt idx="1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D-43ED-8EBF-AE335FAFDCF6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Regular Deneb (EC)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(Sheet1!$F$2,Sheet1!$M$2)</c:f>
              <c:strCache>
                <c:ptCount val="2"/>
                <c:pt idx="0">
                  <c:v>GB/s per usable PB</c:v>
                </c:pt>
                <c:pt idx="1">
                  <c:v>kIOPS per usable PB</c:v>
                </c:pt>
              </c:strCache>
            </c:strRef>
          </c:cat>
          <c:val>
            <c:numRef>
              <c:f>(Sheet1!$F$4,Sheet1!$M$4)</c:f>
              <c:numCache>
                <c:formatCode>General</c:formatCode>
                <c:ptCount val="2"/>
                <c:pt idx="0">
                  <c:v>18.7</c:v>
                </c:pt>
                <c:pt idx="1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4D-43ED-8EBF-AE335FAFDCF6}"/>
            </c:ext>
          </c:extLst>
        </c:ser>
        <c:ser>
          <c:idx val="2"/>
          <c:order val="2"/>
          <c:tx>
            <c:strRef>
              <c:f>Sheet1!$C$5</c:f>
              <c:strCache>
                <c:ptCount val="1"/>
                <c:pt idx="0">
                  <c:v>Dense Arided (EC)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(Sheet1!$F$2,Sheet1!$M$2)</c:f>
              <c:strCache>
                <c:ptCount val="2"/>
                <c:pt idx="0">
                  <c:v>GB/s per usable PB</c:v>
                </c:pt>
                <c:pt idx="1">
                  <c:v>kIOPS per usable PB</c:v>
                </c:pt>
              </c:strCache>
            </c:strRef>
          </c:cat>
          <c:val>
            <c:numRef>
              <c:f>(Sheet1!$F$5,Sheet1!$M$5)</c:f>
              <c:numCache>
                <c:formatCode>General</c:formatCode>
                <c:ptCount val="2"/>
                <c:pt idx="0">
                  <c:v>34</c:v>
                </c:pt>
                <c:pt idx="1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4D-43ED-8EBF-AE335FAFD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5434656"/>
        <c:axId val="2045429856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Sheet1!$C$6</c15:sqref>
                        </c15:formulaRef>
                      </c:ext>
                    </c:extLst>
                    <c:strCache>
                      <c:ptCount val="1"/>
                      <c:pt idx="0">
                        <c:v>Dense Arided (3 rep)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(Sheet1!$F$2,Sheet1!$M$2)</c15:sqref>
                        </c15:formulaRef>
                      </c:ext>
                    </c:extLst>
                    <c:strCache>
                      <c:ptCount val="2"/>
                      <c:pt idx="0">
                        <c:v>GB/s per usable PB</c:v>
                      </c:pt>
                      <c:pt idx="1">
                        <c:v>kIOPS per usable PB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(Sheet1!$F$6,Sheet1!$M$6)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104.5</c:v>
                      </c:pt>
                      <c:pt idx="1">
                        <c:v>1785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0E4D-43ED-8EBF-AE335FAFDCF6}"/>
                  </c:ext>
                </c:extLst>
              </c15:ser>
            </c15:filteredBarSeries>
          </c:ext>
        </c:extLst>
      </c:barChart>
      <c:catAx>
        <c:axId val="204543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429856"/>
        <c:crosses val="autoZero"/>
        <c:auto val="1"/>
        <c:lblAlgn val="ctr"/>
        <c:lblOffset val="100"/>
        <c:noMultiLvlLbl val="0"/>
      </c:catAx>
      <c:valAx>
        <c:axId val="204542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5434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GB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Available performance per </a:t>
            </a:r>
            <a:r>
              <a:rPr lang="en-GB" sz="1400" b="0" i="1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raw PB </a:t>
            </a:r>
            <a:r>
              <a:rPr lang="en-GB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in mixed (50:50) random IO workloads on EC and replicated pools on the Dense </a:t>
            </a:r>
            <a:r>
              <a:rPr lang="en-GB" sz="1400" b="0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Arided</a:t>
            </a:r>
            <a:r>
              <a:rPr lang="en-GB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hardware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Sheet2!$B$6</c:f>
              <c:strCache>
                <c:ptCount val="1"/>
                <c:pt idx="0">
                  <c:v>EC 8+3</c:v>
                </c:pt>
              </c:strCache>
            </c:strRef>
          </c:tx>
          <c:spPr>
            <a:solidFill>
              <a:srgbClr val="003088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Sheet2!$E$5:$F$5</c:f>
              <c:strCache>
                <c:ptCount val="2"/>
                <c:pt idx="0">
                  <c:v>Read GB/s</c:v>
                </c:pt>
                <c:pt idx="1">
                  <c:v>Write GB/s</c:v>
                </c:pt>
              </c:strCache>
              <c:extLst/>
            </c:strRef>
          </c:cat>
          <c:val>
            <c:numRef>
              <c:f>Sheet2!$E$6:$F$6</c:f>
              <c:numCache>
                <c:formatCode>General</c:formatCode>
                <c:ptCount val="2"/>
                <c:pt idx="0">
                  <c:v>12.218181822728004</c:v>
                </c:pt>
                <c:pt idx="1">
                  <c:v>7.5636363664506687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1B8-45D0-A7FF-CE3797FEADCF}"/>
            </c:ext>
          </c:extLst>
        </c:ser>
        <c:ser>
          <c:idx val="1"/>
          <c:order val="1"/>
          <c:tx>
            <c:strRef>
              <c:f>Sheet2!$B$7</c:f>
              <c:strCache>
                <c:ptCount val="1"/>
                <c:pt idx="0">
                  <c:v>3 Replica</c:v>
                </c:pt>
              </c:strCache>
            </c:strRef>
          </c:tx>
          <c:spPr>
            <a:solidFill>
              <a:srgbClr val="F08900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Sheet2!$E$5:$F$5</c:f>
              <c:strCache>
                <c:ptCount val="2"/>
                <c:pt idx="0">
                  <c:v>Read GB/s</c:v>
                </c:pt>
                <c:pt idx="1">
                  <c:v>Write GB/s</c:v>
                </c:pt>
              </c:strCache>
              <c:extLst/>
            </c:strRef>
          </c:cat>
          <c:val>
            <c:numRef>
              <c:f>Sheet2!$E$7:$F$7</c:f>
              <c:numCache>
                <c:formatCode>General</c:formatCode>
                <c:ptCount val="2"/>
                <c:pt idx="0">
                  <c:v>21.066666676029055</c:v>
                </c:pt>
                <c:pt idx="1">
                  <c:v>6.8000000030220358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1B8-45D0-A7FF-CE3797FEAD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2298704"/>
        <c:axId val="422299184"/>
      </c:barChart>
      <c:catAx>
        <c:axId val="42229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299184"/>
        <c:crosses val="autoZero"/>
        <c:auto val="1"/>
        <c:lblAlgn val="ctr"/>
        <c:lblOffset val="100"/>
        <c:noMultiLvlLbl val="0"/>
      </c:catAx>
      <c:valAx>
        <c:axId val="42229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u="none" strike="noStrike" kern="1200" baseline="0" dirty="0">
                    <a:solidFill>
                      <a:srgbClr val="5D5AB4"/>
                    </a:solidFill>
                  </a:rPr>
                  <a:t>GB/s  per raw PB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29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Sheet2!$B$6</c:f>
              <c:strCache>
                <c:ptCount val="1"/>
                <c:pt idx="0">
                  <c:v>EC 8+3</c:v>
                </c:pt>
              </c:strCache>
            </c:strRef>
          </c:tx>
          <c:spPr>
            <a:solidFill>
              <a:srgbClr val="003088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Sheet2!$I$5:$J$5</c:f>
              <c:strCache>
                <c:ptCount val="2"/>
                <c:pt idx="0">
                  <c:v>Read kIOPS</c:v>
                </c:pt>
                <c:pt idx="1">
                  <c:v>Write kIOPS</c:v>
                </c:pt>
              </c:strCache>
              <c:extLst/>
            </c:strRef>
          </c:cat>
          <c:val>
            <c:numRef>
              <c:f>Sheet2!$I$6:$J$6</c:f>
              <c:numCache>
                <c:formatCode>General</c:formatCode>
                <c:ptCount val="2"/>
                <c:pt idx="0">
                  <c:v>37.818181832253345</c:v>
                </c:pt>
                <c:pt idx="1">
                  <c:v>29.090909101733342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010-438E-A540-DF06E44181C6}"/>
            </c:ext>
          </c:extLst>
        </c:ser>
        <c:ser>
          <c:idx val="1"/>
          <c:order val="1"/>
          <c:tx>
            <c:strRef>
              <c:f>Sheet2!$B$7</c:f>
              <c:strCache>
                <c:ptCount val="1"/>
                <c:pt idx="0">
                  <c:v>3 Replica</c:v>
                </c:pt>
              </c:strCache>
            </c:strRef>
          </c:tx>
          <c:spPr>
            <a:solidFill>
              <a:srgbClr val="F089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Sheet2!$I$5:$J$5</c:f>
              <c:strCache>
                <c:ptCount val="2"/>
                <c:pt idx="0">
                  <c:v>Read kIOPS</c:v>
                </c:pt>
                <c:pt idx="1">
                  <c:v>Write kIOPS</c:v>
                </c:pt>
              </c:strCache>
              <c:extLst/>
            </c:strRef>
          </c:cat>
          <c:val>
            <c:numRef>
              <c:f>Sheet2!$I$7:$J$7</c:f>
              <c:numCache>
                <c:formatCode>General</c:formatCode>
                <c:ptCount val="2"/>
                <c:pt idx="0">
                  <c:v>346.66666682073122</c:v>
                </c:pt>
                <c:pt idx="1">
                  <c:v>129.33333339081128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010-438E-A540-DF06E44181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22298704"/>
        <c:axId val="422299184"/>
      </c:barChart>
      <c:catAx>
        <c:axId val="42229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299184"/>
        <c:crosses val="autoZero"/>
        <c:auto val="1"/>
        <c:lblAlgn val="ctr"/>
        <c:lblOffset val="100"/>
        <c:noMultiLvlLbl val="0"/>
      </c:catAx>
      <c:valAx>
        <c:axId val="42229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err="1"/>
                  <a:t>kIOPS</a:t>
                </a:r>
                <a:r>
                  <a:rPr lang="en-GB" dirty="0"/>
                  <a:t> per raw PB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29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Cost</a:t>
            </a:r>
            <a:r>
              <a:rPr lang="en-GB" baseline="0" dirty="0"/>
              <a:t> per unit performance (in 50:50 mixed IO, R+W performance summed)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Dense Deneb (EC)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£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(Sheet1!$G$2,Sheet1!$N$2)</c:f>
              <c:strCache>
                <c:ptCount val="2"/>
                <c:pt idx="0">
                  <c:v>Hardware cost per GB/s</c:v>
                </c:pt>
                <c:pt idx="1">
                  <c:v>Hardware cost per kIOPS</c:v>
                </c:pt>
              </c:strCache>
            </c:strRef>
          </c:cat>
          <c:val>
            <c:numRef>
              <c:f>(Sheet1!$G$3,Sheet1!$N$3)</c:f>
              <c:numCache>
                <c:formatCode>General</c:formatCode>
                <c:ptCount val="2"/>
                <c:pt idx="0">
                  <c:v>7664.6563636363635</c:v>
                </c:pt>
                <c:pt idx="1">
                  <c:v>13453.918085106383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EA-4A73-B491-06B589F94106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Regular Deneb (EC)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&quot;£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(Sheet1!$G$2,Sheet1!$N$2)</c:f>
              <c:strCache>
                <c:ptCount val="2"/>
                <c:pt idx="0">
                  <c:v>Hardware cost per GB/s</c:v>
                </c:pt>
                <c:pt idx="1">
                  <c:v>Hardware cost per kIOPS</c:v>
                </c:pt>
              </c:strCache>
            </c:strRef>
          </c:cat>
          <c:val>
            <c:numRef>
              <c:f>(Sheet1!$G$4,Sheet1!$N$4)</c:f>
              <c:numCache>
                <c:formatCode>General</c:formatCode>
                <c:ptCount val="2"/>
                <c:pt idx="0">
                  <c:v>5654.4414973262028</c:v>
                </c:pt>
                <c:pt idx="1">
                  <c:v>8738.6823140495871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EA-4A73-B491-06B589F94106}"/>
            </c:ext>
          </c:extLst>
        </c:ser>
        <c:ser>
          <c:idx val="2"/>
          <c:order val="2"/>
          <c:tx>
            <c:strRef>
              <c:f>Sheet1!$C$5</c:f>
              <c:strCache>
                <c:ptCount val="1"/>
                <c:pt idx="0">
                  <c:v>Dense Arided (EC)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&quot;£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(Sheet1!$G$2,Sheet1!$N$2)</c:f>
              <c:strCache>
                <c:ptCount val="2"/>
                <c:pt idx="0">
                  <c:v>Hardware cost per GB/s</c:v>
                </c:pt>
                <c:pt idx="1">
                  <c:v>Hardware cost per kIOPS</c:v>
                </c:pt>
              </c:strCache>
            </c:strRef>
          </c:cat>
          <c:val>
            <c:numRef>
              <c:f>(Sheet1!$G$5,Sheet1!$N$5)</c:f>
              <c:numCache>
                <c:formatCode>General</c:formatCode>
                <c:ptCount val="2"/>
                <c:pt idx="0">
                  <c:v>7581.4109705882356</c:v>
                </c:pt>
                <c:pt idx="1">
                  <c:v>2241.4606347826088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EA-4A73-B491-06B589F94106}"/>
            </c:ext>
          </c:extLst>
        </c:ser>
        <c:ser>
          <c:idx val="3"/>
          <c:order val="3"/>
          <c:tx>
            <c:strRef>
              <c:f>Sheet1!$C$6</c:f>
              <c:strCache>
                <c:ptCount val="1"/>
                <c:pt idx="0">
                  <c:v>Dense Arided (3 rep)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&quot;£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(Sheet1!$G$2,Sheet1!$N$2)</c:f>
              <c:strCache>
                <c:ptCount val="2"/>
                <c:pt idx="0">
                  <c:v>Hardware cost per GB/s</c:v>
                </c:pt>
                <c:pt idx="1">
                  <c:v>Hardware cost per kIOPS</c:v>
                </c:pt>
              </c:strCache>
            </c:strRef>
          </c:cat>
          <c:val>
            <c:numRef>
              <c:f>(Sheet1!$G$6,Sheet1!$N$6)</c:f>
              <c:numCache>
                <c:formatCode>General</c:formatCode>
                <c:ptCount val="2"/>
                <c:pt idx="0">
                  <c:v>5381.8454545454542</c:v>
                </c:pt>
                <c:pt idx="1">
                  <c:v>315.07162464985993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EA-4A73-B491-06B589F94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5235152"/>
        <c:axId val="455236592"/>
      </c:barChart>
      <c:catAx>
        <c:axId val="45523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236592"/>
        <c:crosses val="autoZero"/>
        <c:auto val="1"/>
        <c:lblAlgn val="ctr"/>
        <c:lblOffset val="100"/>
        <c:noMultiLvlLbl val="0"/>
      </c:catAx>
      <c:valAx>
        <c:axId val="45523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23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accent2"/>
                </a:solidFill>
              </a:rPr>
              <a:t>Power consumption </a:t>
            </a:r>
            <a:r>
              <a:rPr lang="en-GB" sz="1400" b="0" i="0" u="none" strike="noStrike" kern="1200" spc="0" baseline="0" dirty="0">
                <a:solidFill>
                  <a:schemeClr val="accent2"/>
                </a:solidFill>
              </a:rPr>
              <a:t>of mixed (50:50) IO on different hardware configurations</a:t>
            </a:r>
            <a:endParaRPr lang="en-GB" sz="1400" dirty="0">
              <a:solidFill>
                <a:schemeClr val="accent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Dense Deneb (EC)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(Sheet1!$I$2,Sheet1!$Q$2)</c:f>
              <c:strCache>
                <c:ptCount val="2"/>
                <c:pt idx="0">
                  <c:v>W/GBps</c:v>
                </c:pt>
                <c:pt idx="1">
                  <c:v>W/kIOPS</c:v>
                </c:pt>
              </c:strCache>
            </c:strRef>
          </c:cat>
          <c:val>
            <c:numRef>
              <c:f>(Sheet1!$I$3,Sheet1!$Q$3)</c:f>
              <c:numCache>
                <c:formatCode>0.0</c:formatCode>
                <c:ptCount val="2"/>
                <c:pt idx="0">
                  <c:v>52.121212121212125</c:v>
                </c:pt>
                <c:pt idx="1">
                  <c:v>46.808510638297868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45-4FCC-81FE-A1C706DB2419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Regular Deneb (EC)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(Sheet1!$I$2,Sheet1!$Q$2)</c:f>
              <c:strCache>
                <c:ptCount val="2"/>
                <c:pt idx="0">
                  <c:v>W/GBps</c:v>
                </c:pt>
                <c:pt idx="1">
                  <c:v>W/kIOPS</c:v>
                </c:pt>
              </c:strCache>
            </c:strRef>
          </c:cat>
          <c:val>
            <c:numRef>
              <c:f>(Sheet1!$I$4,Sheet1!$Q$4)</c:f>
              <c:numCache>
                <c:formatCode>0.0</c:formatCode>
                <c:ptCount val="2"/>
                <c:pt idx="0">
                  <c:v>53.475935828877006</c:v>
                </c:pt>
                <c:pt idx="1">
                  <c:v>44.628099173553721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45-4FCC-81FE-A1C706DB2419}"/>
            </c:ext>
          </c:extLst>
        </c:ser>
        <c:ser>
          <c:idx val="2"/>
          <c:order val="2"/>
          <c:tx>
            <c:strRef>
              <c:f>Sheet1!$C$5</c:f>
              <c:strCache>
                <c:ptCount val="1"/>
                <c:pt idx="0">
                  <c:v>Dense Arided (EC)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(Sheet1!$I$2,Sheet1!$Q$2)</c:f>
              <c:strCache>
                <c:ptCount val="2"/>
                <c:pt idx="0">
                  <c:v>W/GBps</c:v>
                </c:pt>
                <c:pt idx="1">
                  <c:v>W/kIOPS</c:v>
                </c:pt>
              </c:strCache>
            </c:strRef>
          </c:cat>
          <c:val>
            <c:numRef>
              <c:f>(Sheet1!$I$5,Sheet1!$Q$5)</c:f>
              <c:numCache>
                <c:formatCode>0.0</c:formatCode>
                <c:ptCount val="2"/>
                <c:pt idx="0">
                  <c:v>52.941176470588232</c:v>
                </c:pt>
                <c:pt idx="1">
                  <c:v>16.521739130434781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45-4FCC-81FE-A1C706DB2419}"/>
            </c:ext>
          </c:extLst>
        </c:ser>
        <c:ser>
          <c:idx val="3"/>
          <c:order val="3"/>
          <c:tx>
            <c:strRef>
              <c:f>Sheet1!$C$6</c:f>
              <c:strCache>
                <c:ptCount val="1"/>
                <c:pt idx="0">
                  <c:v>Dense Arided (3 rep)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(Sheet1!$I$2,Sheet1!$Q$2)</c:f>
              <c:strCache>
                <c:ptCount val="2"/>
                <c:pt idx="0">
                  <c:v>W/GBps</c:v>
                </c:pt>
                <c:pt idx="1">
                  <c:v>W/kIOPS</c:v>
                </c:pt>
              </c:strCache>
            </c:strRef>
          </c:cat>
          <c:val>
            <c:numRef>
              <c:f>(Sheet1!$I$6,Sheet1!$Q$6)</c:f>
              <c:numCache>
                <c:formatCode>0.0</c:formatCode>
                <c:ptCount val="2"/>
                <c:pt idx="0">
                  <c:v>28.708133971291868</c:v>
                </c:pt>
                <c:pt idx="1">
                  <c:v>2.4649859943977592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45-4FCC-81FE-A1C706DB24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2923967"/>
        <c:axId val="442924447"/>
      </c:barChart>
      <c:catAx>
        <c:axId val="44292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924447"/>
        <c:crosses val="autoZero"/>
        <c:auto val="1"/>
        <c:lblAlgn val="ctr"/>
        <c:lblOffset val="100"/>
        <c:noMultiLvlLbl val="0"/>
      </c:catAx>
      <c:valAx>
        <c:axId val="442924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Power (W)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92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dirty="0"/>
              <a:t>Annual hardware and power cost breakdown per usable petabyte</a:t>
            </a:r>
            <a:r>
              <a:rPr lang="en-GB" sz="1800" baseline="0" dirty="0"/>
              <a:t> of storage</a:t>
            </a:r>
            <a:endParaRPr lang="en-GB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1"/>
          <c:order val="0"/>
          <c:tx>
            <c:strRef>
              <c:f>Sheet1!$AJ$2</c:f>
              <c:strCache>
                <c:ptCount val="1"/>
                <c:pt idx="0">
                  <c:v>Hardware cost per usable PB/year (w/ 6 year lifespan)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numFmt formatCode="&quot;£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Sheet1!$C$3:$C$6</c:f>
              <c:strCache>
                <c:ptCount val="4"/>
                <c:pt idx="0">
                  <c:v>Dense Deneb (EC)</c:v>
                </c:pt>
                <c:pt idx="1">
                  <c:v>Regular Deneb (EC)</c:v>
                </c:pt>
                <c:pt idx="2">
                  <c:v>Dense Arided (EC)</c:v>
                </c:pt>
                <c:pt idx="3">
                  <c:v>Dense Arided (3 rep)</c:v>
                </c:pt>
              </c:strCache>
            </c:strRef>
          </c:cat>
          <c:val>
            <c:numRef>
              <c:f>Sheet1!$AJ$3:$AJ$6</c:f>
              <c:numCache>
                <c:formatCode>General</c:formatCode>
                <c:ptCount val="4"/>
                <c:pt idx="0">
                  <c:v>10538.9025</c:v>
                </c:pt>
                <c:pt idx="1">
                  <c:v>17623.009333333332</c:v>
                </c:pt>
                <c:pt idx="2">
                  <c:v>42961.328833333333</c:v>
                </c:pt>
                <c:pt idx="3">
                  <c:v>93733.808333333334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E7-447E-979E-17BA656A7B84}"/>
            </c:ext>
          </c:extLst>
        </c:ser>
        <c:ser>
          <c:idx val="0"/>
          <c:order val="1"/>
          <c:tx>
            <c:strRef>
              <c:f>Sheet1!$AH$2</c:f>
              <c:strCache>
                <c:ptCount val="1"/>
                <c:pt idx="0">
                  <c:v>Base power cost per usable PB/year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2217904248665871"/>
                  <c:y val="-5.5619937241441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E7-447E-979E-17BA656A7B84}"/>
                </c:ext>
              </c:extLst>
            </c:dLbl>
            <c:dLbl>
              <c:idx val="1"/>
              <c:layout>
                <c:manualLayout>
                  <c:x val="-0.12586902153916901"/>
                  <c:y val="-5.8709933754854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E7-447E-979E-17BA656A7B84}"/>
                </c:ext>
              </c:extLst>
            </c:dLbl>
            <c:dLbl>
              <c:idx val="2"/>
              <c:layout>
                <c:manualLayout>
                  <c:x val="-0.13198628710198529"/>
                  <c:y val="-5.561993724144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E7-447E-979E-17BA656A7B84}"/>
                </c:ext>
              </c:extLst>
            </c:dLbl>
            <c:dLbl>
              <c:idx val="3"/>
              <c:layout>
                <c:manualLayout>
                  <c:x val="-0.13006422012464933"/>
                  <c:y val="-5.252994072802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E7-447E-979E-17BA656A7B84}"/>
                </c:ext>
              </c:extLst>
            </c:dLbl>
            <c:numFmt formatCode="&quot;£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Sheet1!$C$3:$C$6</c:f>
              <c:strCache>
                <c:ptCount val="4"/>
                <c:pt idx="0">
                  <c:v>Dense Deneb (EC)</c:v>
                </c:pt>
                <c:pt idx="1">
                  <c:v>Regular Deneb (EC)</c:v>
                </c:pt>
                <c:pt idx="2">
                  <c:v>Dense Arided (EC)</c:v>
                </c:pt>
                <c:pt idx="3">
                  <c:v>Dense Arided (3 rep)</c:v>
                </c:pt>
              </c:strCache>
            </c:strRef>
          </c:cat>
          <c:val>
            <c:numRef>
              <c:f>Sheet1!$AH$3:$AH$6</c:f>
              <c:numCache>
                <c:formatCode>General</c:formatCode>
                <c:ptCount val="4"/>
                <c:pt idx="0">
                  <c:v>3438.3</c:v>
                </c:pt>
                <c:pt idx="1">
                  <c:v>9329.4</c:v>
                </c:pt>
                <c:pt idx="2">
                  <c:v>4818</c:v>
                </c:pt>
                <c:pt idx="3">
                  <c:v>10424.4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2E7-447E-979E-17BA656A7B84}"/>
            </c:ext>
          </c:extLst>
        </c:ser>
        <c:ser>
          <c:idx val="2"/>
          <c:order val="2"/>
          <c:tx>
            <c:strRef>
              <c:f>Sheet1!$AK$2</c:f>
              <c:strCache>
                <c:ptCount val="1"/>
                <c:pt idx="0">
                  <c:v>Potential load power cost per usable PB/year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0497716060921829E-2"/>
                  <c:y val="-3.7079958160960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E7-447E-979E-17BA656A7B84}"/>
                </c:ext>
              </c:extLst>
            </c:dLbl>
            <c:dLbl>
              <c:idx val="1"/>
              <c:layout>
                <c:manualLayout>
                  <c:x val="9.9547487667014004E-2"/>
                  <c:y val="-4.325995118778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E7-447E-979E-17BA656A7B84}"/>
                </c:ext>
              </c:extLst>
            </c:dLbl>
            <c:dLbl>
              <c:idx val="2"/>
              <c:layout>
                <c:manualLayout>
                  <c:x val="0.11161384980847025"/>
                  <c:y val="-6.334492852497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36629271236846E-2"/>
                      <c:h val="4.01237263800788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2E7-447E-979E-17BA656A7B84}"/>
                </c:ext>
              </c:extLst>
            </c:dLbl>
            <c:dLbl>
              <c:idx val="3"/>
              <c:layout>
                <c:manualLayout>
                  <c:x val="0.11161384980847025"/>
                  <c:y val="-7.415991632192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2E7-447E-979E-17BA656A7B84}"/>
                </c:ext>
              </c:extLst>
            </c:dLbl>
            <c:numFmt formatCode="&quot;£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Sheet1!$AK$3:$AK$6</c:f>
              <c:numCache>
                <c:formatCode>General</c:formatCode>
                <c:ptCount val="4"/>
                <c:pt idx="0">
                  <c:v>722.69999036400009</c:v>
                </c:pt>
                <c:pt idx="1">
                  <c:v>1664.4000385440004</c:v>
                </c:pt>
                <c:pt idx="2">
                  <c:v>3854.4</c:v>
                </c:pt>
                <c:pt idx="3">
                  <c:v>9154.1999947439981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2E7-447E-979E-17BA656A7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4155952"/>
        <c:axId val="1604140112"/>
        <c:axId val="0"/>
      </c:bar3DChart>
      <c:catAx>
        <c:axId val="160415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140112"/>
        <c:crosses val="autoZero"/>
        <c:auto val="1"/>
        <c:lblAlgn val="ctr"/>
        <c:lblOffset val="100"/>
        <c:noMultiLvlLbl val="0"/>
      </c:catAx>
      <c:valAx>
        <c:axId val="160414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415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A23C99-0A73-458A-8166-FB8768F3818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51D7E21-CF2D-4CBA-B6FA-92D5A961A903}">
      <dgm:prSet/>
      <dgm:spPr/>
      <dgm:t>
        <a:bodyPr/>
        <a:lstStyle/>
        <a:p>
          <a:r>
            <a:rPr lang="en-GB"/>
            <a:t>Background</a:t>
          </a:r>
          <a:endParaRPr lang="en-US"/>
        </a:p>
      </dgm:t>
    </dgm:pt>
    <dgm:pt modelId="{4B60607B-2EE7-45AF-AA27-E4E35B1FE275}" type="parTrans" cxnId="{1A8B93CD-6031-4F2F-AD9F-9F5E68A5A37E}">
      <dgm:prSet/>
      <dgm:spPr/>
      <dgm:t>
        <a:bodyPr/>
        <a:lstStyle/>
        <a:p>
          <a:endParaRPr lang="en-US"/>
        </a:p>
      </dgm:t>
    </dgm:pt>
    <dgm:pt modelId="{8E8248F5-7E93-407A-9755-77D2BF0130CA}" type="sibTrans" cxnId="{1A8B93CD-6031-4F2F-AD9F-9F5E68A5A37E}">
      <dgm:prSet/>
      <dgm:spPr/>
      <dgm:t>
        <a:bodyPr/>
        <a:lstStyle/>
        <a:p>
          <a:endParaRPr lang="en-US"/>
        </a:p>
      </dgm:t>
    </dgm:pt>
    <dgm:pt modelId="{46624098-942A-4D7D-8338-A6FD07F0C405}">
      <dgm:prSet/>
      <dgm:spPr/>
      <dgm:t>
        <a:bodyPr/>
        <a:lstStyle/>
        <a:p>
          <a:r>
            <a:rPr lang="en-GB" dirty="0"/>
            <a:t>Testing setup and methodology</a:t>
          </a:r>
          <a:endParaRPr lang="en-US" dirty="0"/>
        </a:p>
      </dgm:t>
    </dgm:pt>
    <dgm:pt modelId="{4D1B34A0-AC90-415B-8F45-507B345FC194}" type="parTrans" cxnId="{2DFEB834-4B8A-4ABD-AA90-9ABAE1F61B08}">
      <dgm:prSet/>
      <dgm:spPr/>
      <dgm:t>
        <a:bodyPr/>
        <a:lstStyle/>
        <a:p>
          <a:endParaRPr lang="en-US"/>
        </a:p>
      </dgm:t>
    </dgm:pt>
    <dgm:pt modelId="{DA67E67E-D417-45EB-B3FF-4BF5CD8EF449}" type="sibTrans" cxnId="{2DFEB834-4B8A-4ABD-AA90-9ABAE1F61B08}">
      <dgm:prSet/>
      <dgm:spPr/>
      <dgm:t>
        <a:bodyPr/>
        <a:lstStyle/>
        <a:p>
          <a:endParaRPr lang="en-US"/>
        </a:p>
      </dgm:t>
    </dgm:pt>
    <dgm:pt modelId="{EDC4CD3B-FCE0-4CB4-9424-0E0663A16923}">
      <dgm:prSet/>
      <dgm:spPr/>
      <dgm:t>
        <a:bodyPr/>
        <a:lstStyle/>
        <a:p>
          <a:r>
            <a:rPr lang="en-GB" dirty="0"/>
            <a:t>Initial performance findings</a:t>
          </a:r>
          <a:endParaRPr lang="en-US" dirty="0"/>
        </a:p>
      </dgm:t>
    </dgm:pt>
    <dgm:pt modelId="{17D3054C-F5CA-4B5C-A069-36F0564F2F76}" type="parTrans" cxnId="{59376336-1491-4631-BD42-6A27C671F7DC}">
      <dgm:prSet/>
      <dgm:spPr/>
      <dgm:t>
        <a:bodyPr/>
        <a:lstStyle/>
        <a:p>
          <a:endParaRPr lang="en-US"/>
        </a:p>
      </dgm:t>
    </dgm:pt>
    <dgm:pt modelId="{C6996723-B63C-4F5E-8E11-2B72AE274A01}" type="sibTrans" cxnId="{59376336-1491-4631-BD42-6A27C671F7DC}">
      <dgm:prSet/>
      <dgm:spPr/>
      <dgm:t>
        <a:bodyPr/>
        <a:lstStyle/>
        <a:p>
          <a:endParaRPr lang="en-US"/>
        </a:p>
      </dgm:t>
    </dgm:pt>
    <dgm:pt modelId="{CC66F960-E1AB-4693-A6CA-35B2CF6F8111}">
      <dgm:prSet/>
      <dgm:spPr/>
      <dgm:t>
        <a:bodyPr/>
        <a:lstStyle/>
        <a:p>
          <a:r>
            <a:rPr lang="en-GB" dirty="0"/>
            <a:t>Initial power efficiency findings</a:t>
          </a:r>
          <a:endParaRPr lang="en-US" dirty="0"/>
        </a:p>
      </dgm:t>
    </dgm:pt>
    <dgm:pt modelId="{B1475696-A1AC-4282-868A-87C3E2EF689D}" type="parTrans" cxnId="{BD32E911-2264-4B68-8E1A-5FCD77E7815F}">
      <dgm:prSet/>
      <dgm:spPr/>
      <dgm:t>
        <a:bodyPr/>
        <a:lstStyle/>
        <a:p>
          <a:endParaRPr lang="en-US"/>
        </a:p>
      </dgm:t>
    </dgm:pt>
    <dgm:pt modelId="{9DA1B651-FE26-4023-B69F-3BE19731C1E7}" type="sibTrans" cxnId="{BD32E911-2264-4B68-8E1A-5FCD77E7815F}">
      <dgm:prSet/>
      <dgm:spPr/>
      <dgm:t>
        <a:bodyPr/>
        <a:lstStyle/>
        <a:p>
          <a:endParaRPr lang="en-US"/>
        </a:p>
      </dgm:t>
    </dgm:pt>
    <dgm:pt modelId="{BB2651AC-DDDE-4FBE-B7E6-23688600C652}">
      <dgm:prSet/>
      <dgm:spPr/>
      <dgm:t>
        <a:bodyPr/>
        <a:lstStyle/>
        <a:p>
          <a:r>
            <a:rPr lang="en-US" dirty="0"/>
            <a:t>Summary, next steps</a:t>
          </a:r>
        </a:p>
      </dgm:t>
    </dgm:pt>
    <dgm:pt modelId="{32F70C5B-5D67-4B3D-AF36-6D2A8C3AD0DF}" type="parTrans" cxnId="{5AEFD40A-E570-42AF-BD29-CA2242B6E73B}">
      <dgm:prSet/>
      <dgm:spPr/>
      <dgm:t>
        <a:bodyPr/>
        <a:lstStyle/>
        <a:p>
          <a:endParaRPr lang="en-GB"/>
        </a:p>
      </dgm:t>
    </dgm:pt>
    <dgm:pt modelId="{964D3D36-D013-45D9-A442-4972A6155D5B}" type="sibTrans" cxnId="{5AEFD40A-E570-42AF-BD29-CA2242B6E73B}">
      <dgm:prSet/>
      <dgm:spPr/>
      <dgm:t>
        <a:bodyPr/>
        <a:lstStyle/>
        <a:p>
          <a:endParaRPr lang="en-GB"/>
        </a:p>
      </dgm:t>
    </dgm:pt>
    <dgm:pt modelId="{3D17CD07-C3DE-471A-9469-6AE8CAFBC45D}" type="pres">
      <dgm:prSet presAssocID="{FFA23C99-0A73-458A-8166-FB8768F3818C}" presName="vert0" presStyleCnt="0">
        <dgm:presLayoutVars>
          <dgm:dir/>
          <dgm:animOne val="branch"/>
          <dgm:animLvl val="lvl"/>
        </dgm:presLayoutVars>
      </dgm:prSet>
      <dgm:spPr/>
    </dgm:pt>
    <dgm:pt modelId="{7A3F704E-132B-481F-A844-FFF545D56C02}" type="pres">
      <dgm:prSet presAssocID="{851D7E21-CF2D-4CBA-B6FA-92D5A961A903}" presName="thickLine" presStyleLbl="alignNode1" presStyleIdx="0" presStyleCnt="5"/>
      <dgm:spPr/>
    </dgm:pt>
    <dgm:pt modelId="{51C396DA-56BC-4BE7-8E75-518B4169DEBE}" type="pres">
      <dgm:prSet presAssocID="{851D7E21-CF2D-4CBA-B6FA-92D5A961A903}" presName="horz1" presStyleCnt="0"/>
      <dgm:spPr/>
    </dgm:pt>
    <dgm:pt modelId="{A387A431-5E77-4B63-B1C9-4FFF7659960D}" type="pres">
      <dgm:prSet presAssocID="{851D7E21-CF2D-4CBA-B6FA-92D5A961A903}" presName="tx1" presStyleLbl="revTx" presStyleIdx="0" presStyleCnt="5"/>
      <dgm:spPr/>
    </dgm:pt>
    <dgm:pt modelId="{FC79FD6E-BA1E-4BD7-A3E4-B4F76C94C2BF}" type="pres">
      <dgm:prSet presAssocID="{851D7E21-CF2D-4CBA-B6FA-92D5A961A903}" presName="vert1" presStyleCnt="0"/>
      <dgm:spPr/>
    </dgm:pt>
    <dgm:pt modelId="{635E3D49-88E0-4EB4-863E-06AFDC42F19A}" type="pres">
      <dgm:prSet presAssocID="{46624098-942A-4D7D-8338-A6FD07F0C405}" presName="thickLine" presStyleLbl="alignNode1" presStyleIdx="1" presStyleCnt="5"/>
      <dgm:spPr/>
    </dgm:pt>
    <dgm:pt modelId="{DC039B25-E9C6-4D31-9B7E-91A8FADD7931}" type="pres">
      <dgm:prSet presAssocID="{46624098-942A-4D7D-8338-A6FD07F0C405}" presName="horz1" presStyleCnt="0"/>
      <dgm:spPr/>
    </dgm:pt>
    <dgm:pt modelId="{D638F54D-A36A-458F-9533-9E51547635E9}" type="pres">
      <dgm:prSet presAssocID="{46624098-942A-4D7D-8338-A6FD07F0C405}" presName="tx1" presStyleLbl="revTx" presStyleIdx="1" presStyleCnt="5"/>
      <dgm:spPr/>
    </dgm:pt>
    <dgm:pt modelId="{6796B316-2823-4C4E-8267-AEBA352D231D}" type="pres">
      <dgm:prSet presAssocID="{46624098-942A-4D7D-8338-A6FD07F0C405}" presName="vert1" presStyleCnt="0"/>
      <dgm:spPr/>
    </dgm:pt>
    <dgm:pt modelId="{39625858-2F63-4C26-96E6-AD7DB99A2BC8}" type="pres">
      <dgm:prSet presAssocID="{EDC4CD3B-FCE0-4CB4-9424-0E0663A16923}" presName="thickLine" presStyleLbl="alignNode1" presStyleIdx="2" presStyleCnt="5"/>
      <dgm:spPr/>
    </dgm:pt>
    <dgm:pt modelId="{713ED7EA-E130-4819-9911-1AC70FE046DC}" type="pres">
      <dgm:prSet presAssocID="{EDC4CD3B-FCE0-4CB4-9424-0E0663A16923}" presName="horz1" presStyleCnt="0"/>
      <dgm:spPr/>
    </dgm:pt>
    <dgm:pt modelId="{7E15C491-1C31-4AA4-ACD9-544676BB8BD1}" type="pres">
      <dgm:prSet presAssocID="{EDC4CD3B-FCE0-4CB4-9424-0E0663A16923}" presName="tx1" presStyleLbl="revTx" presStyleIdx="2" presStyleCnt="5"/>
      <dgm:spPr/>
    </dgm:pt>
    <dgm:pt modelId="{367957A7-4BE3-4A82-A4D0-67AE8D5493FE}" type="pres">
      <dgm:prSet presAssocID="{EDC4CD3B-FCE0-4CB4-9424-0E0663A16923}" presName="vert1" presStyleCnt="0"/>
      <dgm:spPr/>
    </dgm:pt>
    <dgm:pt modelId="{2459C0E8-6983-4E9C-A5BE-A6BBE1C76C95}" type="pres">
      <dgm:prSet presAssocID="{CC66F960-E1AB-4693-A6CA-35B2CF6F8111}" presName="thickLine" presStyleLbl="alignNode1" presStyleIdx="3" presStyleCnt="5"/>
      <dgm:spPr/>
    </dgm:pt>
    <dgm:pt modelId="{D898B477-40C4-436E-A3FD-88630984394A}" type="pres">
      <dgm:prSet presAssocID="{CC66F960-E1AB-4693-A6CA-35B2CF6F8111}" presName="horz1" presStyleCnt="0"/>
      <dgm:spPr/>
    </dgm:pt>
    <dgm:pt modelId="{538D5008-59D1-45F7-85DF-FC90B148BDAC}" type="pres">
      <dgm:prSet presAssocID="{CC66F960-E1AB-4693-A6CA-35B2CF6F8111}" presName="tx1" presStyleLbl="revTx" presStyleIdx="3" presStyleCnt="5"/>
      <dgm:spPr/>
    </dgm:pt>
    <dgm:pt modelId="{F2B7E6C5-CF84-40DE-A62C-B1401FF0C207}" type="pres">
      <dgm:prSet presAssocID="{CC66F960-E1AB-4693-A6CA-35B2CF6F8111}" presName="vert1" presStyleCnt="0"/>
      <dgm:spPr/>
    </dgm:pt>
    <dgm:pt modelId="{A415F58A-AB23-442D-81FF-5FEE3A4C2C9C}" type="pres">
      <dgm:prSet presAssocID="{BB2651AC-DDDE-4FBE-B7E6-23688600C652}" presName="thickLine" presStyleLbl="alignNode1" presStyleIdx="4" presStyleCnt="5"/>
      <dgm:spPr/>
    </dgm:pt>
    <dgm:pt modelId="{CA2DD372-F847-48EF-BBF6-8FEB70BFBFA9}" type="pres">
      <dgm:prSet presAssocID="{BB2651AC-DDDE-4FBE-B7E6-23688600C652}" presName="horz1" presStyleCnt="0"/>
      <dgm:spPr/>
    </dgm:pt>
    <dgm:pt modelId="{BB6D403F-FE7B-40D3-BB43-E4B39646B0FF}" type="pres">
      <dgm:prSet presAssocID="{BB2651AC-DDDE-4FBE-B7E6-23688600C652}" presName="tx1" presStyleLbl="revTx" presStyleIdx="4" presStyleCnt="5"/>
      <dgm:spPr/>
    </dgm:pt>
    <dgm:pt modelId="{51C83D33-1D4E-447E-80CE-BA1DC5DCED35}" type="pres">
      <dgm:prSet presAssocID="{BB2651AC-DDDE-4FBE-B7E6-23688600C652}" presName="vert1" presStyleCnt="0"/>
      <dgm:spPr/>
    </dgm:pt>
  </dgm:ptLst>
  <dgm:cxnLst>
    <dgm:cxn modelId="{5AEFD40A-E570-42AF-BD29-CA2242B6E73B}" srcId="{FFA23C99-0A73-458A-8166-FB8768F3818C}" destId="{BB2651AC-DDDE-4FBE-B7E6-23688600C652}" srcOrd="4" destOrd="0" parTransId="{32F70C5B-5D67-4B3D-AF36-6D2A8C3AD0DF}" sibTransId="{964D3D36-D013-45D9-A442-4972A6155D5B}"/>
    <dgm:cxn modelId="{BD32E911-2264-4B68-8E1A-5FCD77E7815F}" srcId="{FFA23C99-0A73-458A-8166-FB8768F3818C}" destId="{CC66F960-E1AB-4693-A6CA-35B2CF6F8111}" srcOrd="3" destOrd="0" parTransId="{B1475696-A1AC-4282-868A-87C3E2EF689D}" sibTransId="{9DA1B651-FE26-4023-B69F-3BE19731C1E7}"/>
    <dgm:cxn modelId="{7E277A2E-7DCB-47B2-9CE3-7A253E5A24E8}" type="presOf" srcId="{851D7E21-CF2D-4CBA-B6FA-92D5A961A903}" destId="{A387A431-5E77-4B63-B1C9-4FFF7659960D}" srcOrd="0" destOrd="0" presId="urn:microsoft.com/office/officeart/2008/layout/LinedList"/>
    <dgm:cxn modelId="{2DFEB834-4B8A-4ABD-AA90-9ABAE1F61B08}" srcId="{FFA23C99-0A73-458A-8166-FB8768F3818C}" destId="{46624098-942A-4D7D-8338-A6FD07F0C405}" srcOrd="1" destOrd="0" parTransId="{4D1B34A0-AC90-415B-8F45-507B345FC194}" sibTransId="{DA67E67E-D417-45EB-B3FF-4BF5CD8EF449}"/>
    <dgm:cxn modelId="{59376336-1491-4631-BD42-6A27C671F7DC}" srcId="{FFA23C99-0A73-458A-8166-FB8768F3818C}" destId="{EDC4CD3B-FCE0-4CB4-9424-0E0663A16923}" srcOrd="2" destOrd="0" parTransId="{17D3054C-F5CA-4B5C-A069-36F0564F2F76}" sibTransId="{C6996723-B63C-4F5E-8E11-2B72AE274A01}"/>
    <dgm:cxn modelId="{A3863D64-B71F-4E8B-8EB3-AB06FD135AFD}" type="presOf" srcId="{EDC4CD3B-FCE0-4CB4-9424-0E0663A16923}" destId="{7E15C491-1C31-4AA4-ACD9-544676BB8BD1}" srcOrd="0" destOrd="0" presId="urn:microsoft.com/office/officeart/2008/layout/LinedList"/>
    <dgm:cxn modelId="{5AEDF24C-B97C-41B4-B8E9-F3758D7C0C5D}" type="presOf" srcId="{BB2651AC-DDDE-4FBE-B7E6-23688600C652}" destId="{BB6D403F-FE7B-40D3-BB43-E4B39646B0FF}" srcOrd="0" destOrd="0" presId="urn:microsoft.com/office/officeart/2008/layout/LinedList"/>
    <dgm:cxn modelId="{FABCBDC0-CD81-47DB-BBFB-4EF75EE76B14}" type="presOf" srcId="{CC66F960-E1AB-4693-A6CA-35B2CF6F8111}" destId="{538D5008-59D1-45F7-85DF-FC90B148BDAC}" srcOrd="0" destOrd="0" presId="urn:microsoft.com/office/officeart/2008/layout/LinedList"/>
    <dgm:cxn modelId="{1A8B93CD-6031-4F2F-AD9F-9F5E68A5A37E}" srcId="{FFA23C99-0A73-458A-8166-FB8768F3818C}" destId="{851D7E21-CF2D-4CBA-B6FA-92D5A961A903}" srcOrd="0" destOrd="0" parTransId="{4B60607B-2EE7-45AF-AA27-E4E35B1FE275}" sibTransId="{8E8248F5-7E93-407A-9755-77D2BF0130CA}"/>
    <dgm:cxn modelId="{E64D5DD9-BAC2-4BEA-8EAF-2EC72EC8BEA2}" type="presOf" srcId="{46624098-942A-4D7D-8338-A6FD07F0C405}" destId="{D638F54D-A36A-458F-9533-9E51547635E9}" srcOrd="0" destOrd="0" presId="urn:microsoft.com/office/officeart/2008/layout/LinedList"/>
    <dgm:cxn modelId="{20A9CBEF-A798-4A22-AAF7-18237435EC95}" type="presOf" srcId="{FFA23C99-0A73-458A-8166-FB8768F3818C}" destId="{3D17CD07-C3DE-471A-9469-6AE8CAFBC45D}" srcOrd="0" destOrd="0" presId="urn:microsoft.com/office/officeart/2008/layout/LinedList"/>
    <dgm:cxn modelId="{501D7707-96A3-4ED1-AC0E-5D8BA8880FDD}" type="presParOf" srcId="{3D17CD07-C3DE-471A-9469-6AE8CAFBC45D}" destId="{7A3F704E-132B-481F-A844-FFF545D56C02}" srcOrd="0" destOrd="0" presId="urn:microsoft.com/office/officeart/2008/layout/LinedList"/>
    <dgm:cxn modelId="{E81A81F6-DF56-4C89-868E-BBA301E5EA63}" type="presParOf" srcId="{3D17CD07-C3DE-471A-9469-6AE8CAFBC45D}" destId="{51C396DA-56BC-4BE7-8E75-518B4169DEBE}" srcOrd="1" destOrd="0" presId="urn:microsoft.com/office/officeart/2008/layout/LinedList"/>
    <dgm:cxn modelId="{48F40E98-7562-4064-9B8B-9BC1C63904E8}" type="presParOf" srcId="{51C396DA-56BC-4BE7-8E75-518B4169DEBE}" destId="{A387A431-5E77-4B63-B1C9-4FFF7659960D}" srcOrd="0" destOrd="0" presId="urn:microsoft.com/office/officeart/2008/layout/LinedList"/>
    <dgm:cxn modelId="{3769FEBE-CA81-4123-A45A-EE1C030BC1C4}" type="presParOf" srcId="{51C396DA-56BC-4BE7-8E75-518B4169DEBE}" destId="{FC79FD6E-BA1E-4BD7-A3E4-B4F76C94C2BF}" srcOrd="1" destOrd="0" presId="urn:microsoft.com/office/officeart/2008/layout/LinedList"/>
    <dgm:cxn modelId="{B9D0195B-63EB-4173-9CE6-4E81391E0C95}" type="presParOf" srcId="{3D17CD07-C3DE-471A-9469-6AE8CAFBC45D}" destId="{635E3D49-88E0-4EB4-863E-06AFDC42F19A}" srcOrd="2" destOrd="0" presId="urn:microsoft.com/office/officeart/2008/layout/LinedList"/>
    <dgm:cxn modelId="{140E6682-F9CE-463D-ACCF-3AD322FD70B6}" type="presParOf" srcId="{3D17CD07-C3DE-471A-9469-6AE8CAFBC45D}" destId="{DC039B25-E9C6-4D31-9B7E-91A8FADD7931}" srcOrd="3" destOrd="0" presId="urn:microsoft.com/office/officeart/2008/layout/LinedList"/>
    <dgm:cxn modelId="{B367C8D7-628D-4EE5-A824-0D1EE857121C}" type="presParOf" srcId="{DC039B25-E9C6-4D31-9B7E-91A8FADD7931}" destId="{D638F54D-A36A-458F-9533-9E51547635E9}" srcOrd="0" destOrd="0" presId="urn:microsoft.com/office/officeart/2008/layout/LinedList"/>
    <dgm:cxn modelId="{9467B2B9-790C-44DE-82B4-243E0A55527D}" type="presParOf" srcId="{DC039B25-E9C6-4D31-9B7E-91A8FADD7931}" destId="{6796B316-2823-4C4E-8267-AEBA352D231D}" srcOrd="1" destOrd="0" presId="urn:microsoft.com/office/officeart/2008/layout/LinedList"/>
    <dgm:cxn modelId="{008D19B3-CE28-4A18-BB71-0E3F3ABE8A9D}" type="presParOf" srcId="{3D17CD07-C3DE-471A-9469-6AE8CAFBC45D}" destId="{39625858-2F63-4C26-96E6-AD7DB99A2BC8}" srcOrd="4" destOrd="0" presId="urn:microsoft.com/office/officeart/2008/layout/LinedList"/>
    <dgm:cxn modelId="{0EB3B030-1850-4AE1-9F3A-678599F4EF63}" type="presParOf" srcId="{3D17CD07-C3DE-471A-9469-6AE8CAFBC45D}" destId="{713ED7EA-E130-4819-9911-1AC70FE046DC}" srcOrd="5" destOrd="0" presId="urn:microsoft.com/office/officeart/2008/layout/LinedList"/>
    <dgm:cxn modelId="{1C8BBFE9-88B3-44C4-90CB-812E393685A4}" type="presParOf" srcId="{713ED7EA-E130-4819-9911-1AC70FE046DC}" destId="{7E15C491-1C31-4AA4-ACD9-544676BB8BD1}" srcOrd="0" destOrd="0" presId="urn:microsoft.com/office/officeart/2008/layout/LinedList"/>
    <dgm:cxn modelId="{52694F58-DE50-45B6-9323-E1444E752192}" type="presParOf" srcId="{713ED7EA-E130-4819-9911-1AC70FE046DC}" destId="{367957A7-4BE3-4A82-A4D0-67AE8D5493FE}" srcOrd="1" destOrd="0" presId="urn:microsoft.com/office/officeart/2008/layout/LinedList"/>
    <dgm:cxn modelId="{846E605B-43CA-4440-910F-5979AE251AB3}" type="presParOf" srcId="{3D17CD07-C3DE-471A-9469-6AE8CAFBC45D}" destId="{2459C0E8-6983-4E9C-A5BE-A6BBE1C76C95}" srcOrd="6" destOrd="0" presId="urn:microsoft.com/office/officeart/2008/layout/LinedList"/>
    <dgm:cxn modelId="{0B0ADA78-B0BE-48DA-B6AC-1F7CB7378DDF}" type="presParOf" srcId="{3D17CD07-C3DE-471A-9469-6AE8CAFBC45D}" destId="{D898B477-40C4-436E-A3FD-88630984394A}" srcOrd="7" destOrd="0" presId="urn:microsoft.com/office/officeart/2008/layout/LinedList"/>
    <dgm:cxn modelId="{BEDA1819-47D6-41F3-A76D-66F3627B9E61}" type="presParOf" srcId="{D898B477-40C4-436E-A3FD-88630984394A}" destId="{538D5008-59D1-45F7-85DF-FC90B148BDAC}" srcOrd="0" destOrd="0" presId="urn:microsoft.com/office/officeart/2008/layout/LinedList"/>
    <dgm:cxn modelId="{0EF986A7-2BCF-44B2-84BF-1B6BD2EE7895}" type="presParOf" srcId="{D898B477-40C4-436E-A3FD-88630984394A}" destId="{F2B7E6C5-CF84-40DE-A62C-B1401FF0C207}" srcOrd="1" destOrd="0" presId="urn:microsoft.com/office/officeart/2008/layout/LinedList"/>
    <dgm:cxn modelId="{8D160E4E-9F2A-498C-A916-38B3A134EB83}" type="presParOf" srcId="{3D17CD07-C3DE-471A-9469-6AE8CAFBC45D}" destId="{A415F58A-AB23-442D-81FF-5FEE3A4C2C9C}" srcOrd="8" destOrd="0" presId="urn:microsoft.com/office/officeart/2008/layout/LinedList"/>
    <dgm:cxn modelId="{E92D374C-A804-4DCC-96F0-9DF6250543E9}" type="presParOf" srcId="{3D17CD07-C3DE-471A-9469-6AE8CAFBC45D}" destId="{CA2DD372-F847-48EF-BBF6-8FEB70BFBFA9}" srcOrd="9" destOrd="0" presId="urn:microsoft.com/office/officeart/2008/layout/LinedList"/>
    <dgm:cxn modelId="{3777F8A3-198A-4DB3-A8CD-5A5C819FD903}" type="presParOf" srcId="{CA2DD372-F847-48EF-BBF6-8FEB70BFBFA9}" destId="{BB6D403F-FE7B-40D3-BB43-E4B39646B0FF}" srcOrd="0" destOrd="0" presId="urn:microsoft.com/office/officeart/2008/layout/LinedList"/>
    <dgm:cxn modelId="{CBB2550C-1106-4B2B-BAB3-CDEFC7421A61}" type="presParOf" srcId="{CA2DD372-F847-48EF-BBF6-8FEB70BFBFA9}" destId="{51C83D33-1D4E-447E-80CE-BA1DC5DCED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F704E-132B-481F-A844-FFF545D56C02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87A431-5E77-4B63-B1C9-4FFF7659960D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Background</a:t>
          </a:r>
          <a:endParaRPr lang="en-US" sz="4000" kern="1200"/>
        </a:p>
      </dsp:txBody>
      <dsp:txXfrm>
        <a:off x="0" y="531"/>
        <a:ext cx="10515600" cy="870055"/>
      </dsp:txXfrm>
    </dsp:sp>
    <dsp:sp modelId="{635E3D49-88E0-4EB4-863E-06AFDC42F19A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38F54D-A36A-458F-9533-9E51547635E9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Testing setup and methodology</a:t>
          </a:r>
          <a:endParaRPr lang="en-US" sz="4000" kern="1200" dirty="0"/>
        </a:p>
      </dsp:txBody>
      <dsp:txXfrm>
        <a:off x="0" y="870586"/>
        <a:ext cx="10515600" cy="870055"/>
      </dsp:txXfrm>
    </dsp:sp>
    <dsp:sp modelId="{39625858-2F63-4C26-96E6-AD7DB99A2BC8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5C491-1C31-4AA4-ACD9-544676BB8BD1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Initial performance findings</a:t>
          </a:r>
          <a:endParaRPr lang="en-US" sz="4000" kern="1200" dirty="0"/>
        </a:p>
      </dsp:txBody>
      <dsp:txXfrm>
        <a:off x="0" y="1740641"/>
        <a:ext cx="10515600" cy="870055"/>
      </dsp:txXfrm>
    </dsp:sp>
    <dsp:sp modelId="{2459C0E8-6983-4E9C-A5BE-A6BBE1C76C95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D5008-59D1-45F7-85DF-FC90B148BDAC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Initial power efficiency findings</a:t>
          </a:r>
          <a:endParaRPr lang="en-US" sz="4000" kern="1200" dirty="0"/>
        </a:p>
      </dsp:txBody>
      <dsp:txXfrm>
        <a:off x="0" y="2610696"/>
        <a:ext cx="10515600" cy="870055"/>
      </dsp:txXfrm>
    </dsp:sp>
    <dsp:sp modelId="{A415F58A-AB23-442D-81FF-5FEE3A4C2C9C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D403F-FE7B-40D3-BB43-E4B39646B0FF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Summary, next steps</a:t>
          </a:r>
        </a:p>
      </dsp:txBody>
      <dsp:txXfrm>
        <a:off x="0" y="3480751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55197" y="1706508"/>
            <a:ext cx="1121302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800" b="1" spc="-150" dirty="0">
                <a:solidFill>
                  <a:srgbClr val="002060"/>
                </a:solidFill>
                <a:latin typeface="Arial"/>
                <a:cs typeface="Arial"/>
              </a:rPr>
              <a:t>Evaluating performance and power consumption of bulk Ceph storage configurations</a:t>
            </a:r>
          </a:p>
          <a:p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255197" y="3951163"/>
            <a:ext cx="7446229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Tom Byrne</a:t>
            </a:r>
          </a:p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STFC SCD Storage architect</a:t>
            </a:r>
          </a:p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Storage Infrastructure Group Leader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CA0F3-E89F-D9CB-1D9D-8DE8873C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Testing: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1D3F5-3C8D-6691-334B-CBD0D54FC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019800" cy="4013199"/>
          </a:xfrm>
        </p:spPr>
        <p:txBody>
          <a:bodyPr>
            <a:normAutofit/>
          </a:bodyPr>
          <a:lstStyle/>
          <a:p>
            <a:r>
              <a:rPr lang="en-GB" sz="2400" dirty="0"/>
              <a:t>Sweeps of benchmarking thread counts to find performance limits</a:t>
            </a:r>
          </a:p>
          <a:p>
            <a:pPr lvl="1"/>
            <a:r>
              <a:rPr lang="en-GB" sz="2000" dirty="0"/>
              <a:t>Small and large block sizes to identify IOPS and BW limits (32K, 8M)</a:t>
            </a:r>
          </a:p>
          <a:p>
            <a:pPr lvl="1"/>
            <a:r>
              <a:rPr lang="en-GB" sz="2000" dirty="0"/>
              <a:t>50:50 mixed reads and writes for now, more scenarios to follow</a:t>
            </a:r>
          </a:p>
          <a:p>
            <a:r>
              <a:rPr lang="en-GB" sz="2400" dirty="0"/>
              <a:t>Estimate additional power draw over idle to allow power-per-performance measurements</a:t>
            </a:r>
          </a:p>
        </p:txBody>
      </p:sp>
      <p:pic>
        <p:nvPicPr>
          <p:cNvPr id="4" name="Content Placeholder 4" descr="A graph of a number of blue lines&#10;&#10;AI-generated content may be incorrect.">
            <a:extLst>
              <a:ext uri="{FF2B5EF4-FFF2-40B4-BE49-F238E27FC236}">
                <a16:creationId xmlns:a16="http://schemas.microsoft.com/office/drawing/2014/main" id="{273BA0B5-74C5-1BB3-A60F-0F7009201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659" y="1422400"/>
            <a:ext cx="5018541" cy="40131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6FB20F-7DA7-F6FE-ADC2-7202B0075C8A}"/>
              </a:ext>
            </a:extLst>
          </p:cNvPr>
          <p:cNvSpPr txBox="1"/>
          <p:nvPr/>
        </p:nvSpPr>
        <p:spPr>
          <a:xfrm>
            <a:off x="6995659" y="5469467"/>
            <a:ext cx="5018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IPMI measured power usage and estimated idle power during a benchmarking sweep of Dense </a:t>
            </a:r>
            <a:r>
              <a:rPr lang="en-GB" sz="1600" dirty="0" err="1"/>
              <a:t>Arided</a:t>
            </a:r>
            <a:r>
              <a:rPr lang="en-GB" sz="1600" dirty="0"/>
              <a:t> hardware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CF5D13-5F9A-0E1B-81EE-8E883FD74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35B354-ECC2-BBFC-0AA9-2A9C3170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Tom Byrne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3301DB-87AF-DB6A-1ADF-DF6FFB74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1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9C11-C229-C782-585F-7B9374046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we continue…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FDA3F-ABBC-5FD4-D1DC-089DE45A2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is a (slightly rushed) work in progress</a:t>
            </a:r>
          </a:p>
          <a:p>
            <a:r>
              <a:rPr lang="en-GB" dirty="0"/>
              <a:t>I’m happy to present some results and draw some initial conclusions at this stage </a:t>
            </a:r>
          </a:p>
          <a:p>
            <a:pPr lvl="1"/>
            <a:r>
              <a:rPr lang="en-GB" dirty="0"/>
              <a:t>I think it will have value to the community,</a:t>
            </a:r>
          </a:p>
          <a:p>
            <a:pPr lvl="1"/>
            <a:r>
              <a:rPr lang="en-GB" dirty="0"/>
              <a:t>and I’m hoping for some feedback…</a:t>
            </a:r>
          </a:p>
          <a:p>
            <a:r>
              <a:rPr lang="en-GB" dirty="0"/>
              <a:t>…but results are likely to change with further testing</a:t>
            </a:r>
          </a:p>
          <a:p>
            <a:r>
              <a:rPr lang="en-GB" dirty="0"/>
              <a:t>And conclusions may change, especially if there’s a fundamental issue with the methodology or analysis!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CF9F2-7793-764A-582E-EE2A8AEE4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7CF92-CD7C-46DB-2695-357BFE72F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0FBE4-A7CB-8F31-03E4-471397C3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298848-FD9B-1B8D-9432-9A9A9DA0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performance findings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DAC281-8F3F-9122-276D-ED8972A3B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IOPS and bandwidth, performance per capacity, performance per price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BA7687D-F592-10A7-0E88-EABB6248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3AB033-0B60-A2C2-0247-576CB9BE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878407-A2DB-0380-3B54-4C236FE73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1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A460-C4CE-1E59-9926-9C8943FF2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9" y="96780"/>
            <a:ext cx="2512567" cy="935334"/>
          </a:xfrm>
        </p:spPr>
        <p:txBody>
          <a:bodyPr>
            <a:noAutofit/>
          </a:bodyPr>
          <a:lstStyle/>
          <a:p>
            <a:r>
              <a:rPr lang="en-GB" sz="2800" dirty="0"/>
              <a:t>A taste of the data…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3C492-12E3-75D7-8A8E-58CE003AEC2B}"/>
              </a:ext>
            </a:extLst>
          </p:cNvPr>
          <p:cNvSpPr txBox="1"/>
          <p:nvPr/>
        </p:nvSpPr>
        <p:spPr>
          <a:xfrm>
            <a:off x="2704470" y="148948"/>
            <a:ext cx="7912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Average client operation latency (seconds) against client bandwidth (</a:t>
            </a:r>
            <a:r>
              <a:rPr lang="en-GB" sz="1600" dirty="0" err="1"/>
              <a:t>MBps</a:t>
            </a:r>
            <a:r>
              <a:rPr lang="en-GB" sz="1600" dirty="0"/>
              <a:t> per usable TB), </a:t>
            </a:r>
          </a:p>
          <a:p>
            <a:pPr algn="ctr"/>
            <a:r>
              <a:rPr lang="en-GB" sz="1600" dirty="0"/>
              <a:t>50:50 r/w mixed 8MB random IO operations,</a:t>
            </a:r>
          </a:p>
          <a:p>
            <a:pPr algn="ctr"/>
            <a:r>
              <a:rPr lang="en-GB" sz="1600" dirty="0"/>
              <a:t>exponential sweep (1 - 1024 client pairs)</a:t>
            </a:r>
          </a:p>
        </p:txBody>
      </p:sp>
      <p:pic>
        <p:nvPicPr>
          <p:cNvPr id="5" name="Picture 4" descr="A group of graphs showing different colored lines&#10;&#10;AI-generated content may be incorrect.">
            <a:extLst>
              <a:ext uri="{FF2B5EF4-FFF2-40B4-BE49-F238E27FC236}">
                <a16:creationId xmlns:a16="http://schemas.microsoft.com/office/drawing/2014/main" id="{741E215F-B659-0456-66B8-115F28DA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" y="1026787"/>
            <a:ext cx="12192000" cy="5831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F3CC2-8402-5B98-B555-D8C9E317A8CB}"/>
              </a:ext>
            </a:extLst>
          </p:cNvPr>
          <p:cNvSpPr txBox="1"/>
          <p:nvPr/>
        </p:nvSpPr>
        <p:spPr>
          <a:xfrm rot="1688836">
            <a:off x="8423196" y="895230"/>
            <a:ext cx="397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>
                    <a:alpha val="25000"/>
                  </a:srgbClr>
                </a:solidFill>
              </a:rPr>
              <a:t>Results not final!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23E990-F4FF-6541-C34E-27A14BBC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14BC5-A6A4-0334-78C4-B3EFCB0DF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26B8E97-F3B0-89CB-45B3-3185B099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4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B416-8C92-C4D4-02F0-A72629EE4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63225" cy="1325563"/>
          </a:xfrm>
        </p:spPr>
        <p:txBody>
          <a:bodyPr>
            <a:normAutofit/>
          </a:bodyPr>
          <a:lstStyle/>
          <a:p>
            <a:r>
              <a:rPr lang="en-GB" sz="3600" dirty="0"/>
              <a:t>Performance observations – Mixed workloads on 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E50A1-7288-8A55-395E-76ABCECD4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165" y="1567006"/>
            <a:ext cx="5667375" cy="4351338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Normalising the max performance achieved on each configuration by usable PB, we can compare the solutions</a:t>
            </a:r>
          </a:p>
          <a:p>
            <a:r>
              <a:rPr lang="en-GB" dirty="0"/>
              <a:t>HDD based solutions limited by HDDs in all cases</a:t>
            </a:r>
          </a:p>
          <a:p>
            <a:pPr lvl="1"/>
            <a:r>
              <a:rPr lang="en-GB" dirty="0"/>
              <a:t>The large 22TB HDDs have very limited read IOPS per capacity, and the wide EC geometry does not help here</a:t>
            </a:r>
          </a:p>
          <a:p>
            <a:r>
              <a:rPr lang="en-GB" dirty="0"/>
              <a:t>Dense </a:t>
            </a:r>
            <a:r>
              <a:rPr lang="en-GB" dirty="0" err="1"/>
              <a:t>Arided</a:t>
            </a:r>
            <a:r>
              <a:rPr lang="en-GB" dirty="0"/>
              <a:t> limited by networking in streaming benchmark, CPU in IOPS benchmark</a:t>
            </a:r>
          </a:p>
          <a:p>
            <a:pPr lvl="1"/>
            <a:r>
              <a:rPr lang="en-GB" dirty="0"/>
              <a:t>The SSDs are essentially idling in both cases (400MB/s &amp; 10k IOPS)</a:t>
            </a:r>
          </a:p>
          <a:p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65CDEBC-EF4A-9965-494C-BCB283A26807}"/>
              </a:ext>
            </a:extLst>
          </p:cNvPr>
          <p:cNvGraphicFramePr>
            <a:graphicFrameLocks/>
          </p:cNvGraphicFramePr>
          <p:nvPr/>
        </p:nvGraphicFramePr>
        <p:xfrm>
          <a:off x="6629400" y="1838325"/>
          <a:ext cx="5324475" cy="4338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FBFD73-5A96-7F71-C7FF-CED0383B69F6}"/>
              </a:ext>
            </a:extLst>
          </p:cNvPr>
          <p:cNvSpPr txBox="1"/>
          <p:nvPr/>
        </p:nvSpPr>
        <p:spPr>
          <a:xfrm rot="1688836">
            <a:off x="8423196" y="895230"/>
            <a:ext cx="397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>
                    <a:alpha val="25000"/>
                  </a:srgbClr>
                </a:solidFill>
              </a:rPr>
              <a:t>Results not final!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B72387-36B5-96A7-124A-6535CD7A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F65E7-9ED8-2FA2-6DE1-13719F5E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098666-79A3-25C5-51E4-30786092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7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2EF1FD-56C6-D5D5-AF22-25AA86F25579}"/>
              </a:ext>
            </a:extLst>
          </p:cNvPr>
          <p:cNvSpPr txBox="1"/>
          <p:nvPr/>
        </p:nvSpPr>
        <p:spPr>
          <a:xfrm>
            <a:off x="8530200" y="-56286"/>
            <a:ext cx="397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>
                    <a:alpha val="25000"/>
                  </a:srgbClr>
                </a:solidFill>
              </a:rPr>
              <a:t>Results not final!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ACB69-A4F5-E1DA-A6BA-C14CC556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Replicated vs EC on flash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034B4-F2C2-ECB3-A949-A8899819A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81875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Bandwidth performance somewhat comparable</a:t>
            </a:r>
          </a:p>
          <a:p>
            <a:pPr lvl="1"/>
            <a:r>
              <a:rPr lang="en-GB" dirty="0"/>
              <a:t>Replicated reads more efficient from a network standpoint as no inter-cluster transfer required</a:t>
            </a:r>
          </a:p>
          <a:p>
            <a:pPr lvl="1"/>
            <a:r>
              <a:rPr lang="en-GB" dirty="0"/>
              <a:t>Replicated writes will be less efficient as more inter-cluster transfer required</a:t>
            </a:r>
          </a:p>
          <a:p>
            <a:r>
              <a:rPr lang="en-GB" dirty="0"/>
              <a:t>For IOPS intensive workloads, still hard to beat replication on performance, even looking at performance per price/raw capacity.</a:t>
            </a:r>
          </a:p>
          <a:p>
            <a:pPr lvl="1"/>
            <a:r>
              <a:rPr lang="en-GB" dirty="0"/>
              <a:t>These nodes were running out of CPU in the EC configuration, 7-8 more </a:t>
            </a:r>
            <a:r>
              <a:rPr lang="en-GB" dirty="0" err="1"/>
              <a:t>subops</a:t>
            </a:r>
            <a:r>
              <a:rPr lang="en-GB" dirty="0"/>
              <a:t> required for a client operation means lots more work to do</a:t>
            </a:r>
          </a:p>
          <a:p>
            <a:pPr lvl="1"/>
            <a:r>
              <a:rPr lang="en-GB" dirty="0"/>
              <a:t>It would be interesting to see the impact of narrower EC geometries on this disparity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3881B79-50A9-4184-9C99-EBE10F108F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8629262"/>
              </p:ext>
            </p:extLst>
          </p:nvPr>
        </p:nvGraphicFramePr>
        <p:xfrm>
          <a:off x="8220075" y="489677"/>
          <a:ext cx="3636402" cy="3334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811E2C0-156A-4FD5-9C6E-7646209869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002978"/>
              </p:ext>
            </p:extLst>
          </p:nvPr>
        </p:nvGraphicFramePr>
        <p:xfrm>
          <a:off x="8220075" y="3959157"/>
          <a:ext cx="3636402" cy="2788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4A1D1A0-F941-9274-DC76-CA2B2F94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A27E3E-8093-7A99-E69E-99DE5774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EB557AC-816A-A5E9-E200-59A5E5D9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17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305B-DEF6-32AB-5008-BB49290E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Performance, at what cost?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EE09-FF87-6314-A4CD-C5B54F78B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4" y="1825625"/>
            <a:ext cx="4371975" cy="4351338"/>
          </a:xfrm>
        </p:spPr>
        <p:txBody>
          <a:bodyPr/>
          <a:lstStyle/>
          <a:p>
            <a:r>
              <a:rPr lang="en-GB" dirty="0"/>
              <a:t>Cost per bandwidth is amusingly consistent</a:t>
            </a:r>
          </a:p>
          <a:p>
            <a:pPr lvl="1"/>
            <a:r>
              <a:rPr lang="en-GB" dirty="0"/>
              <a:t>For bulk capacity with streaming workloads, HDDs still a viable (and cheap) option?</a:t>
            </a:r>
          </a:p>
          <a:p>
            <a:r>
              <a:rPr lang="en-GB" dirty="0"/>
              <a:t>Cost per IOPS trends in the direction you would expect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65788B0-83DF-19F4-8537-F36351ECB6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991983"/>
              </p:ext>
            </p:extLst>
          </p:nvPr>
        </p:nvGraphicFramePr>
        <p:xfrm>
          <a:off x="740923" y="1600199"/>
          <a:ext cx="5781675" cy="4119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BAF33FA-0F3C-E22A-2150-2231BA4F43C9}"/>
              </a:ext>
            </a:extLst>
          </p:cNvPr>
          <p:cNvSpPr txBox="1"/>
          <p:nvPr/>
        </p:nvSpPr>
        <p:spPr>
          <a:xfrm rot="1688836">
            <a:off x="8423196" y="895230"/>
            <a:ext cx="397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>
                    <a:alpha val="25000"/>
                  </a:srgbClr>
                </a:solidFill>
              </a:rPr>
              <a:t>Results not final!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2F86C3-FEED-C6E9-3EDE-BDF071F6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C45953-954F-2F85-1950-EEFAFB54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3C83-216F-4725-E747-4917A3F72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62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ECFB-1C67-1236-C667-4537F31F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conclusions*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FC3E-35EC-BFFC-0B93-4EAD85533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2605"/>
          </a:xfrm>
        </p:spPr>
        <p:txBody>
          <a:bodyPr>
            <a:normAutofit/>
          </a:bodyPr>
          <a:lstStyle/>
          <a:p>
            <a:r>
              <a:rPr lang="en-GB" dirty="0"/>
              <a:t>Meaningfully less IOPS (3x) performance available from Dense Deneb (22TB HDD) compared to Regular Deneb (8TB HDD)</a:t>
            </a:r>
          </a:p>
          <a:p>
            <a:pPr lvl="1"/>
            <a:r>
              <a:rPr lang="en-GB" dirty="0"/>
              <a:t>It could be risky to use these in an EC CephFS cluster without well controlled client IO suited to larger block sizes</a:t>
            </a:r>
          </a:p>
          <a:p>
            <a:r>
              <a:rPr lang="en-GB" dirty="0"/>
              <a:t>Meaningfully more BW (1.5x) and IOPS (10x) available from Dense </a:t>
            </a:r>
            <a:r>
              <a:rPr lang="en-GB" dirty="0" err="1"/>
              <a:t>Arided</a:t>
            </a:r>
            <a:endParaRPr lang="en-GB" dirty="0"/>
          </a:p>
          <a:p>
            <a:pPr lvl="1"/>
            <a:r>
              <a:rPr lang="en-GB" dirty="0"/>
              <a:t>Compelling option for future Deneb purchases</a:t>
            </a:r>
          </a:p>
          <a:p>
            <a:r>
              <a:rPr lang="en-GB" dirty="0"/>
              <a:t>Replicated still has meaningful performance benefits over EC 8+3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72DB6-D447-D038-F072-6ADBB0A1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0A351-5986-1ACD-6E9F-EB6011093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3B738-DF34-0463-BC38-403A7EEA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44981-6DD9-6A4A-C7C1-20DD13B16176}"/>
              </a:ext>
            </a:extLst>
          </p:cNvPr>
          <p:cNvSpPr txBox="1"/>
          <p:nvPr/>
        </p:nvSpPr>
        <p:spPr>
          <a:xfrm>
            <a:off x="9515475" y="5987018"/>
            <a:ext cx="209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Subject to change!</a:t>
            </a:r>
          </a:p>
        </p:txBody>
      </p:sp>
    </p:spTree>
    <p:extLst>
      <p:ext uri="{BB962C8B-B14F-4D97-AF65-F5344CB8AC3E}">
        <p14:creationId xmlns:p14="http://schemas.microsoft.com/office/powerpoint/2010/main" val="1423134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96F0F5-9BCF-87E3-7DD1-C7A73191E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power findings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D6F32-D85B-D6F7-2E28-912327F8E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Idle power usage, power increase per performance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D63EF58-0AD5-2205-037A-45F4E89D7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55F1E1-BC4A-971A-8C67-10A12B86A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6FC13A-3E02-9E9B-0F79-982EB404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8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9451-B431-9A10-85B2-00930D99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35" y="226451"/>
            <a:ext cx="6656158" cy="792897"/>
          </a:xfrm>
        </p:spPr>
        <p:txBody>
          <a:bodyPr/>
          <a:lstStyle/>
          <a:p>
            <a:r>
              <a:rPr lang="en-GB" dirty="0"/>
              <a:t>General observations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7F46312-EFF4-5383-7FE9-2E304A1E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35" y="1173711"/>
            <a:ext cx="6656158" cy="2602791"/>
          </a:xfrm>
        </p:spPr>
        <p:txBody>
          <a:bodyPr>
            <a:normAutofit fontScale="92500"/>
          </a:bodyPr>
          <a:lstStyle/>
          <a:p>
            <a:r>
              <a:rPr lang="en-GB" dirty="0"/>
              <a:t>As expected, dense flash can consume significantly more power under load than dense HDD based solutions</a:t>
            </a:r>
          </a:p>
          <a:p>
            <a:r>
              <a:rPr lang="en-GB" dirty="0"/>
              <a:t>However, the dense flash is surprisingly competitive at ‘idle’ power usages</a:t>
            </a:r>
          </a:p>
          <a:p>
            <a:pPr lvl="1"/>
            <a:r>
              <a:rPr lang="en-GB" dirty="0"/>
              <a:t>Better than a similarly sized HDD solution?</a:t>
            </a:r>
          </a:p>
        </p:txBody>
      </p:sp>
      <p:pic>
        <p:nvPicPr>
          <p:cNvPr id="5" name="Picture 4" descr="A graph of different colored shapes&#10;&#10;AI-generated content may be incorrect.">
            <a:extLst>
              <a:ext uri="{FF2B5EF4-FFF2-40B4-BE49-F238E27FC236}">
                <a16:creationId xmlns:a16="http://schemas.microsoft.com/office/drawing/2014/main" id="{C0FF87A8-2620-BDA4-8F21-5109DD1CB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185" y="144607"/>
            <a:ext cx="5138938" cy="436169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766BACA-9225-81A1-44F2-483B81FB7DB5}"/>
              </a:ext>
            </a:extLst>
          </p:cNvPr>
          <p:cNvGrpSpPr/>
          <p:nvPr/>
        </p:nvGrpSpPr>
        <p:grpSpPr>
          <a:xfrm>
            <a:off x="8651963" y="4669705"/>
            <a:ext cx="2043688" cy="2043688"/>
            <a:chOff x="168133" y="4662994"/>
            <a:chExt cx="2043688" cy="2043688"/>
          </a:xfrm>
        </p:grpSpPr>
        <p:pic>
          <p:nvPicPr>
            <p:cNvPr id="31" name="Picture 30" descr="A graph with blue dots&#10;&#10;AI-generated content may be incorrect.">
              <a:extLst>
                <a:ext uri="{FF2B5EF4-FFF2-40B4-BE49-F238E27FC236}">
                  <a16:creationId xmlns:a16="http://schemas.microsoft.com/office/drawing/2014/main" id="{44FBFF58-BB00-CB0C-0908-C1047FC82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33" y="4662994"/>
              <a:ext cx="2043688" cy="2043688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F1B672-37B0-8FEB-A434-E48CA677D03A}"/>
                </a:ext>
              </a:extLst>
            </p:cNvPr>
            <p:cNvCxnSpPr>
              <a:cxnSpLocks/>
            </p:cNvCxnSpPr>
            <p:nvPr/>
          </p:nvCxnSpPr>
          <p:spPr>
            <a:xfrm>
              <a:off x="676275" y="4794249"/>
              <a:ext cx="1404937" cy="1373188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118F40-D84B-1EC3-3FBF-6C2D29F8F6E3}"/>
                </a:ext>
              </a:extLst>
            </p:cNvPr>
            <p:cNvSpPr txBox="1"/>
            <p:nvPr/>
          </p:nvSpPr>
          <p:spPr>
            <a:xfrm>
              <a:off x="1263650" y="4803775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HDDs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448F2-7416-62EC-5C03-69C6FD8483DB}"/>
                </a:ext>
              </a:extLst>
            </p:cNvPr>
            <p:cNvSpPr txBox="1"/>
            <p:nvPr/>
          </p:nvSpPr>
          <p:spPr>
            <a:xfrm>
              <a:off x="730450" y="5867400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SSD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97BF95A-3DB7-6C64-F82C-34158F16712A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768350" y="4803775"/>
              <a:ext cx="495300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D2512A7-1F0F-98C1-1945-ABDB27E458E2}"/>
                </a:ext>
              </a:extLst>
            </p:cNvPr>
            <p:cNvCxnSpPr/>
            <p:nvPr/>
          </p:nvCxnSpPr>
          <p:spPr>
            <a:xfrm>
              <a:off x="1517650" y="5173107"/>
              <a:ext cx="568325" cy="8911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5D6D2D2-A649-9C6F-FCF4-FFF49D9A00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9666" y="5867400"/>
              <a:ext cx="103834" cy="1079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9C49AA4-B75C-0AAC-A304-0B9D32F353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7041" y="5511439"/>
              <a:ext cx="0" cy="300409"/>
            </a:xfrm>
            <a:prstGeom prst="straightConnector1">
              <a:avLst/>
            </a:prstGeom>
            <a:ln w="12700">
              <a:prstDash val="sysDash"/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00FD09FA-C0EE-97BC-A0D7-EBD935A85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596046"/>
              </p:ext>
            </p:extLst>
          </p:nvPr>
        </p:nvGraphicFramePr>
        <p:xfrm>
          <a:off x="372075" y="3763264"/>
          <a:ext cx="6494426" cy="26647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50297">
                  <a:extLst>
                    <a:ext uri="{9D8B030D-6E8A-4147-A177-3AD203B41FA5}">
                      <a16:colId xmlns:a16="http://schemas.microsoft.com/office/drawing/2014/main" val="431397187"/>
                    </a:ext>
                  </a:extLst>
                </a:gridCol>
                <a:gridCol w="1527400">
                  <a:extLst>
                    <a:ext uri="{9D8B030D-6E8A-4147-A177-3AD203B41FA5}">
                      <a16:colId xmlns:a16="http://schemas.microsoft.com/office/drawing/2014/main" val="3834654652"/>
                    </a:ext>
                  </a:extLst>
                </a:gridCol>
                <a:gridCol w="1259889">
                  <a:extLst>
                    <a:ext uri="{9D8B030D-6E8A-4147-A177-3AD203B41FA5}">
                      <a16:colId xmlns:a16="http://schemas.microsoft.com/office/drawing/2014/main" val="4163191446"/>
                    </a:ext>
                  </a:extLst>
                </a:gridCol>
                <a:gridCol w="1656840">
                  <a:extLst>
                    <a:ext uri="{9D8B030D-6E8A-4147-A177-3AD203B41FA5}">
                      <a16:colId xmlns:a16="http://schemas.microsoft.com/office/drawing/2014/main" val="2365844769"/>
                    </a:ext>
                  </a:extLst>
                </a:gridCol>
              </a:tblGrid>
              <a:tr h="753253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Idle power usage (kW/PB usable)</a:t>
                      </a:r>
                    </a:p>
                  </a:txBody>
                  <a:tcPr anchor="ctr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Idle power cost per PB/year*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Perc. power increase seen over idle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3723139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r>
                        <a:rPr lang="en-GB" sz="1600" dirty="0"/>
                        <a:t>Dense Deneb (EC)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1.57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£3438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1895014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r>
                        <a:rPr lang="en-GB" sz="1600"/>
                        <a:t>Dense Arided (EC)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£4818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924378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r>
                        <a:rPr lang="en-GB" sz="1600"/>
                        <a:t>Regular Deneb (EC)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4.26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£9329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080674"/>
                  </a:ext>
                </a:extLst>
              </a:tr>
              <a:tr h="460445">
                <a:tc>
                  <a:txBody>
                    <a:bodyPr/>
                    <a:lstStyle/>
                    <a:p>
                      <a:r>
                        <a:rPr lang="en-GB" sz="1600" dirty="0"/>
                        <a:t>Dense </a:t>
                      </a:r>
                      <a:r>
                        <a:rPr lang="en-GB" sz="1600" dirty="0" err="1"/>
                        <a:t>Arided</a:t>
                      </a:r>
                      <a:r>
                        <a:rPr lang="en-GB" sz="1600" dirty="0"/>
                        <a:t> (3 rep)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4.76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£10,424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87%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5697918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4F8F8F95-417B-1992-F347-115246641953}"/>
              </a:ext>
            </a:extLst>
          </p:cNvPr>
          <p:cNvSpPr txBox="1"/>
          <p:nvPr/>
        </p:nvSpPr>
        <p:spPr>
          <a:xfrm>
            <a:off x="285482" y="6449197"/>
            <a:ext cx="578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Observations from a series of mixed IO workload sweeps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FF7C3-902A-EBD1-2A10-94378FCF9461}"/>
              </a:ext>
            </a:extLst>
          </p:cNvPr>
          <p:cNvSpPr txBox="1"/>
          <p:nvPr/>
        </p:nvSpPr>
        <p:spPr>
          <a:xfrm rot="1688836">
            <a:off x="8423196" y="895230"/>
            <a:ext cx="397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>
                    <a:alpha val="25000"/>
                  </a:srgbClr>
                </a:solidFill>
              </a:rPr>
              <a:t>Results not final!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157FF3-1DB3-9FED-CFCB-6AB0A0B73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068076-62F3-024E-AFAB-8FE7C0F5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7FD1E9-0C58-A5CC-F99A-1539166D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15FF79-ACCA-41A9-B390-9BE895A6289B}"/>
              </a:ext>
            </a:extLst>
          </p:cNvPr>
          <p:cNvSpPr txBox="1"/>
          <p:nvPr/>
        </p:nvSpPr>
        <p:spPr>
          <a:xfrm>
            <a:off x="7151496" y="6364635"/>
            <a:ext cx="168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 Using a representative cost per kWh of </a:t>
            </a:r>
            <a:r>
              <a:rPr lang="en-GB" sz="1200" i="1" dirty="0"/>
              <a:t>25p</a:t>
            </a:r>
          </a:p>
        </p:txBody>
      </p:sp>
    </p:spTree>
    <p:extLst>
      <p:ext uri="{BB962C8B-B14F-4D97-AF65-F5344CB8AC3E}">
        <p14:creationId xmlns:p14="http://schemas.microsoft.com/office/powerpoint/2010/main" val="189455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64DF-012A-5BBE-B653-E49AF7E4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FC5865-40A9-B268-3851-9922750C37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0328609"/>
              </p:ext>
            </p:extLst>
          </p:nvPr>
        </p:nvGraphicFramePr>
        <p:xfrm>
          <a:off x="838200" y="154048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16458-E9A8-7D25-A36B-011D013D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AD846-F0E2-10BB-2C62-8EB9C1AFA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C42F7-1E4F-C927-880F-76F494F4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22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7EF53-90CE-B3D8-F4F5-82F7E79A3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1829" cy="4351338"/>
          </a:xfrm>
        </p:spPr>
        <p:txBody>
          <a:bodyPr/>
          <a:lstStyle/>
          <a:p>
            <a:r>
              <a:rPr lang="en-GB" dirty="0"/>
              <a:t>We need to know cost per op per tb?</a:t>
            </a:r>
          </a:p>
          <a:p>
            <a:r>
              <a:rPr lang="en-GB" dirty="0"/>
              <a:t>And power per ???</a:t>
            </a:r>
          </a:p>
        </p:txBody>
      </p:sp>
      <p:pic>
        <p:nvPicPr>
          <p:cNvPr id="6" name="Picture 5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594797AF-E0CD-835D-A9E0-7C2DDAE36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580"/>
            <a:ext cx="12192000" cy="5839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EF5287-F171-2BD0-2905-A526ADCFB36C}"/>
              </a:ext>
            </a:extLst>
          </p:cNvPr>
          <p:cNvSpPr txBox="1"/>
          <p:nvPr/>
        </p:nvSpPr>
        <p:spPr>
          <a:xfrm rot="1688836">
            <a:off x="8423196" y="895230"/>
            <a:ext cx="397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>
                    <a:alpha val="25000"/>
                  </a:srgbClr>
                </a:solidFill>
              </a:rPr>
              <a:t>Results not final!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62BBB-63EA-BAA8-EEC3-5D7C8D558D76}"/>
              </a:ext>
            </a:extLst>
          </p:cNvPr>
          <p:cNvSpPr txBox="1"/>
          <p:nvPr/>
        </p:nvSpPr>
        <p:spPr>
          <a:xfrm>
            <a:off x="1998468" y="0"/>
            <a:ext cx="8567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Estimated power above idle (watts per usable TB) against client bandwidth (</a:t>
            </a:r>
            <a:r>
              <a:rPr lang="en-GB" sz="1600" dirty="0" err="1"/>
              <a:t>MBps</a:t>
            </a:r>
            <a:r>
              <a:rPr lang="en-GB" sz="1600" dirty="0"/>
              <a:t> per usable TB) </a:t>
            </a:r>
          </a:p>
          <a:p>
            <a:pPr algn="ctr"/>
            <a:r>
              <a:rPr lang="en-GB" sz="1600" dirty="0"/>
              <a:t>50:50 r/w mixed 32KB random IO operations</a:t>
            </a:r>
          </a:p>
          <a:p>
            <a:pPr algn="ctr"/>
            <a:r>
              <a:rPr lang="en-GB" sz="1600" dirty="0"/>
              <a:t>exponential sweep (1 - 4096 client pairs)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7376421-7703-2BD7-98A5-512D13E6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D8AA0E5-BF88-B633-3CCA-3108929EC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E3BD2E-215D-76CE-A1DD-A701D957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3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6D21-A01E-4933-4566-D1246B030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against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E0714-CF76-050D-47EC-FB59E72D2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42762" cy="388451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Taking the lowest power needed to achieve the max performance, we can compare the power needed to do </a:t>
            </a:r>
            <a:r>
              <a:rPr lang="en-GB" dirty="0" err="1"/>
              <a:t>GBps</a:t>
            </a:r>
            <a:r>
              <a:rPr lang="en-GB" dirty="0"/>
              <a:t>/</a:t>
            </a:r>
            <a:r>
              <a:rPr lang="en-GB" dirty="0" err="1"/>
              <a:t>kIOPS</a:t>
            </a:r>
            <a:r>
              <a:rPr lang="en-GB" dirty="0"/>
              <a:t> on each solution</a:t>
            </a:r>
          </a:p>
          <a:p>
            <a:pPr lvl="1"/>
            <a:r>
              <a:rPr lang="en-GB" dirty="0"/>
              <a:t>The relationship between power and performance is interestingly non-linear, needs more investigation</a:t>
            </a:r>
          </a:p>
          <a:p>
            <a:r>
              <a:rPr lang="en-GB" dirty="0"/>
              <a:t>The 3 hardware configurations are well matched for streaming power consumption with EC</a:t>
            </a:r>
          </a:p>
          <a:p>
            <a:r>
              <a:rPr lang="en-GB" dirty="0"/>
              <a:t>The EC-on-flash solution is substantially more energy efficient for IOPS workloads, and the replicated-on-flash is more efficient again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86DCA-77CA-9BD5-54D3-4376F4CF580A}"/>
              </a:ext>
            </a:extLst>
          </p:cNvPr>
          <p:cNvSpPr txBox="1"/>
          <p:nvPr/>
        </p:nvSpPr>
        <p:spPr>
          <a:xfrm rot="1688836">
            <a:off x="8423196" y="895230"/>
            <a:ext cx="397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>
                    <a:alpha val="25000"/>
                  </a:srgbClr>
                </a:solidFill>
              </a:rPr>
              <a:t>Results not final!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119F668-EF36-0813-AE00-77C78657DA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7166821"/>
              </p:ext>
            </p:extLst>
          </p:nvPr>
        </p:nvGraphicFramePr>
        <p:xfrm>
          <a:off x="8064229" y="1556426"/>
          <a:ext cx="3501237" cy="4936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E5E286F-BF21-DC90-C53F-48BF5818A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998AAD-8194-C905-5EEB-0058AA7B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200916C-E9ED-8D50-A9E1-3F67CA072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01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C4CDA-7B56-B17E-5D62-D050D1448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FC78-799C-99E8-7228-09A510F4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conclusions*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40362-EBE6-C0CB-D8EA-90C6EB21F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Medium density HDD configuration seem to use significantly more power than dense HDD or SSD offerings at idle</a:t>
            </a:r>
          </a:p>
          <a:p>
            <a:pPr lvl="1"/>
            <a:r>
              <a:rPr lang="en-GB" dirty="0"/>
              <a:t>As expected, more nodes = more power</a:t>
            </a:r>
          </a:p>
          <a:p>
            <a:pPr lvl="1"/>
            <a:r>
              <a:rPr lang="en-GB" dirty="0"/>
              <a:t>Regular Deneb having over double the energy bill of the other EC configurations tested is a significant downside to the Medium density HDD (or Flash) configurations</a:t>
            </a:r>
          </a:p>
          <a:p>
            <a:r>
              <a:rPr lang="en-GB" dirty="0"/>
              <a:t>Similar (normalised) power usage for streaming performance across all hardware</a:t>
            </a:r>
          </a:p>
          <a:p>
            <a:pPr lvl="1"/>
            <a:r>
              <a:rPr lang="en-GB" dirty="0"/>
              <a:t>Not paying any more or less for performance, just pick the solution with the </a:t>
            </a:r>
            <a:r>
              <a:rPr lang="en-GB" dirty="0" err="1"/>
              <a:t>GBps</a:t>
            </a:r>
            <a:r>
              <a:rPr lang="en-GB" dirty="0"/>
              <a:t>/PB needed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6327F-654E-65E4-6918-982F01D6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170F-6619-18A3-8D6F-C60AC090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1ED88-1BAE-3AEB-01EA-2ED9E245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C1898-C0EB-73F4-34AF-33CB85E91700}"/>
              </a:ext>
            </a:extLst>
          </p:cNvPr>
          <p:cNvSpPr txBox="1"/>
          <p:nvPr/>
        </p:nvSpPr>
        <p:spPr>
          <a:xfrm>
            <a:off x="9515475" y="5987018"/>
            <a:ext cx="209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Subject to change!</a:t>
            </a:r>
          </a:p>
        </p:txBody>
      </p:sp>
    </p:spTree>
    <p:extLst>
      <p:ext uri="{BB962C8B-B14F-4D97-AF65-F5344CB8AC3E}">
        <p14:creationId xmlns:p14="http://schemas.microsoft.com/office/powerpoint/2010/main" val="2605235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6ACA3-DDB0-7897-5BFF-7BC4FE853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70A7E2-0767-C872-EEB3-A1AC1068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next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6AFCC-F6F1-1A83-6462-2CC450C7D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Nearly there…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8BE4A-556E-CA9C-4114-2E96495BA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390B44-4715-C9A1-7040-F585A8D36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DE217-FFFA-2667-AD36-8297AB60F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90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6EBCC-C9CF-A895-12B6-E6E9F31EE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4F5AA-7CFF-02D7-364D-2B124F867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Investigate effect of cluster fullness on power usage at rest, and performance</a:t>
            </a:r>
          </a:p>
          <a:p>
            <a:r>
              <a:rPr lang="en-GB" sz="2000" dirty="0"/>
              <a:t>Investigate narrower erasure coding geometries impact on total available performance</a:t>
            </a:r>
          </a:p>
          <a:p>
            <a:r>
              <a:rPr lang="en-GB" sz="2000" dirty="0"/>
              <a:t>70:30 R/W mixed tests</a:t>
            </a:r>
          </a:p>
          <a:p>
            <a:r>
              <a:rPr lang="en-GB" sz="2000" dirty="0"/>
              <a:t>Investigate nonlinear relationships between power usage and performance</a:t>
            </a:r>
          </a:p>
          <a:p>
            <a:r>
              <a:rPr lang="en-GB" sz="2000" dirty="0"/>
              <a:t>Estimate associated carbon costs of configurations</a:t>
            </a:r>
          </a:p>
          <a:p>
            <a:pPr lvl="1"/>
            <a:r>
              <a:rPr lang="en-GB" sz="1600" dirty="0"/>
              <a:t>Embedded carbon per PB, associated carbon costs of power figures (Idle, power-per-performance)</a:t>
            </a:r>
          </a:p>
          <a:p>
            <a:r>
              <a:rPr lang="en-GB" sz="2000" dirty="0"/>
              <a:t>Scientific rigour!</a:t>
            </a:r>
          </a:p>
          <a:p>
            <a:endParaRPr lang="en-GB" sz="1600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A8A5B-3871-9570-5E26-80E47AE3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8E208-2A37-BAF6-F1C3-3DC55225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CE8CA-117C-D47C-57A2-A8B23E67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27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738FD-0200-1159-43EF-E317A0C2B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744A-68F8-E099-4179-4CC26EC6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A5665-5B97-AAB0-F030-99FEF4AAA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5260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The denser HDD based solution tested probably isn’t suitable for our current Deneb use-cases</a:t>
            </a:r>
          </a:p>
          <a:p>
            <a:pPr lvl="1"/>
            <a:r>
              <a:rPr lang="en-GB" dirty="0"/>
              <a:t>But ideal for cheap, power efficient, streaming storage for use-cases that require large amount of online data</a:t>
            </a:r>
          </a:p>
          <a:p>
            <a:r>
              <a:rPr lang="en-GB" dirty="0"/>
              <a:t>Factoring in the power reduction (0.5x) and performance benefits over Regular Deneb, it’s worth considering the Dense-</a:t>
            </a:r>
            <a:r>
              <a:rPr lang="en-GB" dirty="0" err="1"/>
              <a:t>Arided</a:t>
            </a:r>
            <a:r>
              <a:rPr lang="en-GB" dirty="0"/>
              <a:t>-style hardware as an evolution path for Deneb.</a:t>
            </a:r>
          </a:p>
          <a:p>
            <a:pPr lvl="1"/>
            <a:r>
              <a:rPr lang="en-GB" dirty="0"/>
              <a:t>Price of now-current potential dense SSD specs (with 30TB+ drives and denser server form factors) should already be closing the price gap, although QLC performance not evaluated here.</a:t>
            </a:r>
          </a:p>
          <a:p>
            <a:pPr lvl="1"/>
            <a:r>
              <a:rPr lang="en-GB" dirty="0"/>
              <a:t>Lots of benefits in moving to an equivalently priced flash solution for Deneb that uses a ~1/4</a:t>
            </a:r>
            <a:r>
              <a:rPr lang="en-GB" baseline="30000" dirty="0"/>
              <a:t>th</a:t>
            </a:r>
            <a:r>
              <a:rPr lang="en-GB" dirty="0"/>
              <a:t> of the idle power and rack space, and provides ~5x the IOPS.</a:t>
            </a:r>
          </a:p>
          <a:p>
            <a:r>
              <a:rPr lang="en-GB" dirty="0"/>
              <a:t>Replicated vs EC performance difference too large to overlook for </a:t>
            </a:r>
            <a:r>
              <a:rPr lang="en-GB" dirty="0" err="1"/>
              <a:t>Arided</a:t>
            </a:r>
            <a:r>
              <a:rPr lang="en-GB" dirty="0"/>
              <a:t> currently</a:t>
            </a:r>
          </a:p>
          <a:p>
            <a:pPr lvl="1"/>
            <a:r>
              <a:rPr lang="en-GB" dirty="0"/>
              <a:t>Exploring narrower EC geometries may change this 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4B62-1A7D-A86F-F6BB-B3E836F5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AB72-CCDC-DCF0-B49E-386132D0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87FCF-C401-2B94-5DD3-D318BC7B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70006-D368-891E-BEB1-0833E8B2003B}"/>
              </a:ext>
            </a:extLst>
          </p:cNvPr>
          <p:cNvSpPr txBox="1"/>
          <p:nvPr/>
        </p:nvSpPr>
        <p:spPr>
          <a:xfrm>
            <a:off x="9515475" y="5987018"/>
            <a:ext cx="209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 Subject to change!</a:t>
            </a:r>
          </a:p>
        </p:txBody>
      </p:sp>
    </p:spTree>
    <p:extLst>
      <p:ext uri="{BB962C8B-B14F-4D97-AF65-F5344CB8AC3E}">
        <p14:creationId xmlns:p14="http://schemas.microsoft.com/office/powerpoint/2010/main" val="3398489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AB6C6B-F313-BA27-4F3C-14AB255B2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966" y="1828799"/>
            <a:ext cx="9144000" cy="1029410"/>
          </a:xfrm>
        </p:spPr>
        <p:txBody>
          <a:bodyPr/>
          <a:lstStyle/>
          <a:p>
            <a:pPr algn="l"/>
            <a:r>
              <a:rPr lang="en-GB" dirty="0"/>
              <a:t>Thanks for listening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274778F-6E4D-6E10-B0ED-0BF25A14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966" y="301837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GB" sz="4000" dirty="0"/>
              <a:t>Questions?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607A8-945C-139C-84F9-9B501C1C8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DD823B-7978-7035-8086-13D6296E0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AFE10-5415-53C4-613E-64FCF21F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7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52588FC-EACA-3D9B-2935-B71C6C9CD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706086"/>
              </p:ext>
            </p:extLst>
          </p:nvPr>
        </p:nvGraphicFramePr>
        <p:xfrm>
          <a:off x="2023353" y="350196"/>
          <a:ext cx="8339847" cy="602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CAD055-3CDA-2967-1AD3-132530FF7814}"/>
              </a:ext>
            </a:extLst>
          </p:cNvPr>
          <p:cNvSpPr txBox="1"/>
          <p:nvPr/>
        </p:nvSpPr>
        <p:spPr>
          <a:xfrm rot="1688836">
            <a:off x="8423196" y="895230"/>
            <a:ext cx="397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>
                    <a:alpha val="25000"/>
                  </a:srgbClr>
                </a:solidFill>
              </a:rPr>
              <a:t>Results not final!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69BCAC-850B-EF97-33E1-7DB97B3F6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22BC6FA-2224-F31C-AA5E-ECED5528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606217A-409E-224D-26EE-2D32A2C3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01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C369A-B353-066D-35D7-C8DD00E8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020" y="46595"/>
            <a:ext cx="4818663" cy="1325563"/>
          </a:xfrm>
        </p:spPr>
        <p:txBody>
          <a:bodyPr/>
          <a:lstStyle/>
          <a:p>
            <a:pPr algn="r"/>
            <a:r>
              <a:rPr lang="en-GB" dirty="0"/>
              <a:t>Testing: example run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DCEEBF-E4A9-0469-7F70-88104BA3C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121"/>
            <a:ext cx="7352021" cy="4737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1BF767-B8FD-EA1F-6016-64A58F81EC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82"/>
          <a:stretch/>
        </p:blipFill>
        <p:spPr>
          <a:xfrm>
            <a:off x="6307924" y="2396532"/>
            <a:ext cx="5862759" cy="44614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2E6A46-AACB-7B62-B051-17CA48633F8F}"/>
              </a:ext>
            </a:extLst>
          </p:cNvPr>
          <p:cNvSpPr txBox="1"/>
          <p:nvPr/>
        </p:nvSpPr>
        <p:spPr>
          <a:xfrm>
            <a:off x="686321" y="755264"/>
            <a:ext cx="110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32K write</a:t>
            </a:r>
          </a:p>
          <a:p>
            <a:r>
              <a:rPr lang="en-GB" dirty="0">
                <a:solidFill>
                  <a:schemeClr val="bg1"/>
                </a:solidFill>
              </a:rPr>
              <a:t>sweep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82C42-B01F-C656-F373-1BC2B394FEA8}"/>
              </a:ext>
            </a:extLst>
          </p:cNvPr>
          <p:cNvSpPr txBox="1"/>
          <p:nvPr/>
        </p:nvSpPr>
        <p:spPr>
          <a:xfrm>
            <a:off x="2214124" y="3178592"/>
            <a:ext cx="1058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32K read</a:t>
            </a:r>
          </a:p>
          <a:p>
            <a:r>
              <a:rPr lang="en-GB" dirty="0">
                <a:solidFill>
                  <a:schemeClr val="bg1"/>
                </a:solidFill>
              </a:rPr>
              <a:t>sweep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C30607-0CC4-1D7C-53C8-6FADA56D8D02}"/>
              </a:ext>
            </a:extLst>
          </p:cNvPr>
          <p:cNvSpPr txBox="1"/>
          <p:nvPr/>
        </p:nvSpPr>
        <p:spPr>
          <a:xfrm>
            <a:off x="3421147" y="16450"/>
            <a:ext cx="1031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8M write</a:t>
            </a:r>
          </a:p>
          <a:p>
            <a:r>
              <a:rPr lang="en-GB" dirty="0">
                <a:solidFill>
                  <a:schemeClr val="bg1"/>
                </a:solidFill>
              </a:rPr>
              <a:t>sweep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81285-4A41-78E4-37EA-1C69D5C23C79}"/>
              </a:ext>
            </a:extLst>
          </p:cNvPr>
          <p:cNvSpPr txBox="1"/>
          <p:nvPr/>
        </p:nvSpPr>
        <p:spPr>
          <a:xfrm>
            <a:off x="4714940" y="2394020"/>
            <a:ext cx="986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8M read</a:t>
            </a:r>
          </a:p>
          <a:p>
            <a:r>
              <a:rPr lang="en-GB" dirty="0">
                <a:solidFill>
                  <a:schemeClr val="bg1"/>
                </a:solidFill>
              </a:rPr>
              <a:t>sweep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6AEE4-8E70-4621-3C0F-12F16D0BEA24}"/>
              </a:ext>
            </a:extLst>
          </p:cNvPr>
          <p:cNvSpPr txBox="1"/>
          <p:nvPr/>
        </p:nvSpPr>
        <p:spPr>
          <a:xfrm>
            <a:off x="5829267" y="15494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10% fill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E35CD2-DCB9-D1A1-8AC8-95E8FCEE0CE0}"/>
              </a:ext>
            </a:extLst>
          </p:cNvPr>
          <p:cNvCxnSpPr>
            <a:cxnSpLocks/>
          </p:cNvCxnSpPr>
          <p:nvPr/>
        </p:nvCxnSpPr>
        <p:spPr>
          <a:xfrm>
            <a:off x="6786580" y="524281"/>
            <a:ext cx="4558009" cy="2369644"/>
          </a:xfrm>
          <a:prstGeom prst="straightConnector1">
            <a:avLst/>
          </a:prstGeom>
          <a:ln w="31750">
            <a:solidFill>
              <a:schemeClr val="bg2">
                <a:lumMod val="6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88FC6-AC8C-8A73-A94C-D165A749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94EE96-063F-C851-A319-DDD8C98A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29D39-B738-0313-84B4-43B1283E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58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2294-F8B4-B1CC-C5B8-B5FCACC58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5" y="198870"/>
            <a:ext cx="5445868" cy="1325563"/>
          </a:xfrm>
        </p:spPr>
        <p:txBody>
          <a:bodyPr>
            <a:noAutofit/>
          </a:bodyPr>
          <a:lstStyle/>
          <a:p>
            <a:r>
              <a:rPr lang="en-GB" sz="3200" b="1" dirty="0"/>
              <a:t>Validating host IPMI power consumption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C7BEF-7F53-238B-BE5E-A79B9651E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72" y="1594716"/>
            <a:ext cx="6395027" cy="2739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The sum of rack PDU readings consistently slightly higher than the sum of hosts IPMI readings</a:t>
            </a:r>
          </a:p>
          <a:p>
            <a:pPr lvl="1"/>
            <a:r>
              <a:rPr lang="en-GB" dirty="0"/>
              <a:t>9.81kW vs 9.47kW average over the 24h period observed – 3.5% higher</a:t>
            </a:r>
          </a:p>
          <a:p>
            <a:pPr lvl="1"/>
            <a:r>
              <a:rPr lang="en-GB" dirty="0"/>
              <a:t>13.13kW vs 12.6kW peak – 4.0% higher</a:t>
            </a:r>
          </a:p>
          <a:p>
            <a:pPr marL="0" indent="0">
              <a:buNone/>
            </a:pPr>
            <a:r>
              <a:rPr lang="en-GB" dirty="0"/>
              <a:t>IPMI power results reliable enough for this testing, but more rigorous validation required</a:t>
            </a:r>
          </a:p>
          <a:p>
            <a:pPr lvl="1"/>
            <a:endParaRPr lang="en-GB" dirty="0"/>
          </a:p>
        </p:txBody>
      </p:sp>
      <p:pic>
        <p:nvPicPr>
          <p:cNvPr id="6" name="Picture 5" descr="A green graph with numbers and a number&#10;&#10;AI-generated content may be incorrect.">
            <a:extLst>
              <a:ext uri="{FF2B5EF4-FFF2-40B4-BE49-F238E27FC236}">
                <a16:creationId xmlns:a16="http://schemas.microsoft.com/office/drawing/2014/main" id="{AC942754-AB42-048F-2265-F44D57B28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49" y="300593"/>
            <a:ext cx="4803500" cy="1914964"/>
          </a:xfrm>
          <a:prstGeom prst="rect">
            <a:avLst/>
          </a:prstGeom>
        </p:spPr>
      </p:pic>
      <p:pic>
        <p:nvPicPr>
          <p:cNvPr id="10" name="Picture 9" descr="A graph with green lines&#10;&#10;AI-generated content may be incorrect.">
            <a:extLst>
              <a:ext uri="{FF2B5EF4-FFF2-40B4-BE49-F238E27FC236}">
                <a16:creationId xmlns:a16="http://schemas.microsoft.com/office/drawing/2014/main" id="{30BD5959-D06A-4A74-E799-90434AE06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48" y="2490876"/>
            <a:ext cx="4803501" cy="1914963"/>
          </a:xfrm>
          <a:prstGeom prst="rect">
            <a:avLst/>
          </a:prstGeom>
        </p:spPr>
      </p:pic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9D9473EF-BA74-B802-568D-A9B2D28E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48" y="4681158"/>
            <a:ext cx="4803502" cy="19149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0F8C0F-0B81-F283-4B49-72ABB5C8E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3" y="4405839"/>
            <a:ext cx="6789127" cy="233867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8A690-5361-4CB0-A442-E32398955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A0C65-66DD-29B7-82AC-E9E7B9F1F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E1E0-ED40-23C3-51F5-8DDEDBBB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65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0C3B6-B216-C4EB-16AD-25402447E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DC99D3-147C-C465-2C8B-4E5A43BC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64A95-19CF-B063-E126-3F8B3CA37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Introduction, what are we trying to do here?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D29B6C-0853-892A-5E75-46D77F7B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0FD454-0E3E-13DD-127D-7B1AEA70B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9F87BE-F7CE-0FE7-5521-5098B478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62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F5EA8-88C5-8F85-82A5-50E84D4B0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E9B2A-A304-6480-9098-7B35FD57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44896" cy="1325563"/>
          </a:xfrm>
        </p:spPr>
        <p:txBody>
          <a:bodyPr/>
          <a:lstStyle/>
          <a:p>
            <a:r>
              <a:rPr lang="en-GB" dirty="0"/>
              <a:t>Power consumption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D541200-5062-5D44-B2B7-E83E62B75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32" y="1412840"/>
            <a:ext cx="6543745" cy="49885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8C5623D-FCC4-56B0-B3E0-1E0AFBC2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503BC6-8D96-D82A-7930-69E08293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034DB5A-0817-0240-7E1F-D70C2EE4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3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1F99A-8BDB-C3C4-E7E2-152561F88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413C3-B25F-74F0-6028-5A4615CE2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Background: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23E49-69E9-EB45-52F7-D6E62BAB9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775"/>
            <a:ext cx="7674639" cy="435133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In Storage Infrastructure, we run Ceph clusters with a range of storage densities and performances</a:t>
            </a:r>
          </a:p>
          <a:p>
            <a:pPr lvl="1"/>
            <a:r>
              <a:rPr lang="en-GB" dirty="0"/>
              <a:t>Our clusters provide shared services to multiple user groups, which leads to challenges optimising storage for all access patterns</a:t>
            </a:r>
          </a:p>
          <a:p>
            <a:r>
              <a:rPr lang="en-GB" dirty="0"/>
              <a:t>This is particularly true on </a:t>
            </a:r>
            <a:r>
              <a:rPr lang="en-GB" b="1" dirty="0"/>
              <a:t>Deneb </a:t>
            </a:r>
            <a:r>
              <a:rPr lang="en-GB" dirty="0"/>
              <a:t>and </a:t>
            </a:r>
            <a:r>
              <a:rPr lang="en-GB" b="1" dirty="0" err="1"/>
              <a:t>Arided</a:t>
            </a:r>
            <a:r>
              <a:rPr lang="en-GB" dirty="0"/>
              <a:t>, our cloud CephFS clusters</a:t>
            </a:r>
          </a:p>
          <a:p>
            <a:pPr lvl="1"/>
            <a:r>
              <a:rPr lang="en-GB" dirty="0"/>
              <a:t>Deneb started off with 4TB HDDs, but now uses 8TB HDDs, which provides a mix of affordable capacity with ‘enough’ performance for the general-purpose use we see.</a:t>
            </a:r>
          </a:p>
          <a:p>
            <a:pPr lvl="1"/>
            <a:r>
              <a:rPr lang="en-GB" dirty="0" err="1"/>
              <a:t>Arided</a:t>
            </a:r>
            <a:r>
              <a:rPr lang="en-GB" dirty="0"/>
              <a:t> uses ~4TB flash devices, providing performance for exciting usage patterns, albeit at a much higher cost</a:t>
            </a:r>
          </a:p>
          <a:p>
            <a:r>
              <a:rPr lang="en-GB" dirty="0"/>
              <a:t>We’re always cautious about increasing HDD size on Deneb</a:t>
            </a:r>
          </a:p>
          <a:p>
            <a:pPr lvl="1"/>
            <a:r>
              <a:rPr lang="en-GB" dirty="0"/>
              <a:t>Larger HDDs generally provide less performance-per-TB</a:t>
            </a:r>
          </a:p>
          <a:p>
            <a:pPr lvl="1"/>
            <a:r>
              <a:rPr lang="en-GB" dirty="0"/>
              <a:t>HDD + </a:t>
            </a:r>
            <a:r>
              <a:rPr lang="en-GB"/>
              <a:t>wide geometry EC </a:t>
            </a:r>
            <a:r>
              <a:rPr lang="en-GB" dirty="0"/>
              <a:t>CephFS clusters are always in peril of running out of HDD IOPS (particularly read ops)</a:t>
            </a:r>
          </a:p>
          <a:p>
            <a:pPr lvl="1"/>
            <a:r>
              <a:rPr lang="en-GB" dirty="0"/>
              <a:t>Our cautiousness places a limit on rack density, power consumption, and £/TB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ED5C305-41D1-BCCF-BBC5-9A75F602A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162584"/>
              </p:ext>
            </p:extLst>
          </p:nvPr>
        </p:nvGraphicFramePr>
        <p:xfrm>
          <a:off x="8512839" y="1794933"/>
          <a:ext cx="352148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545">
                  <a:extLst>
                    <a:ext uri="{9D8B030D-6E8A-4147-A177-3AD203B41FA5}">
                      <a16:colId xmlns:a16="http://schemas.microsoft.com/office/drawing/2014/main" val="1277803791"/>
                    </a:ext>
                  </a:extLst>
                </a:gridCol>
                <a:gridCol w="2710939">
                  <a:extLst>
                    <a:ext uri="{9D8B030D-6E8A-4147-A177-3AD203B41FA5}">
                      <a16:colId xmlns:a16="http://schemas.microsoft.com/office/drawing/2014/main" val="622647585"/>
                    </a:ext>
                  </a:extLst>
                </a:gridCol>
              </a:tblGrid>
              <a:tr h="289792">
                <a:tc>
                  <a:txBody>
                    <a:bodyPr/>
                    <a:lstStyle/>
                    <a:p>
                      <a:r>
                        <a:rPr lang="en-GB" sz="1600" dirty="0"/>
                        <a:t>Cluster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574643"/>
                  </a:ext>
                </a:extLst>
              </a:tr>
              <a:tr h="922066">
                <a:tc>
                  <a:txBody>
                    <a:bodyPr/>
                    <a:lstStyle/>
                    <a:p>
                      <a:r>
                        <a:rPr lang="en-GB" sz="1600" dirty="0"/>
                        <a:t>Deneb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HDD based CephFS storage with EC data pools, supports ISIS, CLF, RFI and other IRIS users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641940"/>
                  </a:ext>
                </a:extLst>
              </a:tr>
              <a:tr h="989476">
                <a:tc>
                  <a:txBody>
                    <a:bodyPr/>
                    <a:lstStyle/>
                    <a:p>
                      <a:r>
                        <a:rPr lang="en-GB" sz="1600" dirty="0" err="1"/>
                        <a:t>Arided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Flash based CephFS storage with replicated data pools for STFC cloud users, user provisioned shares via manilla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415623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12B61-20C4-B706-7128-7402989E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10DB-D263-4A95-E3A3-A62767A2A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11D6B6-B0A7-3220-6423-58F65185A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976BF-3333-34D3-8FDC-35CB23130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FAB7A-F193-7579-E964-656B3B3A2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699"/>
            <a:ext cx="10515600" cy="1325563"/>
          </a:xfrm>
        </p:spPr>
        <p:txBody>
          <a:bodyPr/>
          <a:lstStyle/>
          <a:p>
            <a:r>
              <a:rPr lang="en-GB" dirty="0"/>
              <a:t>Background: An opportunity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CD25E-BA9D-DD58-F29C-50D91D2E4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43" y="1422262"/>
            <a:ext cx="1073990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In 2024, STFC procured three types of hardware for our two STFC Cloud CephFS clusters with funding from IRIS, UKSRC (SKA) and STFC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The ‘Regular Deneb’ was a normal refresh for the cluster, replacing aging out hardware and increasing capacity</a:t>
            </a:r>
          </a:p>
          <a:p>
            <a:pPr marL="0" indent="0">
              <a:buNone/>
            </a:pPr>
            <a:r>
              <a:rPr lang="en-GB" sz="2400" dirty="0"/>
              <a:t>The ‘Dense’ specifications are significantly denser compared to the existing clusters hardware and were bought to evaluate suitability of these denser formats</a:t>
            </a:r>
          </a:p>
          <a:p>
            <a:pPr marL="0" indent="0">
              <a:buNone/>
            </a:pPr>
            <a:r>
              <a:rPr lang="en-GB" sz="2400" dirty="0"/>
              <a:t>(they may not be fit for purpose in the named cluster, although we will have use for them somewhere, e.g. Dense Deneb for UKSRC bulk storage)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4DD343-7531-CDDA-43EA-BF4CED02C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928363"/>
              </p:ext>
            </p:extLst>
          </p:nvPr>
        </p:nvGraphicFramePr>
        <p:xfrm>
          <a:off x="694743" y="2068851"/>
          <a:ext cx="11262306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177">
                  <a:extLst>
                    <a:ext uri="{9D8B030D-6E8A-4147-A177-3AD203B41FA5}">
                      <a16:colId xmlns:a16="http://schemas.microsoft.com/office/drawing/2014/main" val="2662725407"/>
                    </a:ext>
                  </a:extLst>
                </a:gridCol>
                <a:gridCol w="804388">
                  <a:extLst>
                    <a:ext uri="{9D8B030D-6E8A-4147-A177-3AD203B41FA5}">
                      <a16:colId xmlns:a16="http://schemas.microsoft.com/office/drawing/2014/main" val="3819344747"/>
                    </a:ext>
                  </a:extLst>
                </a:gridCol>
                <a:gridCol w="2092817">
                  <a:extLst>
                    <a:ext uri="{9D8B030D-6E8A-4147-A177-3AD203B41FA5}">
                      <a16:colId xmlns:a16="http://schemas.microsoft.com/office/drawing/2014/main" val="3876470342"/>
                    </a:ext>
                  </a:extLst>
                </a:gridCol>
                <a:gridCol w="951875">
                  <a:extLst>
                    <a:ext uri="{9D8B030D-6E8A-4147-A177-3AD203B41FA5}">
                      <a16:colId xmlns:a16="http://schemas.microsoft.com/office/drawing/2014/main" val="2219995081"/>
                    </a:ext>
                  </a:extLst>
                </a:gridCol>
                <a:gridCol w="1384663">
                  <a:extLst>
                    <a:ext uri="{9D8B030D-6E8A-4147-A177-3AD203B41FA5}">
                      <a16:colId xmlns:a16="http://schemas.microsoft.com/office/drawing/2014/main" val="2278549387"/>
                    </a:ext>
                  </a:extLst>
                </a:gridCol>
                <a:gridCol w="1428206">
                  <a:extLst>
                    <a:ext uri="{9D8B030D-6E8A-4147-A177-3AD203B41FA5}">
                      <a16:colId xmlns:a16="http://schemas.microsoft.com/office/drawing/2014/main" val="2074697487"/>
                    </a:ext>
                  </a:extLst>
                </a:gridCol>
                <a:gridCol w="3048180">
                  <a:extLst>
                    <a:ext uri="{9D8B030D-6E8A-4147-A177-3AD203B41FA5}">
                      <a16:colId xmlns:a16="http://schemas.microsoft.com/office/drawing/2014/main" val="3082861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/>
                        <a:t>Nodes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Data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£/usable TB*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Funded 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672336"/>
                  </a:ext>
                </a:extLst>
              </a:tr>
              <a:tr h="366968">
                <a:tc>
                  <a:txBody>
                    <a:bodyPr/>
                    <a:lstStyle/>
                    <a:p>
                      <a:r>
                        <a:rPr lang="en-GB" sz="1600" dirty="0"/>
                        <a:t>Regular Deneb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24 x 8TB HDD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2.0PB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IRIS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specs have single 100GbE networking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 and CPU aimed at capacity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HDD storage has ~5% </a:t>
                      </a:r>
                      <a:r>
                        <a:rPr lang="en-GB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NVMe</a:t>
                      </a:r>
                      <a:r>
                        <a:rPr lang="en-GB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metadata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71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Dense Deneb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24 x 22TB HDD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2.7PB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UKSRC </a:t>
                      </a:r>
                      <a:endParaRPr lang="en-GB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4447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Dense </a:t>
                      </a:r>
                      <a:r>
                        <a:rPr lang="en-GB" sz="1600" dirty="0" err="1"/>
                        <a:t>Arided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24 x 15TB TLC NVMe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2.1PB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UKSRC &amp; </a:t>
                      </a:r>
                      <a:r>
                        <a:rPr lang="en-GB" sz="1600" dirty="0"/>
                        <a:t>STFC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34131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E1EC97-6B54-29E9-E9BB-72D5797E2325}"/>
              </a:ext>
            </a:extLst>
          </p:cNvPr>
          <p:cNvSpPr txBox="1"/>
          <p:nvPr/>
        </p:nvSpPr>
        <p:spPr>
          <a:xfrm>
            <a:off x="7161677" y="5771575"/>
            <a:ext cx="4335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* Cost for servers only, Assuming 8+3 EC pool and 20% administrative headroom, including VAT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03722-8BB4-E853-FECE-10CC475C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3947A-992B-B162-6D9B-388DA1A1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A97F5D-EA35-2E01-E42D-2A4D9352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79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2317A-5E91-5376-AD90-DFF8CCDC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134248"/>
            <a:ext cx="10515600" cy="1325563"/>
          </a:xfrm>
        </p:spPr>
        <p:txBody>
          <a:bodyPr/>
          <a:lstStyle/>
          <a:p>
            <a:r>
              <a:rPr lang="en-GB" dirty="0"/>
              <a:t>Hardware!</a:t>
            </a:r>
          </a:p>
        </p:txBody>
      </p:sp>
      <p:pic>
        <p:nvPicPr>
          <p:cNvPr id="7" name="Content Placeholder 6" descr="A row of black computer servers&#10;&#10;AI-generated content may be incorrect.">
            <a:extLst>
              <a:ext uri="{FF2B5EF4-FFF2-40B4-BE49-F238E27FC236}">
                <a16:creationId xmlns:a16="http://schemas.microsoft.com/office/drawing/2014/main" id="{174BB87E-3E7A-198A-E934-F182C99FB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74" b="1337"/>
          <a:stretch/>
        </p:blipFill>
        <p:spPr bwMode="auto">
          <a:xfrm>
            <a:off x="2298700" y="1276647"/>
            <a:ext cx="7594600" cy="449355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BBFA14-D3B2-7EFD-3D16-DDDA4E888DBC}"/>
              </a:ext>
            </a:extLst>
          </p:cNvPr>
          <p:cNvSpPr/>
          <p:nvPr/>
        </p:nvSpPr>
        <p:spPr>
          <a:xfrm>
            <a:off x="3041650" y="1322917"/>
            <a:ext cx="6565900" cy="1346200"/>
          </a:xfrm>
          <a:custGeom>
            <a:avLst/>
            <a:gdLst>
              <a:gd name="connsiteX0" fmla="*/ 0 w 6604000"/>
              <a:gd name="connsiteY0" fmla="*/ 577850 h 1320800"/>
              <a:gd name="connsiteX1" fmla="*/ 6604000 w 6604000"/>
              <a:gd name="connsiteY1" fmla="*/ 0 h 1320800"/>
              <a:gd name="connsiteX2" fmla="*/ 6546850 w 6604000"/>
              <a:gd name="connsiteY2" fmla="*/ 1219200 h 1320800"/>
              <a:gd name="connsiteX3" fmla="*/ 107950 w 6604000"/>
              <a:gd name="connsiteY3" fmla="*/ 1320800 h 1320800"/>
              <a:gd name="connsiteX4" fmla="*/ 0 w 6604000"/>
              <a:gd name="connsiteY4" fmla="*/ 577850 h 1320800"/>
              <a:gd name="connsiteX0" fmla="*/ 0 w 6527800"/>
              <a:gd name="connsiteY0" fmla="*/ 577850 h 1320800"/>
              <a:gd name="connsiteX1" fmla="*/ 6527800 w 6527800"/>
              <a:gd name="connsiteY1" fmla="*/ 0 h 1320800"/>
              <a:gd name="connsiteX2" fmla="*/ 6470650 w 6527800"/>
              <a:gd name="connsiteY2" fmla="*/ 1219200 h 1320800"/>
              <a:gd name="connsiteX3" fmla="*/ 31750 w 6527800"/>
              <a:gd name="connsiteY3" fmla="*/ 1320800 h 1320800"/>
              <a:gd name="connsiteX4" fmla="*/ 0 w 6527800"/>
              <a:gd name="connsiteY4" fmla="*/ 577850 h 1320800"/>
              <a:gd name="connsiteX0" fmla="*/ 0 w 6565900"/>
              <a:gd name="connsiteY0" fmla="*/ 577850 h 1320800"/>
              <a:gd name="connsiteX1" fmla="*/ 6565900 w 6565900"/>
              <a:gd name="connsiteY1" fmla="*/ 0 h 1320800"/>
              <a:gd name="connsiteX2" fmla="*/ 6508750 w 6565900"/>
              <a:gd name="connsiteY2" fmla="*/ 1219200 h 1320800"/>
              <a:gd name="connsiteX3" fmla="*/ 69850 w 6565900"/>
              <a:gd name="connsiteY3" fmla="*/ 1320800 h 1320800"/>
              <a:gd name="connsiteX4" fmla="*/ 0 w 6565900"/>
              <a:gd name="connsiteY4" fmla="*/ 577850 h 1320800"/>
              <a:gd name="connsiteX0" fmla="*/ 0 w 6565900"/>
              <a:gd name="connsiteY0" fmla="*/ 577850 h 1346200"/>
              <a:gd name="connsiteX1" fmla="*/ 6565900 w 6565900"/>
              <a:gd name="connsiteY1" fmla="*/ 0 h 1346200"/>
              <a:gd name="connsiteX2" fmla="*/ 6508750 w 6565900"/>
              <a:gd name="connsiteY2" fmla="*/ 1219200 h 1346200"/>
              <a:gd name="connsiteX3" fmla="*/ 44450 w 6565900"/>
              <a:gd name="connsiteY3" fmla="*/ 1346200 h 1346200"/>
              <a:gd name="connsiteX4" fmla="*/ 0 w 6565900"/>
              <a:gd name="connsiteY4" fmla="*/ 57785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5900" h="1346200">
                <a:moveTo>
                  <a:pt x="0" y="577850"/>
                </a:moveTo>
                <a:lnTo>
                  <a:pt x="6565900" y="0"/>
                </a:lnTo>
                <a:lnTo>
                  <a:pt x="6508750" y="1219200"/>
                </a:lnTo>
                <a:lnTo>
                  <a:pt x="44450" y="1346200"/>
                </a:lnTo>
                <a:lnTo>
                  <a:pt x="0" y="577850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12BD752-43F9-9716-BDEA-736E3DF09652}"/>
              </a:ext>
            </a:extLst>
          </p:cNvPr>
          <p:cNvSpPr/>
          <p:nvPr/>
        </p:nvSpPr>
        <p:spPr>
          <a:xfrm>
            <a:off x="6664028" y="2826953"/>
            <a:ext cx="3012915" cy="2651102"/>
          </a:xfrm>
          <a:custGeom>
            <a:avLst/>
            <a:gdLst>
              <a:gd name="connsiteX0" fmla="*/ 19735 w 3012915"/>
              <a:gd name="connsiteY0" fmla="*/ 2184035 h 2651102"/>
              <a:gd name="connsiteX1" fmla="*/ 0 w 3012915"/>
              <a:gd name="connsiteY1" fmla="*/ 0 h 2651102"/>
              <a:gd name="connsiteX2" fmla="*/ 3012915 w 3012915"/>
              <a:gd name="connsiteY2" fmla="*/ 26314 h 2651102"/>
              <a:gd name="connsiteX3" fmla="*/ 2874768 w 3012915"/>
              <a:gd name="connsiteY3" fmla="*/ 2651102 h 2651102"/>
              <a:gd name="connsiteX4" fmla="*/ 39471 w 3012915"/>
              <a:gd name="connsiteY4" fmla="*/ 2124829 h 2651102"/>
              <a:gd name="connsiteX5" fmla="*/ 32892 w 3012915"/>
              <a:gd name="connsiteY5" fmla="*/ 1861692 h 2651102"/>
              <a:gd name="connsiteX6" fmla="*/ 0 w 3012915"/>
              <a:gd name="connsiteY6" fmla="*/ 0 h 26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915" h="2651102">
                <a:moveTo>
                  <a:pt x="19735" y="2184035"/>
                </a:moveTo>
                <a:lnTo>
                  <a:pt x="0" y="0"/>
                </a:lnTo>
                <a:lnTo>
                  <a:pt x="3012915" y="26314"/>
                </a:lnTo>
                <a:lnTo>
                  <a:pt x="2874768" y="2651102"/>
                </a:lnTo>
                <a:lnTo>
                  <a:pt x="39471" y="2124829"/>
                </a:lnTo>
                <a:lnTo>
                  <a:pt x="32892" y="1861692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0AED7D4-991D-4244-8D87-0A605D706D7A}"/>
              </a:ext>
            </a:extLst>
          </p:cNvPr>
          <p:cNvSpPr/>
          <p:nvPr/>
        </p:nvSpPr>
        <p:spPr>
          <a:xfrm>
            <a:off x="3099440" y="2774326"/>
            <a:ext cx="3413284" cy="2124829"/>
          </a:xfrm>
          <a:custGeom>
            <a:avLst/>
            <a:gdLst>
              <a:gd name="connsiteX0" fmla="*/ 0 w 3387884"/>
              <a:gd name="connsiteY0" fmla="*/ 6578 h 2124829"/>
              <a:gd name="connsiteX1" fmla="*/ 3341836 w 3387884"/>
              <a:gd name="connsiteY1" fmla="*/ 0 h 2124829"/>
              <a:gd name="connsiteX2" fmla="*/ 3387884 w 3387884"/>
              <a:gd name="connsiteY2" fmla="*/ 2124829 h 2124829"/>
              <a:gd name="connsiteX3" fmla="*/ 78941 w 3387884"/>
              <a:gd name="connsiteY3" fmla="*/ 1493301 h 2124829"/>
              <a:gd name="connsiteX4" fmla="*/ 0 w 3387884"/>
              <a:gd name="connsiteY4" fmla="*/ 6578 h 2124829"/>
              <a:gd name="connsiteX0" fmla="*/ 0 w 3413284"/>
              <a:gd name="connsiteY0" fmla="*/ 228 h 2124829"/>
              <a:gd name="connsiteX1" fmla="*/ 3367236 w 3413284"/>
              <a:gd name="connsiteY1" fmla="*/ 0 h 2124829"/>
              <a:gd name="connsiteX2" fmla="*/ 3413284 w 3413284"/>
              <a:gd name="connsiteY2" fmla="*/ 2124829 h 2124829"/>
              <a:gd name="connsiteX3" fmla="*/ 104341 w 3413284"/>
              <a:gd name="connsiteY3" fmla="*/ 1493301 h 2124829"/>
              <a:gd name="connsiteX4" fmla="*/ 0 w 3413284"/>
              <a:gd name="connsiteY4" fmla="*/ 228 h 2124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3284" h="2124829">
                <a:moveTo>
                  <a:pt x="0" y="228"/>
                </a:moveTo>
                <a:lnTo>
                  <a:pt x="3367236" y="0"/>
                </a:lnTo>
                <a:lnTo>
                  <a:pt x="3413284" y="2124829"/>
                </a:lnTo>
                <a:lnTo>
                  <a:pt x="104341" y="1493301"/>
                </a:lnTo>
                <a:lnTo>
                  <a:pt x="0" y="228"/>
                </a:lnTo>
                <a:close/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121583-729A-1730-D246-31C90DA56380}"/>
              </a:ext>
            </a:extLst>
          </p:cNvPr>
          <p:cNvSpPr txBox="1"/>
          <p:nvPr/>
        </p:nvSpPr>
        <p:spPr>
          <a:xfrm>
            <a:off x="6512724" y="5094891"/>
            <a:ext cx="3164219" cy="584775"/>
          </a:xfrm>
          <a:prstGeom prst="rect">
            <a:avLst/>
          </a:prstGeom>
          <a:noFill/>
          <a:scene3d>
            <a:camera prst="orthographicFront">
              <a:rot lat="1200000" lon="15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3200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5 x Dense Deneb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6AFADC-84CA-88AF-D822-CFC5827920FB}"/>
              </a:ext>
            </a:extLst>
          </p:cNvPr>
          <p:cNvSpPr txBox="1"/>
          <p:nvPr/>
        </p:nvSpPr>
        <p:spPr>
          <a:xfrm>
            <a:off x="2926712" y="1180194"/>
            <a:ext cx="3586012" cy="646331"/>
          </a:xfrm>
          <a:prstGeom prst="rect">
            <a:avLst/>
          </a:prstGeom>
          <a:noFill/>
          <a:effectLst>
            <a:outerShdw blurRad="1270000" sx="199000" sy="199000" algn="ctr" rotWithShape="0">
              <a:prstClr val="black">
                <a:alpha val="0"/>
              </a:prstClr>
            </a:outerShdw>
          </a:effectLst>
          <a:scene3d>
            <a:camera prst="orthographicFront">
              <a:rot lat="20699999" lon="1200001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36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6 x Dense </a:t>
            </a:r>
            <a:r>
              <a:rPr lang="en-GB" sz="3600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Arided</a:t>
            </a:r>
            <a:endParaRPr lang="en-GB" sz="3600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434EB4-49FD-1DFB-497F-DA512D9A3DFB}"/>
              </a:ext>
            </a:extLst>
          </p:cNvPr>
          <p:cNvSpPr txBox="1"/>
          <p:nvPr/>
        </p:nvSpPr>
        <p:spPr>
          <a:xfrm>
            <a:off x="3159796" y="4510116"/>
            <a:ext cx="3504232" cy="58477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900000" lon="21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32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10 x Regular Deneb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A1A70-A2B0-D837-2491-5DAA2EEE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A86B8-91B7-918C-2277-DF7627D2F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9414D-D902-312E-A5B1-1C75357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4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1F389-877B-50FA-DFA4-A40B49C1E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F9C37-FD6D-85CE-BDE5-67BCE307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008"/>
          </a:xfrm>
        </p:spPr>
        <p:txBody>
          <a:bodyPr/>
          <a:lstStyle/>
          <a:p>
            <a:r>
              <a:rPr lang="en-GB" dirty="0"/>
              <a:t>Background: Evolutionary dead ends?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77734-27A9-4A1C-8B37-6ECD01D63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13981"/>
            <a:ext cx="10877551" cy="4351338"/>
          </a:xfrm>
        </p:spPr>
        <p:txBody>
          <a:bodyPr>
            <a:normAutofit/>
          </a:bodyPr>
          <a:lstStyle/>
          <a:p>
            <a:r>
              <a:rPr lang="en-GB" dirty="0"/>
              <a:t>In the changing world of storage hardware, when does a midsize HDD based solution make sense?</a:t>
            </a:r>
          </a:p>
          <a:p>
            <a:r>
              <a:rPr lang="en-GB" b="1" dirty="0"/>
              <a:t>Let’s evaluate the suitability of the current Deneb hardware vs…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b="1" dirty="0"/>
              <a:t>a denser HDD solution </a:t>
            </a:r>
            <a:r>
              <a:rPr lang="en-GB" dirty="0"/>
              <a:t>– can it provide enough performance while being meaningfully cheaper, smaller, more power efficient?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b="1" dirty="0"/>
              <a:t>a large </a:t>
            </a:r>
            <a:r>
              <a:rPr lang="en-GB" b="1" dirty="0" err="1"/>
              <a:t>NVMe</a:t>
            </a:r>
            <a:r>
              <a:rPr lang="en-GB" b="1" dirty="0"/>
              <a:t> based solution </a:t>
            </a:r>
            <a:r>
              <a:rPr lang="en-GB" dirty="0"/>
              <a:t>– can we quantify the performance benefits? Are their other benefits?</a:t>
            </a:r>
          </a:p>
          <a:p>
            <a:r>
              <a:rPr lang="en-GB" dirty="0"/>
              <a:t>Also, an opportunity to evaluate EC vs replicated on dense Flash configurations – to guide </a:t>
            </a:r>
            <a:r>
              <a:rPr lang="en-GB" dirty="0" err="1"/>
              <a:t>Arided</a:t>
            </a:r>
            <a:r>
              <a:rPr lang="en-GB" dirty="0"/>
              <a:t> evolution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92DBC-9E80-C5F1-2EE7-5B9FC94F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74F6-4CF7-BF2A-5D49-1CDB7283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A16B5-575D-0695-A071-3797EE08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3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A5211-A20E-D51B-3F9B-118E403DD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714489-1FA1-68BC-41A2-F00D2126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D4EBB-EC2F-36A1-25EE-945F7BED1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Setup, methodology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5EA3C14-9E09-2A02-71A2-D92D1FD8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1A528E-F9D5-F7DE-572A-C1FD7764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8ACE36-4294-DA8B-A8CB-9C51F1AC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34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5B627-711E-51ED-EDFB-5674FFAE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Testing: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A14DA-36EE-77EE-09CA-7239B9689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30311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All nodes added to a development cluster under separate CRUSH roots</a:t>
            </a:r>
          </a:p>
          <a:p>
            <a:r>
              <a:rPr lang="en-GB" dirty="0"/>
              <a:t>Pools created on each hardware type </a:t>
            </a:r>
          </a:p>
          <a:p>
            <a:pPr lvl="1"/>
            <a:r>
              <a:rPr lang="en-GB" dirty="0"/>
              <a:t>Targeting ~100 PGs in-use per OSD per pool</a:t>
            </a:r>
          </a:p>
          <a:p>
            <a:pPr lvl="1"/>
            <a:r>
              <a:rPr lang="en-GB" dirty="0"/>
              <a:t>Single OSD per block device</a:t>
            </a:r>
          </a:p>
          <a:p>
            <a:pPr lvl="1"/>
            <a:r>
              <a:rPr lang="en-GB" dirty="0"/>
              <a:t>Erasure coded m=8 k=3 pools, 32kB stripe width</a:t>
            </a:r>
          </a:p>
          <a:p>
            <a:pPr lvl="1"/>
            <a:r>
              <a:rPr lang="en-GB" dirty="0"/>
              <a:t>Also, a 3-replica pool on the SSD hardware</a:t>
            </a:r>
          </a:p>
          <a:p>
            <a:r>
              <a:rPr lang="en-GB" dirty="0"/>
              <a:t>A collection of scripts to:</a:t>
            </a:r>
          </a:p>
          <a:p>
            <a:pPr lvl="1"/>
            <a:r>
              <a:rPr lang="en-GB" dirty="0"/>
              <a:t>Run benchmarks across a set of client nodes, targeting one pool</a:t>
            </a:r>
          </a:p>
          <a:p>
            <a:pPr lvl="1"/>
            <a:r>
              <a:rPr lang="en-GB" dirty="0"/>
              <a:t>Collect and aggregate benchmark results</a:t>
            </a:r>
          </a:p>
          <a:p>
            <a:pPr lvl="1"/>
            <a:r>
              <a:rPr lang="en-GB" dirty="0"/>
              <a:t>Collect power usage via </a:t>
            </a:r>
            <a:r>
              <a:rPr lang="en-GB" dirty="0" err="1"/>
              <a:t>ipmitool</a:t>
            </a:r>
            <a:r>
              <a:rPr lang="en-GB" dirty="0"/>
              <a:t>, telegraf, influx</a:t>
            </a:r>
          </a:p>
          <a:p>
            <a:r>
              <a:rPr lang="en-GB" dirty="0" err="1"/>
              <a:t>Jupyter</a:t>
            </a:r>
            <a:r>
              <a:rPr lang="en-GB" dirty="0"/>
              <a:t> notebooks, Pandas, Seaborn for aggregation of benchmarking and power data and subsequent analysis</a:t>
            </a:r>
          </a:p>
          <a:p>
            <a:pPr lvl="1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0E7B5-E1AC-9D20-937D-A76D7B132D93}"/>
              </a:ext>
            </a:extLst>
          </p:cNvPr>
          <p:cNvSpPr txBox="1"/>
          <p:nvPr/>
        </p:nvSpPr>
        <p:spPr>
          <a:xfrm>
            <a:off x="8462065" y="675898"/>
            <a:ext cx="3577536" cy="58169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ID     TYPE NAME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-26  1.72705  root regular-</a:t>
            </a:r>
            <a:r>
              <a:rPr lang="en-GB" sz="1200" dirty="0" err="1">
                <a:latin typeface="Consolas" panose="020B0609020204030204" pitchFamily="49" charset="0"/>
              </a:rPr>
              <a:t>deneb</a:t>
            </a:r>
            <a:endParaRPr lang="en-GB" sz="1200" dirty="0">
              <a:latin typeface="Consolas" panose="020B0609020204030204" pitchFamily="49" charset="0"/>
            </a:endParaRPr>
          </a:p>
          <a:p>
            <a:r>
              <a:rPr lang="en-GB" sz="1200" dirty="0">
                <a:latin typeface="Consolas" panose="020B0609020204030204" pitchFamily="49" charset="0"/>
              </a:rPr>
              <a:t>-29  0.19189      host sn248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-31        0      host sn249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-33  0.19189      host sn250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-35  0.19189      host sn251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-37  0.19189      host sn252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-39  0.19189      host sn253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-41  0.19189      host sn255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-43  0.19189      host sn256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-45  0.19189      host sn258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-47  0.19189      host sn260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-25  2.01489  root dense-</a:t>
            </a:r>
            <a:r>
              <a:rPr lang="en-GB" sz="1200" dirty="0" err="1">
                <a:latin typeface="Consolas" panose="020B0609020204030204" pitchFamily="49" charset="0"/>
              </a:rPr>
              <a:t>arided</a:t>
            </a:r>
            <a:endParaRPr lang="en-GB" sz="1200" dirty="0">
              <a:latin typeface="Consolas" panose="020B0609020204030204" pitchFamily="49" charset="0"/>
            </a:endParaRPr>
          </a:p>
          <a:p>
            <a:r>
              <a:rPr lang="en-GB" sz="1200" dirty="0">
                <a:latin typeface="Consolas" panose="020B0609020204030204" pitchFamily="49" charset="0"/>
              </a:rPr>
              <a:t>-49  0.33582      host arided-sn161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-51  0.33582      host arided-sn162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-53  0.33582      host arided-sn163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-55  0.33582      host arided-sn164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-57  0.33582      host arided-sn165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-59  0.33582      host arided-sn166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-23  2.39868  root dense-</a:t>
            </a:r>
            <a:r>
              <a:rPr lang="en-GB" sz="1200" dirty="0" err="1">
                <a:latin typeface="Consolas" panose="020B0609020204030204" pitchFamily="49" charset="0"/>
              </a:rPr>
              <a:t>deneb</a:t>
            </a:r>
            <a:endParaRPr lang="en-GB" sz="1200" dirty="0">
              <a:latin typeface="Consolas" panose="020B0609020204030204" pitchFamily="49" charset="0"/>
            </a:endParaRPr>
          </a:p>
          <a:p>
            <a:r>
              <a:rPr lang="en-GB" sz="1200" dirty="0">
                <a:latin typeface="Consolas" panose="020B0609020204030204" pitchFamily="49" charset="0"/>
              </a:rPr>
              <a:t>-13  0.47974      host sn246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-15  0.47974      host sn247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-21  0.47974      host sn254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-19  0.47974      host sn257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-17  0.47974      host sn259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 -1  0.32042  root default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-11  0.11914      host sn118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 -9  0.06976      host sn235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 -3  0.04651      host sn53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 -5  0.04651      host sn54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 -7  0.03850      host sn55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56B5A-35F7-FC6D-4398-1075732F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2nd July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71086-B24D-E2FD-B596-B75B55DB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CDD75-8CCA-6181-9BD3-E9DD1366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04247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CDD6A94A459459C297F10E8F74457" ma:contentTypeVersion="19" ma:contentTypeDescription="Create a new document." ma:contentTypeScope="" ma:versionID="4d4c8c797f27de38507bd014cd8678e3">
  <xsd:schema xmlns:xsd="http://www.w3.org/2001/XMLSchema" xmlns:xs="http://www.w3.org/2001/XMLSchema" xmlns:p="http://schemas.microsoft.com/office/2006/metadata/properties" xmlns:ns2="1e0c0f35-d0b2-43fb-b8b8-147d937ebf45" xmlns:ns3="2e24dfb7-a69e-40eb-b94f-44b9ca9c25ed" xmlns:ns4="834c96a2-eb0c-4033-b35f-0261faddef2d" targetNamespace="http://schemas.microsoft.com/office/2006/metadata/properties" ma:root="true" ma:fieldsID="2bf0344b196f5babc196a054653190f0" ns2:_="" ns3:_="" ns4:_="">
    <xsd:import namespace="1e0c0f35-d0b2-43fb-b8b8-147d937ebf45"/>
    <xsd:import namespace="2e24dfb7-a69e-40eb-b94f-44b9ca9c25ed"/>
    <xsd:import namespace="834c96a2-eb0c-4033-b35f-0261fadde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Year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c0f35-d0b2-43fb-b8b8-147d937eb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Year" ma:index="12" nillable="true" ma:displayName="Year" ma:default="2025" ma:format="Dropdown" ma:internalName="Ye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N/A"/>
          <xsd:enumeration value="2023"/>
          <xsd:enumeration value="2024"/>
          <xsd:enumeration value="2025"/>
          <xsd:enumeration value="2026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f5dd817-92c5-4985-aefa-79540791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4dfb7-a69e-40eb-b94f-44b9ca9c25e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5ce2244-f3a2-4f8c-9fdd-a2abf5b0a3d3}" ma:internalName="TaxCatchAll" ma:showField="CatchAllData" ma:web="834c96a2-eb0c-4033-b35f-0261fadde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96a2-eb0c-4033-b35f-0261faddef2d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1e0c0f35-d0b2-43fb-b8b8-147d937ebf45">2022</Year>
    <TaxCatchAll xmlns="2e24dfb7-a69e-40eb-b94f-44b9ca9c25ed" xsi:nil="true"/>
    <lcf76f155ced4ddcb4097134ff3c332f xmlns="1e0c0f35-d0b2-43fb-b8b8-147d937ebf45">
      <Terms xmlns="http://schemas.microsoft.com/office/infopath/2007/PartnerControls"/>
    </lcf76f155ced4ddcb4097134ff3c332f>
    <_Flow_SignoffStatus xmlns="1e0c0f35-d0b2-43fb-b8b8-147d937ebf45" xsi:nil="true"/>
  </documentManagement>
</p:properties>
</file>

<file path=customXml/itemProps1.xml><?xml version="1.0" encoding="utf-8"?>
<ds:datastoreItem xmlns:ds="http://schemas.openxmlformats.org/officeDocument/2006/customXml" ds:itemID="{A97CBE32-F2A9-44F2-B865-BBFB74D324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c0f35-d0b2-43fb-b8b8-147d937ebf45"/>
    <ds:schemaRef ds:uri="2e24dfb7-a69e-40eb-b94f-44b9ca9c25ed"/>
    <ds:schemaRef ds:uri="834c96a2-eb0c-4033-b35f-0261faddef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5FE28F-E808-4D13-89A4-C40B1B8D9C60}">
  <ds:schemaRefs>
    <ds:schemaRef ds:uri="1e0c0f35-d0b2-43fb-b8b8-147d937ebf45"/>
    <ds:schemaRef ds:uri="2e24dfb7-a69e-40eb-b94f-44b9ca9c25e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5156</TotalTime>
  <Words>2274</Words>
  <Application>Microsoft Office PowerPoint</Application>
  <PresentationFormat>Widescreen</PresentationFormat>
  <Paragraphs>359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Regular</vt:lpstr>
      <vt:lpstr>Calibri</vt:lpstr>
      <vt:lpstr>Consolas</vt:lpstr>
      <vt:lpstr>Wingdings</vt:lpstr>
      <vt:lpstr>Font and logo master</vt:lpstr>
      <vt:lpstr>Font WITHOUT logo master</vt:lpstr>
      <vt:lpstr>PowerPoint Presentation</vt:lpstr>
      <vt:lpstr>Agenda</vt:lpstr>
      <vt:lpstr>Background</vt:lpstr>
      <vt:lpstr>Background: Introduction</vt:lpstr>
      <vt:lpstr>Background: An opportunity </vt:lpstr>
      <vt:lpstr>Hardware!</vt:lpstr>
      <vt:lpstr>Background: Evolutionary dead ends?</vt:lpstr>
      <vt:lpstr>Testing</vt:lpstr>
      <vt:lpstr>Testing: Setup</vt:lpstr>
      <vt:lpstr>Testing: Methodology</vt:lpstr>
      <vt:lpstr>Before we continue…</vt:lpstr>
      <vt:lpstr>Initial performance findings</vt:lpstr>
      <vt:lpstr>A taste of the data…</vt:lpstr>
      <vt:lpstr>Performance observations – Mixed workloads on EC</vt:lpstr>
      <vt:lpstr>Replicated vs EC on flash</vt:lpstr>
      <vt:lpstr>Performance, at what cost?</vt:lpstr>
      <vt:lpstr>Performance conclusions*</vt:lpstr>
      <vt:lpstr>Initial power findings</vt:lpstr>
      <vt:lpstr>General observations</vt:lpstr>
      <vt:lpstr>PowerPoint Presentation</vt:lpstr>
      <vt:lpstr>Power against performance</vt:lpstr>
      <vt:lpstr>Power conclusions*</vt:lpstr>
      <vt:lpstr>Summary and next steps</vt:lpstr>
      <vt:lpstr>Next steps</vt:lpstr>
      <vt:lpstr>Summary*</vt:lpstr>
      <vt:lpstr>Thanks for listening</vt:lpstr>
      <vt:lpstr>PowerPoint Presentation</vt:lpstr>
      <vt:lpstr>Testing: example run </vt:lpstr>
      <vt:lpstr>Validating host IPMI power consumption measurements</vt:lpstr>
      <vt:lpstr>Power consumption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basic</dc:title>
  <dc:creator>Philip Millard</dc:creator>
  <cp:lastModifiedBy>Byrne, Thomas (STFC,RAL,SC)</cp:lastModifiedBy>
  <cp:revision>9</cp:revision>
  <cp:lastPrinted>2019-10-02T08:27:37Z</cp:lastPrinted>
  <dcterms:created xsi:type="dcterms:W3CDTF">2019-09-17T08:04:08Z</dcterms:created>
  <dcterms:modified xsi:type="dcterms:W3CDTF">2025-07-01T16:12:54Z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0x0101000D5CDD6A94A459459C297F10E8F74457</vt:lpwstr>
  </property>
  <property fmtid="{D5CDD505-2E9C-101B-9397-08002B2CF9AE}" pid="3" name="MediaServiceImageTags">
    <vt:lpwstr/>
  </property>
</Properties>
</file>