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1_0.xml" ContentType="application/vnd.ms-powerpoint.comments+xml"/>
  <Override PartName="/ppt/comments/modernComment_11E_BE21F7F2.xml" ContentType="application/vnd.ms-powerpoint.comments+xml"/>
  <Override PartName="/ppt/comments/modernComment_10E_0.xml" ContentType="application/vnd.ms-powerpoint.comments+xml"/>
  <Override PartName="/ppt/comments/modernComment_122_3FE36362.xml" ContentType="application/vnd.ms-powerpoint.comments+xml"/>
  <Override PartName="/ppt/comments/modernComment_116_65BE6E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7" r:id="rId5"/>
    <p:sldId id="284" r:id="rId6"/>
    <p:sldId id="286" r:id="rId7"/>
    <p:sldId id="288" r:id="rId8"/>
    <p:sldId id="270" r:id="rId9"/>
    <p:sldId id="290" r:id="rId10"/>
    <p:sldId id="278" r:id="rId11"/>
    <p:sldId id="291" r:id="rId12"/>
    <p:sldId id="292" r:id="rId13"/>
    <p:sldId id="293" r:id="rId14"/>
  </p:sldIdLst>
  <p:sldSz cx="12496800" cy="7035800"/>
  <p:notesSz cx="12496800" cy="7035800"/>
  <p:defaultTextStyle>
    <a:defPPr>
      <a:defRPr kern="0"/>
    </a:defPPr>
  </p:defaultTextStyle>
  <p:extLst>
    <p:ext uri="{EFAFB233-063F-42B5-8137-9DF3F51BA10A}">
      <p15:sldGuideLst xmlns:p15="http://schemas.microsoft.com/office/powerpoint/2012/main">
        <p15:guide id="1" orient="horz" pos="1400" userDrawn="1">
          <p15:clr>
            <a:srgbClr val="A4A3A4"/>
          </p15:clr>
        </p15:guide>
        <p15:guide id="2" pos="384" userDrawn="1">
          <p15:clr>
            <a:srgbClr val="A4A3A4"/>
          </p15:clr>
        </p15:guide>
        <p15:guide id="3" orient="horz" pos="7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7B752A-B655-1E21-A90C-01D2CDF3FB59}" name="Ola Podgorska" initials="OP" userId="S::olapod_noc.ac.uk#ext#@cehacuk.onmicrosoft.com::56e10091-1ea5-44fa-8304-3d9cf4b51d2a" providerId="AD"/>
  <p188:author id="{F4090952-AC2E-F7E2-0E4D-5DEF93D98AB8}" name="Townsend, Poppy (STFC,RAL,RALSP)" initials="TP" userId="S::poppy.townsend_stfc.ac.uk#ext#@cehacuk.onmicrosoft.com::33cc6f4b-31ba-41d5-8a03-d49ffd54fc08" providerId="AD"/>
  <p188:author id="{3CF80054-8A9D-281E-D994-1EC509D7895F}" name="Ola Podgorska" initials="OP" userId="S::olapod@noc.ac.uk::a33425db-2630-4760-9972-d73c1a7598a4" providerId="AD"/>
  <p188:author id="{00D50A5A-DC74-C01E-1125-1C33A911628E}" name="Hanley, Monica A." initials="HM" userId="S::monhan_bodc.ac.uk#ext#@cehacuk.onmicrosoft.com::004e586a-77b5-45c5-acc3-0c2009a039ea" providerId="AD"/>
  <p188:author id="{6197599D-7163-4FEB-6D2B-8AA517351974}" name="Matthew McCormack" initials="MM" userId="S::matcor@noc.ac.uk::8a38952c-3fe8-43c1-a870-0684531cd0a1" providerId="AD"/>
  <p188:author id="{0B81B3D2-AB40-A942-2DBD-9C2CCCBC0D03}" name="Matthew McCormack" initials="MM" userId="S::matcor_noc.ac.uk#ext#@cehacuk.onmicrosoft.com::7e2ada76-344b-4a07-87f3-7cb8449fd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033"/>
    <a:srgbClr val="59AFFF"/>
    <a:srgbClr val="FF00FF"/>
    <a:srgbClr val="FF5B2B"/>
    <a:srgbClr val="00FFFF"/>
    <a:srgbClr val="59C3C5"/>
    <a:srgbClr val="00F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5AA58-B81C-DE7E-E700-8A4CF10B341D}" v="137" dt="2025-09-17T16:18:41.732"/>
    <p1510:client id="{0C4A71AF-BA94-0A11-F68B-05526C3EA12C}" v="572" dt="2025-09-17T16:45:12.579"/>
    <p1510:client id="{20814BD6-9799-8234-5217-85B6999A1F00}" v="13" dt="2025-09-17T09:03:59.369"/>
    <p1510:client id="{3CE7D971-D070-B681-AA03-DB27805F2250}" v="565" dt="2025-09-17T09:35:12.283"/>
    <p1510:client id="{3E2B2F0C-B4BA-0055-087D-C1327998037F}" v="621" dt="2025-09-17T09:41:26.165"/>
    <p1510:client id="{A74039EE-A652-4E2A-9C98-7563028C2888}" v="93" dt="2025-09-17T16:40:08.3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564" y="66"/>
      </p:cViewPr>
      <p:guideLst>
        <p:guide orient="horz" pos="1400"/>
        <p:guide pos="384"/>
        <p:guide orient="horz" pos="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Hanley" userId="S::monhan@noc.ac.uk::ff912976-40a2-48d0-929a-6137aac38461" providerId="AD" clId="Web-{0C4A71AF-BA94-0A11-F68B-05526C3EA12C}"/>
    <pc:docChg chg="addSld modSld">
      <pc:chgData name="Monica Hanley" userId="S::monhan@noc.ac.uk::ff912976-40a2-48d0-929a-6137aac38461" providerId="AD" clId="Web-{0C4A71AF-BA94-0A11-F68B-05526C3EA12C}" dt="2025-09-17T16:45:12.579" v="322" actId="20577"/>
      <pc:docMkLst>
        <pc:docMk/>
      </pc:docMkLst>
      <pc:sldChg chg="addSp delSp modSp mod setBg">
        <pc:chgData name="Monica Hanley" userId="S::monhan@noc.ac.uk::ff912976-40a2-48d0-929a-6137aac38461" providerId="AD" clId="Web-{0C4A71AF-BA94-0A11-F68B-05526C3EA12C}" dt="2025-09-17T16:32:27.804" v="67"/>
        <pc:sldMkLst>
          <pc:docMk/>
          <pc:sldMk cId="0" sldId="270"/>
        </pc:sldMkLst>
        <pc:spChg chg="mod">
          <ac:chgData name="Monica Hanley" userId="S::monhan@noc.ac.uk::ff912976-40a2-48d0-929a-6137aac38461" providerId="AD" clId="Web-{0C4A71AF-BA94-0A11-F68B-05526C3EA12C}" dt="2025-09-17T16:31:24.554" v="59" actId="20577"/>
          <ac:spMkLst>
            <pc:docMk/>
            <pc:sldMk cId="0" sldId="270"/>
            <ac:spMk id="3" creationId="{00000000-0000-0000-0000-000000000000}"/>
          </ac:spMkLst>
        </pc:spChg>
        <pc:spChg chg="mod">
          <ac:chgData name="Monica Hanley" userId="S::monhan@noc.ac.uk::ff912976-40a2-48d0-929a-6137aac38461" providerId="AD" clId="Web-{0C4A71AF-BA94-0A11-F68B-05526C3EA12C}" dt="2025-09-17T16:31:10.741" v="55" actId="20577"/>
          <ac:spMkLst>
            <pc:docMk/>
            <pc:sldMk cId="0" sldId="270"/>
            <ac:spMk id="4" creationId="{00000000-0000-0000-0000-000000000000}"/>
          </ac:spMkLst>
        </pc:spChg>
        <pc:spChg chg="add">
          <ac:chgData name="Monica Hanley" userId="S::monhan@noc.ac.uk::ff912976-40a2-48d0-929a-6137aac38461" providerId="AD" clId="Web-{0C4A71AF-BA94-0A11-F68B-05526C3EA12C}" dt="2025-09-17T16:32:27.804" v="67"/>
          <ac:spMkLst>
            <pc:docMk/>
            <pc:sldMk cId="0" sldId="270"/>
            <ac:spMk id="5" creationId="{C725E8A4-ABC8-3A0E-4F55-1D8E7E16F4A5}"/>
          </ac:spMkLst>
        </pc:spChg>
        <pc:spChg chg="del mod">
          <ac:chgData name="Monica Hanley" userId="S::monhan@noc.ac.uk::ff912976-40a2-48d0-929a-6137aac38461" providerId="AD" clId="Web-{0C4A71AF-BA94-0A11-F68B-05526C3EA12C}" dt="2025-09-17T16:32:27.413" v="66"/>
          <ac:spMkLst>
            <pc:docMk/>
            <pc:sldMk cId="0" sldId="270"/>
            <ac:spMk id="8" creationId="{00000000-0000-0000-0000-000000000000}"/>
          </ac:spMkLst>
        </pc:spChg>
      </pc:sldChg>
      <pc:sldChg chg="modSp mod setBg">
        <pc:chgData name="Monica Hanley" userId="S::monhan@noc.ac.uk::ff912976-40a2-48d0-929a-6137aac38461" providerId="AD" clId="Web-{0C4A71AF-BA94-0A11-F68B-05526C3EA12C}" dt="2025-09-17T16:35:03.039" v="101"/>
        <pc:sldMkLst>
          <pc:docMk/>
          <pc:sldMk cId="106686189" sldId="278"/>
        </pc:sldMkLst>
        <pc:spChg chg="mod">
          <ac:chgData name="Monica Hanley" userId="S::monhan@noc.ac.uk::ff912976-40a2-48d0-929a-6137aac38461" providerId="AD" clId="Web-{0C4A71AF-BA94-0A11-F68B-05526C3EA12C}" dt="2025-09-17T16:34:33.804" v="98" actId="20577"/>
          <ac:spMkLst>
            <pc:docMk/>
            <pc:sldMk cId="106686189" sldId="278"/>
            <ac:spMk id="2" creationId="{5432C7EF-ABA4-AB63-4979-F27A563E3D3E}"/>
          </ac:spMkLst>
        </pc:spChg>
        <pc:spChg chg="mod">
          <ac:chgData name="Monica Hanley" userId="S::monhan@noc.ac.uk::ff912976-40a2-48d0-929a-6137aac38461" providerId="AD" clId="Web-{0C4A71AF-BA94-0A11-F68B-05526C3EA12C}" dt="2025-09-17T16:34:51.242" v="100" actId="20577"/>
          <ac:spMkLst>
            <pc:docMk/>
            <pc:sldMk cId="106686189" sldId="278"/>
            <ac:spMk id="3" creationId="{76F99469-9E18-BB07-8FF9-91C714B99ACF}"/>
          </ac:spMkLst>
        </pc:spChg>
      </pc:sldChg>
      <pc:sldChg chg="modSp">
        <pc:chgData name="Monica Hanley" userId="S::monhan@noc.ac.uk::ff912976-40a2-48d0-929a-6137aac38461" providerId="AD" clId="Web-{0C4A71AF-BA94-0A11-F68B-05526C3EA12C}" dt="2025-09-17T16:43:55.235" v="229" actId="1076"/>
        <pc:sldMkLst>
          <pc:docMk/>
          <pc:sldMk cId="3438801620" sldId="284"/>
        </pc:sldMkLst>
        <pc:spChg chg="mod">
          <ac:chgData name="Monica Hanley" userId="S::monhan@noc.ac.uk::ff912976-40a2-48d0-929a-6137aac38461" providerId="AD" clId="Web-{0C4A71AF-BA94-0A11-F68B-05526C3EA12C}" dt="2025-09-17T16:43:55.235" v="229" actId="1076"/>
          <ac:spMkLst>
            <pc:docMk/>
            <pc:sldMk cId="3438801620" sldId="284"/>
            <ac:spMk id="6" creationId="{F04A9C4D-7567-1BC1-D4FD-519502DB6C4F}"/>
          </ac:spMkLst>
        </pc:spChg>
      </pc:sldChg>
      <pc:sldChg chg="modSp mod setBg">
        <pc:chgData name="Monica Hanley" userId="S::monhan@noc.ac.uk::ff912976-40a2-48d0-929a-6137aac38461" providerId="AD" clId="Web-{0C4A71AF-BA94-0A11-F68B-05526C3EA12C}" dt="2025-09-17T16:37:31.901" v="116" actId="1076"/>
        <pc:sldMkLst>
          <pc:docMk/>
          <pc:sldMk cId="3189897202" sldId="286"/>
        </pc:sldMkLst>
        <pc:spChg chg="mod">
          <ac:chgData name="Monica Hanley" userId="S::monhan@noc.ac.uk::ff912976-40a2-48d0-929a-6137aac38461" providerId="AD" clId="Web-{0C4A71AF-BA94-0A11-F68B-05526C3EA12C}" dt="2025-09-17T16:23:59.198" v="22" actId="20577"/>
          <ac:spMkLst>
            <pc:docMk/>
            <pc:sldMk cId="3189897202" sldId="286"/>
            <ac:spMk id="2" creationId="{79F54742-A760-C6D2-C89E-58CA299F1830}"/>
          </ac:spMkLst>
        </pc:spChg>
        <pc:spChg chg="mod">
          <ac:chgData name="Monica Hanley" userId="S::monhan@noc.ac.uk::ff912976-40a2-48d0-929a-6137aac38461" providerId="AD" clId="Web-{0C4A71AF-BA94-0A11-F68B-05526C3EA12C}" dt="2025-09-17T16:29:51.960" v="49" actId="20577"/>
          <ac:spMkLst>
            <pc:docMk/>
            <pc:sldMk cId="3189897202" sldId="286"/>
            <ac:spMk id="10" creationId="{FA38B49A-DB67-0BE9-78DD-840462603C0C}"/>
          </ac:spMkLst>
        </pc:spChg>
        <pc:spChg chg="mod">
          <ac:chgData name="Monica Hanley" userId="S::monhan@noc.ac.uk::ff912976-40a2-48d0-929a-6137aac38461" providerId="AD" clId="Web-{0C4A71AF-BA94-0A11-F68B-05526C3EA12C}" dt="2025-09-17T16:37:31.901" v="116" actId="1076"/>
          <ac:spMkLst>
            <pc:docMk/>
            <pc:sldMk cId="3189897202" sldId="286"/>
            <ac:spMk id="12" creationId="{5561CB82-24DF-7483-2962-41B6AD21D42F}"/>
          </ac:spMkLst>
        </pc:spChg>
        <pc:spChg chg="mod">
          <ac:chgData name="Monica Hanley" userId="S::monhan@noc.ac.uk::ff912976-40a2-48d0-929a-6137aac38461" providerId="AD" clId="Web-{0C4A71AF-BA94-0A11-F68B-05526C3EA12C}" dt="2025-09-17T16:23:54.526" v="21" actId="20577"/>
          <ac:spMkLst>
            <pc:docMk/>
            <pc:sldMk cId="3189897202" sldId="286"/>
            <ac:spMk id="13" creationId="{EC390E44-5BAF-ABF4-672B-4A589B751DF0}"/>
          </ac:spMkLst>
        </pc:spChg>
      </pc:sldChg>
      <pc:sldChg chg="addSp modSp mod setBg">
        <pc:chgData name="Monica Hanley" userId="S::monhan@noc.ac.uk::ff912976-40a2-48d0-929a-6137aac38461" providerId="AD" clId="Web-{0C4A71AF-BA94-0A11-F68B-05526C3EA12C}" dt="2025-09-17T16:44:42.970" v="262" actId="20577"/>
        <pc:sldMkLst>
          <pc:docMk/>
          <pc:sldMk cId="4290294109" sldId="288"/>
        </pc:sldMkLst>
        <pc:spChg chg="mod">
          <ac:chgData name="Monica Hanley" userId="S::monhan@noc.ac.uk::ff912976-40a2-48d0-929a-6137aac38461" providerId="AD" clId="Web-{0C4A71AF-BA94-0A11-F68B-05526C3EA12C}" dt="2025-09-17T16:44:42.970" v="262" actId="20577"/>
          <ac:spMkLst>
            <pc:docMk/>
            <pc:sldMk cId="4290294109" sldId="288"/>
            <ac:spMk id="3" creationId="{EBB63C9F-1066-12FD-056F-4B6C3674014E}"/>
          </ac:spMkLst>
        </pc:spChg>
        <pc:spChg chg="mod">
          <ac:chgData name="Monica Hanley" userId="S::monhan@noc.ac.uk::ff912976-40a2-48d0-929a-6137aac38461" providerId="AD" clId="Web-{0C4A71AF-BA94-0A11-F68B-05526C3EA12C}" dt="2025-09-17T16:30:43.007" v="52" actId="20577"/>
          <ac:spMkLst>
            <pc:docMk/>
            <pc:sldMk cId="4290294109" sldId="288"/>
            <ac:spMk id="4" creationId="{61DDC755-FC01-D616-C74D-B560147937E2}"/>
          </ac:spMkLst>
        </pc:spChg>
        <pc:spChg chg="add mod">
          <ac:chgData name="Monica Hanley" userId="S::monhan@noc.ac.uk::ff912976-40a2-48d0-929a-6137aac38461" providerId="AD" clId="Web-{0C4A71AF-BA94-0A11-F68B-05526C3EA12C}" dt="2025-09-17T16:32:22.695" v="65" actId="1076"/>
          <ac:spMkLst>
            <pc:docMk/>
            <pc:sldMk cId="4290294109" sldId="288"/>
            <ac:spMk id="10" creationId="{D615EC9C-6A44-0266-5F18-0789DA041461}"/>
          </ac:spMkLst>
        </pc:spChg>
      </pc:sldChg>
      <pc:sldChg chg="modSp mod setBg modCm modNotes">
        <pc:chgData name="Monica Hanley" userId="S::monhan@noc.ac.uk::ff912976-40a2-48d0-929a-6137aac38461" providerId="AD" clId="Web-{0C4A71AF-BA94-0A11-F68B-05526C3EA12C}" dt="2025-09-17T16:45:12.579" v="322" actId="20577"/>
        <pc:sldMkLst>
          <pc:docMk/>
          <pc:sldMk cId="1071866722" sldId="290"/>
        </pc:sldMkLst>
        <pc:spChg chg="mod">
          <ac:chgData name="Monica Hanley" userId="S::monhan@noc.ac.uk::ff912976-40a2-48d0-929a-6137aac38461" providerId="AD" clId="Web-{0C4A71AF-BA94-0A11-F68B-05526C3EA12C}" dt="2025-09-17T16:45:12.579" v="322" actId="20577"/>
          <ac:spMkLst>
            <pc:docMk/>
            <pc:sldMk cId="1071866722" sldId="290"/>
            <ac:spMk id="2" creationId="{03467D34-D0DF-F7B2-7385-E6134791B03C}"/>
          </ac:spMkLst>
        </pc:spChg>
        <pc:spChg chg="mod">
          <ac:chgData name="Monica Hanley" userId="S::monhan@noc.ac.uk::ff912976-40a2-48d0-929a-6137aac38461" providerId="AD" clId="Web-{0C4A71AF-BA94-0A11-F68B-05526C3EA12C}" dt="2025-09-17T16:32:39.929" v="68" actId="20577"/>
          <ac:spMkLst>
            <pc:docMk/>
            <pc:sldMk cId="1071866722" sldId="290"/>
            <ac:spMk id="13" creationId="{6367A053-64F3-11BB-384E-D3611C4DB80E}"/>
          </ac:spMkLst>
        </pc:spChg>
        <pc:extLst>
          <p:ext xmlns:p="http://schemas.openxmlformats.org/presentationml/2006/main" uri="{D6D511B9-2390-475A-947B-AFAB55BFBCF1}">
            <pc226:cmChg xmlns:pc226="http://schemas.microsoft.com/office/powerpoint/2022/06/main/command" xmlns="" chg="mod">
              <pc226:chgData name="Monica Hanley" userId="S::monhan@noc.ac.uk::ff912976-40a2-48d0-929a-6137aac38461" providerId="AD" clId="Web-{0C4A71AF-BA94-0A11-F68B-05526C3EA12C}" dt="2025-09-17T16:45:12.579" v="322" actId="20577"/>
              <pc2:cmMkLst xmlns:pc2="http://schemas.microsoft.com/office/powerpoint/2019/9/main/command">
                <pc:docMk/>
                <pc:sldMk cId="1071866722" sldId="290"/>
                <pc2:cmMk id="{EDB9907F-F961-4C9E-B3A4-5ACB71DB76CB}"/>
              </pc2:cmMkLst>
            </pc226:cmChg>
          </p:ext>
        </pc:extLst>
      </pc:sldChg>
      <pc:sldChg chg="modSp mod setBg">
        <pc:chgData name="Monica Hanley" userId="S::monhan@noc.ac.uk::ff912976-40a2-48d0-929a-6137aac38461" providerId="AD" clId="Web-{0C4A71AF-BA94-0A11-F68B-05526C3EA12C}" dt="2025-09-17T16:35:30.617" v="106"/>
        <pc:sldMkLst>
          <pc:docMk/>
          <pc:sldMk cId="2644745622" sldId="291"/>
        </pc:sldMkLst>
        <pc:spChg chg="mod">
          <ac:chgData name="Monica Hanley" userId="S::monhan@noc.ac.uk::ff912976-40a2-48d0-929a-6137aac38461" providerId="AD" clId="Web-{0C4A71AF-BA94-0A11-F68B-05526C3EA12C}" dt="2025-09-17T16:35:25.195" v="105" actId="20577"/>
          <ac:spMkLst>
            <pc:docMk/>
            <pc:sldMk cId="2644745622" sldId="291"/>
            <ac:spMk id="2" creationId="{EF175C35-FC68-988A-D9B7-2078744C3F12}"/>
          </ac:spMkLst>
        </pc:spChg>
        <pc:spChg chg="mod">
          <ac:chgData name="Monica Hanley" userId="S::monhan@noc.ac.uk::ff912976-40a2-48d0-929a-6137aac38461" providerId="AD" clId="Web-{0C4A71AF-BA94-0A11-F68B-05526C3EA12C}" dt="2025-09-17T16:35:18.882" v="104" actId="20577"/>
          <ac:spMkLst>
            <pc:docMk/>
            <pc:sldMk cId="2644745622" sldId="291"/>
            <ac:spMk id="13" creationId="{7E35DD68-E84C-9E0C-0A71-94B0038EB002}"/>
          </ac:spMkLst>
        </pc:spChg>
      </pc:sldChg>
      <pc:sldChg chg="addSp delSp modSp mod setBg">
        <pc:chgData name="Monica Hanley" userId="S::monhan@noc.ac.uk::ff912976-40a2-48d0-929a-6137aac38461" providerId="AD" clId="Web-{0C4A71AF-BA94-0A11-F68B-05526C3EA12C}" dt="2025-09-17T16:38:28.793" v="128"/>
        <pc:sldMkLst>
          <pc:docMk/>
          <pc:sldMk cId="480010432" sldId="292"/>
        </pc:sldMkLst>
        <pc:spChg chg="mod">
          <ac:chgData name="Monica Hanley" userId="S::monhan@noc.ac.uk::ff912976-40a2-48d0-929a-6137aac38461" providerId="AD" clId="Web-{0C4A71AF-BA94-0A11-F68B-05526C3EA12C}" dt="2025-09-17T16:35:42.554" v="111" actId="20577"/>
          <ac:spMkLst>
            <pc:docMk/>
            <pc:sldMk cId="480010432" sldId="292"/>
            <ac:spMk id="2" creationId="{7F9A2DC0-3F3C-6D44-351B-199F25B911E5}"/>
          </ac:spMkLst>
        </pc:spChg>
        <pc:spChg chg="mod">
          <ac:chgData name="Monica Hanley" userId="S::monhan@noc.ac.uk::ff912976-40a2-48d0-929a-6137aac38461" providerId="AD" clId="Web-{0C4A71AF-BA94-0A11-F68B-05526C3EA12C}" dt="2025-09-17T16:35:56.789" v="114" actId="20577"/>
          <ac:spMkLst>
            <pc:docMk/>
            <pc:sldMk cId="480010432" sldId="292"/>
            <ac:spMk id="3" creationId="{758AC98E-E05A-8EA5-4EED-FA1E0D8DEB91}"/>
          </ac:spMkLst>
        </pc:spChg>
        <pc:spChg chg="add del mod">
          <ac:chgData name="Monica Hanley" userId="S::monhan@noc.ac.uk::ff912976-40a2-48d0-929a-6137aac38461" providerId="AD" clId="Web-{0C4A71AF-BA94-0A11-F68B-05526C3EA12C}" dt="2025-09-17T16:38:21.465" v="125"/>
          <ac:spMkLst>
            <pc:docMk/>
            <pc:sldMk cId="480010432" sldId="292"/>
            <ac:spMk id="8" creationId="{8DF3259D-4B57-304D-6431-266E00608756}"/>
          </ac:spMkLst>
        </pc:spChg>
        <pc:picChg chg="add del mod">
          <ac:chgData name="Monica Hanley" userId="S::monhan@noc.ac.uk::ff912976-40a2-48d0-929a-6137aac38461" providerId="AD" clId="Web-{0C4A71AF-BA94-0A11-F68B-05526C3EA12C}" dt="2025-09-17T16:38:28.793" v="128"/>
          <ac:picMkLst>
            <pc:docMk/>
            <pc:sldMk cId="480010432" sldId="292"/>
            <ac:picMk id="7" creationId="{01D3637B-7AE3-1FAC-61AA-87CDDB52B6E2}"/>
          </ac:picMkLst>
        </pc:picChg>
      </pc:sldChg>
      <pc:sldChg chg="addSp delSp modSp new">
        <pc:chgData name="Monica Hanley" userId="S::monhan@noc.ac.uk::ff912976-40a2-48d0-929a-6137aac38461" providerId="AD" clId="Web-{0C4A71AF-BA94-0A11-F68B-05526C3EA12C}" dt="2025-09-17T16:39:54.200" v="170"/>
        <pc:sldMkLst>
          <pc:docMk/>
          <pc:sldMk cId="4232684807" sldId="293"/>
        </pc:sldMkLst>
        <pc:spChg chg="del">
          <ac:chgData name="Monica Hanley" userId="S::monhan@noc.ac.uk::ff912976-40a2-48d0-929a-6137aac38461" providerId="AD" clId="Web-{0C4A71AF-BA94-0A11-F68B-05526C3EA12C}" dt="2025-09-17T16:38:54.121" v="131"/>
          <ac:spMkLst>
            <pc:docMk/>
            <pc:sldMk cId="4232684807" sldId="293"/>
            <ac:spMk id="2" creationId="{A974316C-824F-3B1E-1CC7-C8C0B097C6B6}"/>
          </ac:spMkLst>
        </pc:spChg>
        <pc:spChg chg="del">
          <ac:chgData name="Monica Hanley" userId="S::monhan@noc.ac.uk::ff912976-40a2-48d0-929a-6137aac38461" providerId="AD" clId="Web-{0C4A71AF-BA94-0A11-F68B-05526C3EA12C}" dt="2025-09-17T16:38:47.512" v="130"/>
          <ac:spMkLst>
            <pc:docMk/>
            <pc:sldMk cId="4232684807" sldId="293"/>
            <ac:spMk id="3" creationId="{9D284A78-60A8-5C83-57DF-E8179C94DB2E}"/>
          </ac:spMkLst>
        </pc:spChg>
        <pc:spChg chg="add mod">
          <ac:chgData name="Monica Hanley" userId="S::monhan@noc.ac.uk::ff912976-40a2-48d0-929a-6137aac38461" providerId="AD" clId="Web-{0C4A71AF-BA94-0A11-F68B-05526C3EA12C}" dt="2025-09-17T16:39:45.950" v="169" actId="20577"/>
          <ac:spMkLst>
            <pc:docMk/>
            <pc:sldMk cId="4232684807" sldId="293"/>
            <ac:spMk id="7" creationId="{927C5E14-4BB8-8F02-5D73-CDEC0D2552EF}"/>
          </ac:spMkLst>
        </pc:spChg>
        <pc:spChg chg="add">
          <ac:chgData name="Monica Hanley" userId="S::monhan@noc.ac.uk::ff912976-40a2-48d0-929a-6137aac38461" providerId="AD" clId="Web-{0C4A71AF-BA94-0A11-F68B-05526C3EA12C}" dt="2025-09-17T16:39:54.200" v="170"/>
          <ac:spMkLst>
            <pc:docMk/>
            <pc:sldMk cId="4232684807" sldId="293"/>
            <ac:spMk id="9" creationId="{B6814D7E-401C-0F11-CD82-8401142AB005}"/>
          </ac:spMkLst>
        </pc:spChg>
        <pc:picChg chg="add">
          <ac:chgData name="Monica Hanley" userId="S::monhan@noc.ac.uk::ff912976-40a2-48d0-929a-6137aac38461" providerId="AD" clId="Web-{0C4A71AF-BA94-0A11-F68B-05526C3EA12C}" dt="2025-09-17T16:38:55.481" v="132"/>
          <ac:picMkLst>
            <pc:docMk/>
            <pc:sldMk cId="4232684807" sldId="293"/>
            <ac:picMk id="5" creationId="{DF1A702E-BF42-4AEB-187A-F7E4A9DBAA33}"/>
          </ac:picMkLst>
        </pc:picChg>
      </pc:sldChg>
    </pc:docChg>
  </pc:docChgLst>
  <pc:docChgLst>
    <pc:chgData name="Ola Podgorska" userId="S::olapod@noc.ac.uk::a33425db-2630-4760-9972-d73c1a7598a4" providerId="AD" clId="Web-{3E2B2F0C-B4BA-0055-087D-C1327998037F}"/>
    <pc:docChg chg="mod modSld">
      <pc:chgData name="Ola Podgorska" userId="S::olapod@noc.ac.uk::a33425db-2630-4760-9972-d73c1a7598a4" providerId="AD" clId="Web-{3E2B2F0C-B4BA-0055-087D-C1327998037F}" dt="2025-09-17T09:41:23.524" v="313" actId="20577"/>
      <pc:docMkLst>
        <pc:docMk/>
      </pc:docMkLst>
      <pc:sldChg chg="modSp">
        <pc:chgData name="Ola Podgorska" userId="S::olapod@noc.ac.uk::a33425db-2630-4760-9972-d73c1a7598a4" providerId="AD" clId="Web-{3E2B2F0C-B4BA-0055-087D-C1327998037F}" dt="2025-09-17T09:41:23.524" v="313" actId="20577"/>
        <pc:sldMkLst>
          <pc:docMk/>
          <pc:sldMk cId="106686189" sldId="278"/>
        </pc:sldMkLst>
        <pc:spChg chg="mod">
          <ac:chgData name="Ola Podgorska" userId="S::olapod@noc.ac.uk::a33425db-2630-4760-9972-d73c1a7598a4" providerId="AD" clId="Web-{3E2B2F0C-B4BA-0055-087D-C1327998037F}" dt="2025-09-17T09:41:23.524" v="313" actId="20577"/>
          <ac:spMkLst>
            <pc:docMk/>
            <pc:sldMk cId="106686189" sldId="278"/>
            <ac:spMk id="3" creationId="{76F99469-9E18-BB07-8FF9-91C714B99ACF}"/>
          </ac:spMkLst>
        </pc:spChg>
      </pc:sldChg>
      <pc:sldChg chg="modSp modCm">
        <pc:chgData name="Ola Podgorska" userId="S::olapod@noc.ac.uk::a33425db-2630-4760-9972-d73c1a7598a4" providerId="AD" clId="Web-{3E2B2F0C-B4BA-0055-087D-C1327998037F}" dt="2025-09-17T09:37:55.935" v="4" actId="20577"/>
        <pc:sldMkLst>
          <pc:docMk/>
          <pc:sldMk cId="1071866722" sldId="290"/>
        </pc:sldMkLst>
        <pc:spChg chg="mod">
          <ac:chgData name="Ola Podgorska" userId="S::olapod@noc.ac.uk::a33425db-2630-4760-9972-d73c1a7598a4" providerId="AD" clId="Web-{3E2B2F0C-B4BA-0055-087D-C1327998037F}" dt="2025-09-17T09:37:55.935" v="4" actId="20577"/>
          <ac:spMkLst>
            <pc:docMk/>
            <pc:sldMk cId="1071866722" sldId="290"/>
            <ac:spMk id="2" creationId="{03467D34-D0DF-F7B2-7385-E6134791B03C}"/>
          </ac:spMkLst>
        </pc:spChg>
        <pc:extLst>
          <p:ext xmlns:p="http://schemas.openxmlformats.org/presentationml/2006/main" uri="{D6D511B9-2390-475A-947B-AFAB55BFBCF1}">
            <pc226:cmChg xmlns:pc226="http://schemas.microsoft.com/office/powerpoint/2022/06/main/command" xmlns="" chg="mod">
              <pc226:chgData name="Ola Podgorska" userId="S::olapod@noc.ac.uk::a33425db-2630-4760-9972-d73c1a7598a4" providerId="AD" clId="Web-{3E2B2F0C-B4BA-0055-087D-C1327998037F}" dt="2025-09-17T09:37:54.482" v="3" actId="20577"/>
              <pc2:cmMkLst xmlns:pc2="http://schemas.microsoft.com/office/powerpoint/2019/9/main/command">
                <pc:docMk/>
                <pc:sldMk cId="1071866722" sldId="290"/>
                <pc2:cmMk id="{EDB9907F-F961-4C9E-B3A4-5ACB71DB76CB}"/>
              </pc2:cmMkLst>
            </pc226:cmChg>
          </p:ext>
        </pc:extLst>
      </pc:sldChg>
    </pc:docChg>
  </pc:docChgLst>
  <pc:docChgLst>
    <pc:chgData name="Matthew McCormack" userId="8a38952c-3fe8-43c1-a870-0684531cd0a1" providerId="ADAL" clId="{8B31C890-EB4B-48C8-A0B9-E708C06032A2}"/>
    <pc:docChg chg="undo custSel addSld delSld modSld">
      <pc:chgData name="Matthew McCormack" userId="8a38952c-3fe8-43c1-a870-0684531cd0a1" providerId="ADAL" clId="{8B31C890-EB4B-48C8-A0B9-E708C06032A2}" dt="2025-09-17T16:40:08.395" v="92" actId="20577"/>
      <pc:docMkLst>
        <pc:docMk/>
      </pc:docMkLst>
      <pc:sldChg chg="modSp mod">
        <pc:chgData name="Matthew McCormack" userId="8a38952c-3fe8-43c1-a870-0684531cd0a1" providerId="ADAL" clId="{8B31C890-EB4B-48C8-A0B9-E708C06032A2}" dt="2025-09-17T16:21:27.948" v="86" actId="207"/>
        <pc:sldMkLst>
          <pc:docMk/>
          <pc:sldMk cId="0" sldId="257"/>
        </pc:sldMkLst>
        <pc:spChg chg="mod">
          <ac:chgData name="Matthew McCormack" userId="8a38952c-3fe8-43c1-a870-0684531cd0a1" providerId="ADAL" clId="{8B31C890-EB4B-48C8-A0B9-E708C06032A2}" dt="2025-09-17T16:21:27.948" v="86" actId="207"/>
          <ac:spMkLst>
            <pc:docMk/>
            <pc:sldMk cId="0" sldId="257"/>
            <ac:spMk id="3" creationId="{00000000-0000-0000-0000-000000000000}"/>
          </ac:spMkLst>
        </pc:spChg>
      </pc:sldChg>
      <pc:sldChg chg="modSp mod modCm">
        <pc:chgData name="Matthew McCormack" userId="8a38952c-3fe8-43c1-a870-0684531cd0a1" providerId="ADAL" clId="{8B31C890-EB4B-48C8-A0B9-E708C06032A2}" dt="2025-09-17T16:40:08.395" v="92" actId="20577"/>
        <pc:sldMkLst>
          <pc:docMk/>
          <pc:sldMk cId="0" sldId="270"/>
        </pc:sldMkLst>
        <pc:spChg chg="mod">
          <ac:chgData name="Matthew McCormack" userId="8a38952c-3fe8-43c1-a870-0684531cd0a1" providerId="ADAL" clId="{8B31C890-EB4B-48C8-A0B9-E708C06032A2}" dt="2025-09-17T16:40:08.395" v="92" actId="20577"/>
          <ac:spMkLst>
            <pc:docMk/>
            <pc:sldMk cId="0" sldId="270"/>
            <ac:spMk id="3" creationId="{00000000-0000-0000-0000-000000000000}"/>
          </ac:spMkLst>
        </pc:spChg>
        <pc:extLst>
          <p:ext xmlns:p="http://schemas.openxmlformats.org/presentationml/2006/main" uri="{D6D511B9-2390-475A-947B-AFAB55BFBCF1}">
            <pc226:cmChg xmlns:pc226="http://schemas.microsoft.com/office/powerpoint/2022/06/main/command" xmlns="" chg="mod">
              <pc226:chgData name="Matthew McCormack" userId="8a38952c-3fe8-43c1-a870-0684531cd0a1" providerId="ADAL" clId="{8B31C890-EB4B-48C8-A0B9-E708C06032A2}" dt="2025-09-17T16:40:08.395" v="92" actId="20577"/>
              <pc2:cmMkLst xmlns:pc2="http://schemas.microsoft.com/office/powerpoint/2019/9/main/command">
                <pc:docMk/>
                <pc:sldMk cId="0" sldId="270"/>
                <pc2:cmMk id="{F3EAC300-DB14-4A0C-9B7D-BEA12FD823DA}"/>
              </pc2:cmMkLst>
            </pc226:cmChg>
            <pc226:cmChg xmlns:pc226="http://schemas.microsoft.com/office/powerpoint/2022/06/main/command" xmlns="" chg="mod">
              <pc226:chgData name="Matthew McCormack" userId="8a38952c-3fe8-43c1-a870-0684531cd0a1" providerId="ADAL" clId="{8B31C890-EB4B-48C8-A0B9-E708C06032A2}" dt="2025-09-17T16:40:08.174" v="91" actId="20577"/>
              <pc2:cmMkLst xmlns:pc2="http://schemas.microsoft.com/office/powerpoint/2019/9/main/command">
                <pc:docMk/>
                <pc:sldMk cId="0" sldId="270"/>
                <pc2:cmMk id="{DE4504BE-DD2F-4378-A04C-5684F0F34E89}"/>
              </pc2:cmMkLst>
            </pc226:cmChg>
          </p:ext>
        </pc:extLst>
      </pc:sldChg>
      <pc:sldChg chg="modSp mod">
        <pc:chgData name="Matthew McCormack" userId="8a38952c-3fe8-43c1-a870-0684531cd0a1" providerId="ADAL" clId="{8B31C890-EB4B-48C8-A0B9-E708C06032A2}" dt="2025-09-17T15:06:47.634" v="7" actId="20577"/>
        <pc:sldMkLst>
          <pc:docMk/>
          <pc:sldMk cId="106686189" sldId="278"/>
        </pc:sldMkLst>
        <pc:spChg chg="mod">
          <ac:chgData name="Matthew McCormack" userId="8a38952c-3fe8-43c1-a870-0684531cd0a1" providerId="ADAL" clId="{8B31C890-EB4B-48C8-A0B9-E708C06032A2}" dt="2025-09-17T15:06:47.634" v="7" actId="20577"/>
          <ac:spMkLst>
            <pc:docMk/>
            <pc:sldMk cId="106686189" sldId="278"/>
            <ac:spMk id="3" creationId="{76F99469-9E18-BB07-8FF9-91C714B99ACF}"/>
          </ac:spMkLst>
        </pc:spChg>
      </pc:sldChg>
      <pc:sldChg chg="modSp mod">
        <pc:chgData name="Matthew McCormack" userId="8a38952c-3fe8-43c1-a870-0684531cd0a1" providerId="ADAL" clId="{8B31C890-EB4B-48C8-A0B9-E708C06032A2}" dt="2025-09-17T16:22:09.736" v="88" actId="207"/>
        <pc:sldMkLst>
          <pc:docMk/>
          <pc:sldMk cId="3438801620" sldId="284"/>
        </pc:sldMkLst>
        <pc:spChg chg="mod">
          <ac:chgData name="Matthew McCormack" userId="8a38952c-3fe8-43c1-a870-0684531cd0a1" providerId="ADAL" clId="{8B31C890-EB4B-48C8-A0B9-E708C06032A2}" dt="2025-09-17T16:22:09.736" v="88" actId="207"/>
          <ac:spMkLst>
            <pc:docMk/>
            <pc:sldMk cId="3438801620" sldId="284"/>
            <ac:spMk id="6" creationId="{F04A9C4D-7567-1BC1-D4FD-519502DB6C4F}"/>
          </ac:spMkLst>
        </pc:spChg>
      </pc:sldChg>
      <pc:sldChg chg="addSp modSp mod">
        <pc:chgData name="Matthew McCormack" userId="8a38952c-3fe8-43c1-a870-0684531cd0a1" providerId="ADAL" clId="{8B31C890-EB4B-48C8-A0B9-E708C06032A2}" dt="2025-09-17T16:38:14.949" v="90" actId="1076"/>
        <pc:sldMkLst>
          <pc:docMk/>
          <pc:sldMk cId="3189897202" sldId="286"/>
        </pc:sldMkLst>
        <pc:spChg chg="mod">
          <ac:chgData name="Matthew McCormack" userId="8a38952c-3fe8-43c1-a870-0684531cd0a1" providerId="ADAL" clId="{8B31C890-EB4B-48C8-A0B9-E708C06032A2}" dt="2025-09-17T15:04:42.470" v="3" actId="255"/>
          <ac:spMkLst>
            <pc:docMk/>
            <pc:sldMk cId="3189897202" sldId="286"/>
            <ac:spMk id="10" creationId="{FA38B49A-DB67-0BE9-78DD-840462603C0C}"/>
          </ac:spMkLst>
        </pc:spChg>
        <pc:spChg chg="mod">
          <ac:chgData name="Matthew McCormack" userId="8a38952c-3fe8-43c1-a870-0684531cd0a1" providerId="ADAL" clId="{8B31C890-EB4B-48C8-A0B9-E708C06032A2}" dt="2025-09-17T16:17:17.817" v="85" actId="207"/>
          <ac:spMkLst>
            <pc:docMk/>
            <pc:sldMk cId="3189897202" sldId="286"/>
            <ac:spMk id="12" creationId="{5561CB82-24DF-7483-2962-41B6AD21D42F}"/>
          </ac:spMkLst>
        </pc:spChg>
        <pc:cxnChg chg="add mod">
          <ac:chgData name="Matthew McCormack" userId="8a38952c-3fe8-43c1-a870-0684531cd0a1" providerId="ADAL" clId="{8B31C890-EB4B-48C8-A0B9-E708C06032A2}" dt="2025-09-17T16:38:14.949" v="90" actId="1076"/>
          <ac:cxnSpMkLst>
            <pc:docMk/>
            <pc:sldMk cId="3189897202" sldId="286"/>
            <ac:cxnSpMk id="5" creationId="{5FF08102-E795-13FC-0300-A4910B320144}"/>
          </ac:cxnSpMkLst>
        </pc:cxnChg>
      </pc:sldChg>
      <pc:sldChg chg="modSp mod modCm">
        <pc:chgData name="Matthew McCormack" userId="8a38952c-3fe8-43c1-a870-0684531cd0a1" providerId="ADAL" clId="{8B31C890-EB4B-48C8-A0B9-E708C06032A2}" dt="2025-09-17T15:06:36.937" v="5" actId="313"/>
        <pc:sldMkLst>
          <pc:docMk/>
          <pc:sldMk cId="1071866722" sldId="290"/>
        </pc:sldMkLst>
        <pc:spChg chg="mod">
          <ac:chgData name="Matthew McCormack" userId="8a38952c-3fe8-43c1-a870-0684531cd0a1" providerId="ADAL" clId="{8B31C890-EB4B-48C8-A0B9-E708C06032A2}" dt="2025-09-17T15:06:36.937" v="5" actId="313"/>
          <ac:spMkLst>
            <pc:docMk/>
            <pc:sldMk cId="1071866722" sldId="290"/>
            <ac:spMk id="2" creationId="{03467D34-D0DF-F7B2-7385-E6134791B03C}"/>
          </ac:spMkLst>
        </pc:spChg>
        <pc:extLst>
          <p:ext xmlns:p="http://schemas.openxmlformats.org/presentationml/2006/main" uri="{D6D511B9-2390-475A-947B-AFAB55BFBCF1}">
            <pc226:cmChg xmlns:pc226="http://schemas.microsoft.com/office/powerpoint/2022/06/main/command" xmlns="" chg="mod">
              <pc226:chgData name="Matthew McCormack" userId="8a38952c-3fe8-43c1-a870-0684531cd0a1" providerId="ADAL" clId="{8B31C890-EB4B-48C8-A0B9-E708C06032A2}" dt="2025-09-17T15:06:36.937" v="5" actId="313"/>
              <pc2:cmMkLst xmlns:pc2="http://schemas.microsoft.com/office/powerpoint/2019/9/main/command">
                <pc:docMk/>
                <pc:sldMk cId="1071866722" sldId="290"/>
                <pc2:cmMk id="{EDB9907F-F961-4C9E-B3A4-5ACB71DB76CB}"/>
              </pc2:cmMkLst>
            </pc226:cmChg>
          </p:ext>
        </pc:extLst>
      </pc:sldChg>
      <pc:sldChg chg="modSp mod">
        <pc:chgData name="Matthew McCormack" userId="8a38952c-3fe8-43c1-a870-0684531cd0a1" providerId="ADAL" clId="{8B31C890-EB4B-48C8-A0B9-E708C06032A2}" dt="2025-09-17T16:03:55.125" v="76" actId="207"/>
        <pc:sldMkLst>
          <pc:docMk/>
          <pc:sldMk cId="2644745622" sldId="291"/>
        </pc:sldMkLst>
        <pc:spChg chg="mod">
          <ac:chgData name="Matthew McCormack" userId="8a38952c-3fe8-43c1-a870-0684531cd0a1" providerId="ADAL" clId="{8B31C890-EB4B-48C8-A0B9-E708C06032A2}" dt="2025-09-17T16:03:55.125" v="76" actId="207"/>
          <ac:spMkLst>
            <pc:docMk/>
            <pc:sldMk cId="2644745622" sldId="291"/>
            <ac:spMk id="2" creationId="{EF175C35-FC68-988A-D9B7-2078744C3F12}"/>
          </ac:spMkLst>
        </pc:spChg>
      </pc:sldChg>
      <pc:sldChg chg="new del">
        <pc:chgData name="Matthew McCormack" userId="8a38952c-3fe8-43c1-a870-0684531cd0a1" providerId="ADAL" clId="{8B31C890-EB4B-48C8-A0B9-E708C06032A2}" dt="2025-09-17T15:07:21.682" v="9" actId="2696"/>
        <pc:sldMkLst>
          <pc:docMk/>
          <pc:sldMk cId="2121342360" sldId="293"/>
        </pc:sldMkLst>
      </pc:sldChg>
      <pc:sldChg chg="addSp delSp modSp add del mod">
        <pc:chgData name="Matthew McCormack" userId="8a38952c-3fe8-43c1-a870-0684531cd0a1" providerId="ADAL" clId="{8B31C890-EB4B-48C8-A0B9-E708C06032A2}" dt="2025-09-17T15:34:02.931" v="70" actId="2696"/>
        <pc:sldMkLst>
          <pc:docMk/>
          <pc:sldMk cId="3149759789" sldId="293"/>
        </pc:sldMkLst>
        <pc:spChg chg="add del">
          <ac:chgData name="Matthew McCormack" userId="8a38952c-3fe8-43c1-a870-0684531cd0a1" providerId="ADAL" clId="{8B31C890-EB4B-48C8-A0B9-E708C06032A2}" dt="2025-09-17T15:32:29.410" v="39" actId="22"/>
          <ac:spMkLst>
            <pc:docMk/>
            <pc:sldMk cId="3149759789" sldId="293"/>
            <ac:spMk id="5" creationId="{E01BA61F-4F4F-4F33-7AD4-F780556FBA99}"/>
          </ac:spMkLst>
        </pc:spChg>
        <pc:spChg chg="add mod">
          <ac:chgData name="Matthew McCormack" userId="8a38952c-3fe8-43c1-a870-0684531cd0a1" providerId="ADAL" clId="{8B31C890-EB4B-48C8-A0B9-E708C06032A2}" dt="2025-09-17T15:33:05.897" v="49" actId="1076"/>
          <ac:spMkLst>
            <pc:docMk/>
            <pc:sldMk cId="3149759789" sldId="293"/>
            <ac:spMk id="6" creationId="{6B526923-E7DA-DD7C-D154-5DFB50A581F8}"/>
          </ac:spMkLst>
        </pc:spChg>
        <pc:spChg chg="mod">
          <ac:chgData name="Matthew McCormack" userId="8a38952c-3fe8-43c1-a870-0684531cd0a1" providerId="ADAL" clId="{8B31C890-EB4B-48C8-A0B9-E708C06032A2}" dt="2025-09-17T15:32:03.293" v="33" actId="20577"/>
          <ac:spMkLst>
            <pc:docMk/>
            <pc:sldMk cId="3149759789" sldId="293"/>
            <ac:spMk id="10" creationId="{2B43070B-0FA4-B3C0-F4DA-8FA8099F8207}"/>
          </ac:spMkLst>
        </pc:spChg>
        <pc:spChg chg="mod">
          <ac:chgData name="Matthew McCormack" userId="8a38952c-3fe8-43c1-a870-0684531cd0a1" providerId="ADAL" clId="{8B31C890-EB4B-48C8-A0B9-E708C06032A2}" dt="2025-09-17T15:33:53.236" v="69" actId="1076"/>
          <ac:spMkLst>
            <pc:docMk/>
            <pc:sldMk cId="3149759789" sldId="293"/>
            <ac:spMk id="12" creationId="{96E4AE30-626D-CDEC-1187-1E53E9F38820}"/>
          </ac:spMkLst>
        </pc:spChg>
      </pc:sldChg>
    </pc:docChg>
  </pc:docChgLst>
  <pc:docChgLst>
    <pc:chgData clId="Web-{0C4A71AF-BA94-0A11-F68B-05526C3EA12C}"/>
    <pc:docChg chg="modSld">
      <pc:chgData name="" userId="" providerId="" clId="Web-{0C4A71AF-BA94-0A11-F68B-05526C3EA12C}" dt="2025-09-17T16:20:42.569" v="3" actId="1076"/>
      <pc:docMkLst>
        <pc:docMk/>
      </pc:docMkLst>
      <pc:sldChg chg="modSp">
        <pc:chgData name="" userId="" providerId="" clId="Web-{0C4A71AF-BA94-0A11-F68B-05526C3EA12C}" dt="2025-09-17T16:20:42.569" v="3" actId="1076"/>
        <pc:sldMkLst>
          <pc:docMk/>
          <pc:sldMk cId="0" sldId="257"/>
        </pc:sldMkLst>
        <pc:grpChg chg="mod">
          <ac:chgData name="" userId="" providerId="" clId="Web-{0C4A71AF-BA94-0A11-F68B-05526C3EA12C}" dt="2025-09-17T16:20:39.225" v="2" actId="1076"/>
          <ac:grpSpMkLst>
            <pc:docMk/>
            <pc:sldMk cId="0" sldId="257"/>
            <ac:grpSpMk id="13" creationId="{17C652D2-1174-F08A-50F6-7AFB6030A867}"/>
          </ac:grpSpMkLst>
        </pc:grpChg>
        <pc:picChg chg="mod">
          <ac:chgData name="" userId="" providerId="" clId="Web-{0C4A71AF-BA94-0A11-F68B-05526C3EA12C}" dt="2025-09-17T16:20:42.569" v="3" actId="1076"/>
          <ac:picMkLst>
            <pc:docMk/>
            <pc:sldMk cId="0" sldId="257"/>
            <ac:picMk id="22" creationId="{477F3E89-0710-D254-B432-973500A691BC}"/>
          </ac:picMkLst>
        </pc:picChg>
      </pc:sldChg>
    </pc:docChg>
  </pc:docChgLst>
  <pc:docChgLst>
    <pc:chgData name="Monica Hanley" userId="ff912976-40a2-48d0-929a-6137aac38461" providerId="ADAL" clId="{251907BB-E8A3-4DD8-8624-8E8A3F2901EF}"/>
    <pc:docChg chg="delSld modSld">
      <pc:chgData name="Monica Hanley" userId="ff912976-40a2-48d0-929a-6137aac38461" providerId="ADAL" clId="{251907BB-E8A3-4DD8-8624-8E8A3F2901EF}" dt="2025-09-17T16:56:06.273" v="37" actId="20577"/>
      <pc:docMkLst>
        <pc:docMk/>
      </pc:docMkLst>
      <pc:sldChg chg="modSp">
        <pc:chgData name="Monica Hanley" userId="ff912976-40a2-48d0-929a-6137aac38461" providerId="ADAL" clId="{251907BB-E8A3-4DD8-8624-8E8A3F2901EF}" dt="2025-09-17T08:58:56.356" v="28" actId="14100"/>
        <pc:sldMkLst>
          <pc:docMk/>
          <pc:sldMk cId="0" sldId="257"/>
        </pc:sldMkLst>
        <pc:picChg chg="mod">
          <ac:chgData name="Monica Hanley" userId="ff912976-40a2-48d0-929a-6137aac38461" providerId="ADAL" clId="{251907BB-E8A3-4DD8-8624-8E8A3F2901EF}" dt="2025-09-17T08:58:42.610" v="26" actId="1076"/>
          <ac:picMkLst>
            <pc:docMk/>
            <pc:sldMk cId="0" sldId="257"/>
            <ac:picMk id="4" creationId="{0A3782CE-34C1-A095-6EC2-ACC10494CB29}"/>
          </ac:picMkLst>
        </pc:picChg>
        <pc:picChg chg="mod">
          <ac:chgData name="Monica Hanley" userId="ff912976-40a2-48d0-929a-6137aac38461" providerId="ADAL" clId="{251907BB-E8A3-4DD8-8624-8E8A3F2901EF}" dt="2025-09-17T08:58:45.346" v="27" actId="1076"/>
          <ac:picMkLst>
            <pc:docMk/>
            <pc:sldMk cId="0" sldId="257"/>
            <ac:picMk id="17" creationId="{3F5C22C6-60E8-5456-824B-C2B8FB30114B}"/>
          </ac:picMkLst>
        </pc:picChg>
        <pc:picChg chg="mod">
          <ac:chgData name="Monica Hanley" userId="ff912976-40a2-48d0-929a-6137aac38461" providerId="ADAL" clId="{251907BB-E8A3-4DD8-8624-8E8A3F2901EF}" dt="2025-09-17T08:58:10.053" v="17" actId="1076"/>
          <ac:picMkLst>
            <pc:docMk/>
            <pc:sldMk cId="0" sldId="257"/>
            <ac:picMk id="18" creationId="{57ED1C55-9E0A-C34B-F17E-9310DAD6FDF2}"/>
          </ac:picMkLst>
        </pc:picChg>
        <pc:picChg chg="mod">
          <ac:chgData name="Monica Hanley" userId="ff912976-40a2-48d0-929a-6137aac38461" providerId="ADAL" clId="{251907BB-E8A3-4DD8-8624-8E8A3F2901EF}" dt="2025-09-17T08:58:56.356" v="28" actId="14100"/>
          <ac:picMkLst>
            <pc:docMk/>
            <pc:sldMk cId="0" sldId="257"/>
            <ac:picMk id="19" creationId="{DEF98B1D-22F5-B95D-5F49-8D8B510AFB78}"/>
          </ac:picMkLst>
        </pc:picChg>
        <pc:picChg chg="mod">
          <ac:chgData name="Monica Hanley" userId="ff912976-40a2-48d0-929a-6137aac38461" providerId="ADAL" clId="{251907BB-E8A3-4DD8-8624-8E8A3F2901EF}" dt="2025-09-17T08:58:41.260" v="25" actId="1076"/>
          <ac:picMkLst>
            <pc:docMk/>
            <pc:sldMk cId="0" sldId="257"/>
            <ac:picMk id="20" creationId="{30613A9B-B548-7E7D-F745-C4F79C3D21FA}"/>
          </ac:picMkLst>
        </pc:picChg>
        <pc:picChg chg="mod">
          <ac:chgData name="Monica Hanley" userId="ff912976-40a2-48d0-929a-6137aac38461" providerId="ADAL" clId="{251907BB-E8A3-4DD8-8624-8E8A3F2901EF}" dt="2025-09-17T08:58:39.802" v="24" actId="1076"/>
          <ac:picMkLst>
            <pc:docMk/>
            <pc:sldMk cId="0" sldId="257"/>
            <ac:picMk id="22" creationId="{477F3E89-0710-D254-B432-973500A691BC}"/>
          </ac:picMkLst>
        </pc:picChg>
      </pc:sldChg>
      <pc:sldChg chg="del">
        <pc:chgData name="Monica Hanley" userId="ff912976-40a2-48d0-929a-6137aac38461" providerId="ADAL" clId="{251907BB-E8A3-4DD8-8624-8E8A3F2901EF}" dt="2025-09-17T08:52:58.130" v="11" actId="2696"/>
        <pc:sldMkLst>
          <pc:docMk/>
          <pc:sldMk cId="0" sldId="259"/>
        </pc:sldMkLst>
      </pc:sldChg>
      <pc:sldChg chg="del">
        <pc:chgData name="Monica Hanley" userId="ff912976-40a2-48d0-929a-6137aac38461" providerId="ADAL" clId="{251907BB-E8A3-4DD8-8624-8E8A3F2901EF}" dt="2025-09-17T08:52:55.483" v="6" actId="2696"/>
        <pc:sldMkLst>
          <pc:docMk/>
          <pc:sldMk cId="0" sldId="260"/>
        </pc:sldMkLst>
      </pc:sldChg>
      <pc:sldChg chg="del">
        <pc:chgData name="Monica Hanley" userId="ff912976-40a2-48d0-929a-6137aac38461" providerId="ADAL" clId="{251907BB-E8A3-4DD8-8624-8E8A3F2901EF}" dt="2025-09-17T08:52:51.570" v="0" actId="2696"/>
        <pc:sldMkLst>
          <pc:docMk/>
          <pc:sldMk cId="0" sldId="266"/>
        </pc:sldMkLst>
      </pc:sldChg>
      <pc:sldChg chg="del">
        <pc:chgData name="Monica Hanley" userId="ff912976-40a2-48d0-929a-6137aac38461" providerId="ADAL" clId="{251907BB-E8A3-4DD8-8624-8E8A3F2901EF}" dt="2025-09-17T08:52:59.129" v="13" actId="2696"/>
        <pc:sldMkLst>
          <pc:docMk/>
          <pc:sldMk cId="0" sldId="267"/>
        </pc:sldMkLst>
      </pc:sldChg>
      <pc:sldChg chg="del">
        <pc:chgData name="Monica Hanley" userId="ff912976-40a2-48d0-929a-6137aac38461" providerId="ADAL" clId="{251907BB-E8A3-4DD8-8624-8E8A3F2901EF}" dt="2025-09-17T08:53:00.030" v="14" actId="2696"/>
        <pc:sldMkLst>
          <pc:docMk/>
          <pc:sldMk cId="0" sldId="268"/>
        </pc:sldMkLst>
      </pc:sldChg>
      <pc:sldChg chg="del">
        <pc:chgData name="Monica Hanley" userId="ff912976-40a2-48d0-929a-6137aac38461" providerId="ADAL" clId="{251907BB-E8A3-4DD8-8624-8E8A3F2901EF}" dt="2025-09-17T08:52:52.748" v="1" actId="2696"/>
        <pc:sldMkLst>
          <pc:docMk/>
          <pc:sldMk cId="0" sldId="269"/>
        </pc:sldMkLst>
      </pc:sldChg>
      <pc:sldChg chg="del">
        <pc:chgData name="Monica Hanley" userId="ff912976-40a2-48d0-929a-6137aac38461" providerId="ADAL" clId="{251907BB-E8A3-4DD8-8624-8E8A3F2901EF}" dt="2025-09-17T08:53:01.185" v="15" actId="2696"/>
        <pc:sldMkLst>
          <pc:docMk/>
          <pc:sldMk cId="0" sldId="271"/>
        </pc:sldMkLst>
      </pc:sldChg>
      <pc:sldChg chg="del">
        <pc:chgData name="Monica Hanley" userId="ff912976-40a2-48d0-929a-6137aac38461" providerId="ADAL" clId="{251907BB-E8A3-4DD8-8624-8E8A3F2901EF}" dt="2025-09-17T08:52:58.660" v="12" actId="2696"/>
        <pc:sldMkLst>
          <pc:docMk/>
          <pc:sldMk cId="1679136706" sldId="273"/>
        </pc:sldMkLst>
      </pc:sldChg>
      <pc:sldChg chg="del">
        <pc:chgData name="Monica Hanley" userId="ff912976-40a2-48d0-929a-6137aac38461" providerId="ADAL" clId="{251907BB-E8A3-4DD8-8624-8E8A3F2901EF}" dt="2025-09-17T08:52:55.872" v="7" actId="2696"/>
        <pc:sldMkLst>
          <pc:docMk/>
          <pc:sldMk cId="989731043" sldId="274"/>
        </pc:sldMkLst>
      </pc:sldChg>
      <pc:sldChg chg="del">
        <pc:chgData name="Monica Hanley" userId="ff912976-40a2-48d0-929a-6137aac38461" providerId="ADAL" clId="{251907BB-E8A3-4DD8-8624-8E8A3F2901EF}" dt="2025-09-17T08:52:56.225" v="8" actId="2696"/>
        <pc:sldMkLst>
          <pc:docMk/>
          <pc:sldMk cId="2687706899" sldId="275"/>
        </pc:sldMkLst>
      </pc:sldChg>
      <pc:sldChg chg="del">
        <pc:chgData name="Monica Hanley" userId="ff912976-40a2-48d0-929a-6137aac38461" providerId="ADAL" clId="{251907BB-E8A3-4DD8-8624-8E8A3F2901EF}" dt="2025-09-17T08:52:56.575" v="9" actId="2696"/>
        <pc:sldMkLst>
          <pc:docMk/>
          <pc:sldMk cId="2159667095" sldId="276"/>
        </pc:sldMkLst>
      </pc:sldChg>
      <pc:sldChg chg="del">
        <pc:chgData name="Monica Hanley" userId="ff912976-40a2-48d0-929a-6137aac38461" providerId="ADAL" clId="{251907BB-E8A3-4DD8-8624-8E8A3F2901EF}" dt="2025-09-17T08:52:56.961" v="10" actId="2696"/>
        <pc:sldMkLst>
          <pc:docMk/>
          <pc:sldMk cId="2056304317" sldId="277"/>
        </pc:sldMkLst>
      </pc:sldChg>
      <pc:sldChg chg="del">
        <pc:chgData name="Monica Hanley" userId="ff912976-40a2-48d0-929a-6137aac38461" providerId="ADAL" clId="{251907BB-E8A3-4DD8-8624-8E8A3F2901EF}" dt="2025-09-17T08:52:53.396" v="2" actId="2696"/>
        <pc:sldMkLst>
          <pc:docMk/>
          <pc:sldMk cId="478629457" sldId="279"/>
        </pc:sldMkLst>
      </pc:sldChg>
      <pc:sldChg chg="del">
        <pc:chgData name="Monica Hanley" userId="ff912976-40a2-48d0-929a-6137aac38461" providerId="ADAL" clId="{251907BB-E8A3-4DD8-8624-8E8A3F2901EF}" dt="2025-09-17T08:52:54.625" v="4" actId="2696"/>
        <pc:sldMkLst>
          <pc:docMk/>
          <pc:sldMk cId="3599823265" sldId="281"/>
        </pc:sldMkLst>
      </pc:sldChg>
      <pc:sldChg chg="del">
        <pc:chgData name="Monica Hanley" userId="ff912976-40a2-48d0-929a-6137aac38461" providerId="ADAL" clId="{251907BB-E8A3-4DD8-8624-8E8A3F2901EF}" dt="2025-09-17T08:52:54.143" v="3" actId="2696"/>
        <pc:sldMkLst>
          <pc:docMk/>
          <pc:sldMk cId="2248053177" sldId="282"/>
        </pc:sldMkLst>
      </pc:sldChg>
      <pc:sldChg chg="del">
        <pc:chgData name="Monica Hanley" userId="ff912976-40a2-48d0-929a-6137aac38461" providerId="ADAL" clId="{251907BB-E8A3-4DD8-8624-8E8A3F2901EF}" dt="2025-09-17T08:52:55.108" v="5" actId="2696"/>
        <pc:sldMkLst>
          <pc:docMk/>
          <pc:sldMk cId="527286740" sldId="283"/>
        </pc:sldMkLst>
      </pc:sldChg>
      <pc:sldChg chg="modSp">
        <pc:chgData name="Monica Hanley" userId="ff912976-40a2-48d0-929a-6137aac38461" providerId="ADAL" clId="{251907BB-E8A3-4DD8-8624-8E8A3F2901EF}" dt="2025-09-17T16:56:06.273" v="37" actId="20577"/>
        <pc:sldMkLst>
          <pc:docMk/>
          <pc:sldMk cId="3438801620" sldId="284"/>
        </pc:sldMkLst>
        <pc:spChg chg="mod">
          <ac:chgData name="Monica Hanley" userId="ff912976-40a2-48d0-929a-6137aac38461" providerId="ADAL" clId="{251907BB-E8A3-4DD8-8624-8E8A3F2901EF}" dt="2025-09-17T16:56:06.273" v="37" actId="20577"/>
          <ac:spMkLst>
            <pc:docMk/>
            <pc:sldMk cId="3438801620" sldId="284"/>
            <ac:spMk id="6" creationId="{F04A9C4D-7567-1BC1-D4FD-519502DB6C4F}"/>
          </ac:spMkLst>
        </pc:spChg>
      </pc:sldChg>
      <pc:sldChg chg="del">
        <pc:chgData name="Monica Hanley" userId="ff912976-40a2-48d0-929a-6137aac38461" providerId="ADAL" clId="{251907BB-E8A3-4DD8-8624-8E8A3F2901EF}" dt="2025-09-17T08:53:02.680" v="16" actId="2696"/>
        <pc:sldMkLst>
          <pc:docMk/>
          <pc:sldMk cId="1362684935" sldId="285"/>
        </pc:sldMkLst>
      </pc:sldChg>
    </pc:docChg>
  </pc:docChgLst>
  <pc:docChgLst>
    <pc:chgData name="Monica Hanley" userId="S::monhan@noc.ac.uk::ff912976-40a2-48d0-929a-6137aac38461" providerId="AD" clId="Web-{04D5AA58-B81C-DE7E-E700-8A4CF10B341D}"/>
    <pc:docChg chg="modSld">
      <pc:chgData name="Monica Hanley" userId="S::monhan@noc.ac.uk::ff912976-40a2-48d0-929a-6137aac38461" providerId="AD" clId="Web-{04D5AA58-B81C-DE7E-E700-8A4CF10B341D}" dt="2025-09-17T16:18:39.451" v="71" actId="20577"/>
      <pc:docMkLst>
        <pc:docMk/>
      </pc:docMkLst>
      <pc:sldChg chg="modSp">
        <pc:chgData name="Monica Hanley" userId="S::monhan@noc.ac.uk::ff912976-40a2-48d0-929a-6137aac38461" providerId="AD" clId="Web-{04D5AA58-B81C-DE7E-E700-8A4CF10B341D}" dt="2025-09-17T16:18:39.451" v="71" actId="20577"/>
        <pc:sldMkLst>
          <pc:docMk/>
          <pc:sldMk cId="0" sldId="257"/>
        </pc:sldMkLst>
        <pc:spChg chg="mod">
          <ac:chgData name="Monica Hanley" userId="S::monhan@noc.ac.uk::ff912976-40a2-48d0-929a-6137aac38461" providerId="AD" clId="Web-{04D5AA58-B81C-DE7E-E700-8A4CF10B341D}" dt="2025-09-17T16:18:39.451" v="71" actId="20577"/>
          <ac:spMkLst>
            <pc:docMk/>
            <pc:sldMk cId="0" sldId="257"/>
            <ac:spMk id="3" creationId="{00000000-0000-0000-0000-000000000000}"/>
          </ac:spMkLst>
        </pc:spChg>
      </pc:sldChg>
      <pc:sldChg chg="mod setBg">
        <pc:chgData name="Monica Hanley" userId="S::monhan@noc.ac.uk::ff912976-40a2-48d0-929a-6137aac38461" providerId="AD" clId="Web-{04D5AA58-B81C-DE7E-E700-8A4CF10B341D}" dt="2025-09-17T16:00:33.477" v="48"/>
        <pc:sldMkLst>
          <pc:docMk/>
          <pc:sldMk cId="0" sldId="270"/>
        </pc:sldMkLst>
      </pc:sldChg>
      <pc:sldChg chg="modSp mod setBg">
        <pc:chgData name="Monica Hanley" userId="S::monhan@noc.ac.uk::ff912976-40a2-48d0-929a-6137aac38461" providerId="AD" clId="Web-{04D5AA58-B81C-DE7E-E700-8A4CF10B341D}" dt="2025-09-17T16:00:33.993" v="52"/>
        <pc:sldMkLst>
          <pc:docMk/>
          <pc:sldMk cId="106686189" sldId="278"/>
        </pc:sldMkLst>
        <pc:spChg chg="mod">
          <ac:chgData name="Monica Hanley" userId="S::monhan@noc.ac.uk::ff912976-40a2-48d0-929a-6137aac38461" providerId="AD" clId="Web-{04D5AA58-B81C-DE7E-E700-8A4CF10B341D}" dt="2025-09-17T12:50:12.111" v="1" actId="20577"/>
          <ac:spMkLst>
            <pc:docMk/>
            <pc:sldMk cId="106686189" sldId="278"/>
            <ac:spMk id="3" creationId="{76F99469-9E18-BB07-8FF9-91C714B99ACF}"/>
          </ac:spMkLst>
        </pc:spChg>
      </pc:sldChg>
      <pc:sldChg chg="modSp mod setBg">
        <pc:chgData name="Monica Hanley" userId="S::monhan@noc.ac.uk::ff912976-40a2-48d0-929a-6137aac38461" providerId="AD" clId="Web-{04D5AA58-B81C-DE7E-E700-8A4CF10B341D}" dt="2025-09-17T16:18:18.357" v="70" actId="20577"/>
        <pc:sldMkLst>
          <pc:docMk/>
          <pc:sldMk cId="3438801620" sldId="284"/>
        </pc:sldMkLst>
        <pc:spChg chg="mod">
          <ac:chgData name="Monica Hanley" userId="S::monhan@noc.ac.uk::ff912976-40a2-48d0-929a-6137aac38461" providerId="AD" clId="Web-{04D5AA58-B81C-DE7E-E700-8A4CF10B341D}" dt="2025-09-17T16:17:51.810" v="69" actId="20577"/>
          <ac:spMkLst>
            <pc:docMk/>
            <pc:sldMk cId="3438801620" sldId="284"/>
            <ac:spMk id="5" creationId="{8B940785-602A-DFDB-3715-F84A37875F88}"/>
          </ac:spMkLst>
        </pc:spChg>
        <pc:spChg chg="mod">
          <ac:chgData name="Monica Hanley" userId="S::monhan@noc.ac.uk::ff912976-40a2-48d0-929a-6137aac38461" providerId="AD" clId="Web-{04D5AA58-B81C-DE7E-E700-8A4CF10B341D}" dt="2025-09-17T16:18:18.357" v="70" actId="20577"/>
          <ac:spMkLst>
            <pc:docMk/>
            <pc:sldMk cId="3438801620" sldId="284"/>
            <ac:spMk id="6" creationId="{F04A9C4D-7567-1BC1-D4FD-519502DB6C4F}"/>
          </ac:spMkLst>
        </pc:spChg>
      </pc:sldChg>
      <pc:sldChg chg="addSp delSp modSp mod setBg">
        <pc:chgData name="Monica Hanley" userId="S::monhan@noc.ac.uk::ff912976-40a2-48d0-929a-6137aac38461" providerId="AD" clId="Web-{04D5AA58-B81C-DE7E-E700-8A4CF10B341D}" dt="2025-09-17T16:16:49.683" v="67" actId="20577"/>
        <pc:sldMkLst>
          <pc:docMk/>
          <pc:sldMk cId="3189897202" sldId="286"/>
        </pc:sldMkLst>
        <pc:spChg chg="mod">
          <ac:chgData name="Monica Hanley" userId="S::monhan@noc.ac.uk::ff912976-40a2-48d0-929a-6137aac38461" providerId="AD" clId="Web-{04D5AA58-B81C-DE7E-E700-8A4CF10B341D}" dt="2025-09-17T16:14:31.883" v="64" actId="20577"/>
          <ac:spMkLst>
            <pc:docMk/>
            <pc:sldMk cId="3189897202" sldId="286"/>
            <ac:spMk id="10" creationId="{FA38B49A-DB67-0BE9-78DD-840462603C0C}"/>
          </ac:spMkLst>
        </pc:spChg>
        <pc:spChg chg="add del mod">
          <ac:chgData name="Monica Hanley" userId="S::monhan@noc.ac.uk::ff912976-40a2-48d0-929a-6137aac38461" providerId="AD" clId="Web-{04D5AA58-B81C-DE7E-E700-8A4CF10B341D}" dt="2025-09-17T16:16:49.683" v="67" actId="20577"/>
          <ac:spMkLst>
            <pc:docMk/>
            <pc:sldMk cId="3189897202" sldId="286"/>
            <ac:spMk id="12" creationId="{5561CB82-24DF-7483-2962-41B6AD21D42F}"/>
          </ac:spMkLst>
        </pc:spChg>
        <pc:spChg chg="mod">
          <ac:chgData name="Monica Hanley" userId="S::monhan@noc.ac.uk::ff912976-40a2-48d0-929a-6137aac38461" providerId="AD" clId="Web-{04D5AA58-B81C-DE7E-E700-8A4CF10B341D}" dt="2025-09-17T16:00:42.618" v="56" actId="20577"/>
          <ac:spMkLst>
            <pc:docMk/>
            <pc:sldMk cId="3189897202" sldId="286"/>
            <ac:spMk id="13" creationId="{EC390E44-5BAF-ABF4-672B-4A589B751DF0}"/>
          </ac:spMkLst>
        </pc:spChg>
        <pc:graphicFrameChg chg="add del">
          <ac:chgData name="Monica Hanley" userId="S::monhan@noc.ac.uk::ff912976-40a2-48d0-929a-6137aac38461" providerId="AD" clId="Web-{04D5AA58-B81C-DE7E-E700-8A4CF10B341D}" dt="2025-09-17T16:04:03.434" v="61"/>
          <ac:graphicFrameMkLst>
            <pc:docMk/>
            <pc:sldMk cId="3189897202" sldId="286"/>
            <ac:graphicFrameMk id="17" creationId="{B38E92EB-A4F4-BA34-DB1D-942AB332AA10}"/>
          </ac:graphicFrameMkLst>
        </pc:graphicFrameChg>
      </pc:sldChg>
      <pc:sldChg chg="mod setBg">
        <pc:chgData name="Monica Hanley" userId="S::monhan@noc.ac.uk::ff912976-40a2-48d0-929a-6137aac38461" providerId="AD" clId="Web-{04D5AA58-B81C-DE7E-E700-8A4CF10B341D}" dt="2025-09-17T15:58:53.944" v="47"/>
        <pc:sldMkLst>
          <pc:docMk/>
          <pc:sldMk cId="4290294109" sldId="288"/>
        </pc:sldMkLst>
      </pc:sldChg>
      <pc:sldChg chg="mod setBg">
        <pc:chgData name="Monica Hanley" userId="S::monhan@noc.ac.uk::ff912976-40a2-48d0-929a-6137aac38461" providerId="AD" clId="Web-{04D5AA58-B81C-DE7E-E700-8A4CF10B341D}" dt="2025-09-17T16:00:33.509" v="49"/>
        <pc:sldMkLst>
          <pc:docMk/>
          <pc:sldMk cId="1071866722" sldId="290"/>
        </pc:sldMkLst>
      </pc:sldChg>
      <pc:sldChg chg="mod setBg">
        <pc:chgData name="Monica Hanley" userId="S::monhan@noc.ac.uk::ff912976-40a2-48d0-929a-6137aac38461" providerId="AD" clId="Web-{04D5AA58-B81C-DE7E-E700-8A4CF10B341D}" dt="2025-09-17T16:00:34.009" v="53"/>
        <pc:sldMkLst>
          <pc:docMk/>
          <pc:sldMk cId="2644745622" sldId="291"/>
        </pc:sldMkLst>
      </pc:sldChg>
      <pc:sldChg chg="mod setBg">
        <pc:chgData name="Monica Hanley" userId="S::monhan@noc.ac.uk::ff912976-40a2-48d0-929a-6137aac38461" providerId="AD" clId="Web-{04D5AA58-B81C-DE7E-E700-8A4CF10B341D}" dt="2025-09-17T16:00:34.040" v="54"/>
        <pc:sldMkLst>
          <pc:docMk/>
          <pc:sldMk cId="480010432" sldId="292"/>
        </pc:sldMkLst>
      </pc:sldChg>
    </pc:docChg>
  </pc:docChgLst>
  <pc:docChgLst>
    <pc:chgData name="Ola Podgorska" userId="S::olapod@noc.ac.uk::a33425db-2630-4760-9972-d73c1a7598a4" providerId="AD" clId="Web-{3CE7D971-D070-B681-AA03-DB27805F2250}"/>
    <pc:docChg chg="modSld">
      <pc:chgData name="Ola Podgorska" userId="S::olapod@noc.ac.uk::a33425db-2630-4760-9972-d73c1a7598a4" providerId="AD" clId="Web-{3CE7D971-D070-B681-AA03-DB27805F2250}" dt="2025-09-17T09:35:12.283" v="421"/>
      <pc:docMkLst>
        <pc:docMk/>
      </pc:docMkLst>
      <pc:sldChg chg="addSp delSp modSp">
        <pc:chgData name="Ola Podgorska" userId="S::olapod@noc.ac.uk::a33425db-2630-4760-9972-d73c1a7598a4" providerId="AD" clId="Web-{3CE7D971-D070-B681-AA03-DB27805F2250}" dt="2025-09-17T09:20:07.641" v="212" actId="1076"/>
        <pc:sldMkLst>
          <pc:docMk/>
          <pc:sldMk cId="0" sldId="257"/>
        </pc:sldMkLst>
        <pc:spChg chg="mod">
          <ac:chgData name="Ola Podgorska" userId="S::olapod@noc.ac.uk::a33425db-2630-4760-9972-d73c1a7598a4" providerId="AD" clId="Web-{3CE7D971-D070-B681-AA03-DB27805F2250}" dt="2025-09-17T09:14:08.679" v="139" actId="14100"/>
          <ac:spMkLst>
            <pc:docMk/>
            <pc:sldMk cId="0" sldId="257"/>
            <ac:spMk id="3" creationId="{00000000-0000-0000-0000-000000000000}"/>
          </ac:spMkLst>
        </pc:spChg>
        <pc:spChg chg="mod">
          <ac:chgData name="Ola Podgorska" userId="S::olapod@noc.ac.uk::a33425db-2630-4760-9972-d73c1a7598a4" providerId="AD" clId="Web-{3CE7D971-D070-B681-AA03-DB27805F2250}" dt="2025-09-17T09:14:02.382" v="137" actId="1076"/>
          <ac:spMkLst>
            <pc:docMk/>
            <pc:sldMk cId="0" sldId="257"/>
            <ac:spMk id="14" creationId="{95BDD535-3567-FC39-0A82-37CC60871BBC}"/>
          </ac:spMkLst>
        </pc:spChg>
        <pc:grpChg chg="mod">
          <ac:chgData name="Ola Podgorska" userId="S::olapod@noc.ac.uk::a33425db-2630-4760-9972-d73c1a7598a4" providerId="AD" clId="Web-{3CE7D971-D070-B681-AA03-DB27805F2250}" dt="2025-09-17T09:19:54.625" v="206" actId="1076"/>
          <ac:grpSpMkLst>
            <pc:docMk/>
            <pc:sldMk cId="0" sldId="257"/>
            <ac:grpSpMk id="13" creationId="{17C652D2-1174-F08A-50F6-7AFB6030A867}"/>
          </ac:grpSpMkLst>
        </pc:grpChg>
        <pc:grpChg chg="mod">
          <ac:chgData name="Ola Podgorska" userId="S::olapod@noc.ac.uk::a33425db-2630-4760-9972-d73c1a7598a4" providerId="AD" clId="Web-{3CE7D971-D070-B681-AA03-DB27805F2250}" dt="2025-09-17T09:13:45.992" v="134" actId="14100"/>
          <ac:grpSpMkLst>
            <pc:docMk/>
            <pc:sldMk cId="0" sldId="257"/>
            <ac:grpSpMk id="16" creationId="{38A1EC69-6E19-C730-47FA-D35C330498B9}"/>
          </ac:grpSpMkLst>
        </pc:grpChg>
        <pc:picChg chg="mod">
          <ac:chgData name="Ola Podgorska" userId="S::olapod@noc.ac.uk::a33425db-2630-4760-9972-d73c1a7598a4" providerId="AD" clId="Web-{3CE7D971-D070-B681-AA03-DB27805F2250}" dt="2025-09-17T09:18:40.058" v="198" actId="1076"/>
          <ac:picMkLst>
            <pc:docMk/>
            <pc:sldMk cId="0" sldId="257"/>
            <ac:picMk id="2" creationId="{00000000-0000-0000-0000-000000000000}"/>
          </ac:picMkLst>
        </pc:picChg>
        <pc:picChg chg="del">
          <ac:chgData name="Ola Podgorska" userId="S::olapod@noc.ac.uk::a33425db-2630-4760-9972-d73c1a7598a4" providerId="AD" clId="Web-{3CE7D971-D070-B681-AA03-DB27805F2250}" dt="2025-09-17T09:15:38.883" v="145"/>
          <ac:picMkLst>
            <pc:docMk/>
            <pc:sldMk cId="0" sldId="257"/>
            <ac:picMk id="4" creationId="{0A3782CE-34C1-A095-6EC2-ACC10494CB29}"/>
          </ac:picMkLst>
        </pc:picChg>
        <pc:picChg chg="add del mod">
          <ac:chgData name="Ola Podgorska" userId="S::olapod@noc.ac.uk::a33425db-2630-4760-9972-d73c1a7598a4" providerId="AD" clId="Web-{3CE7D971-D070-B681-AA03-DB27805F2250}" dt="2025-09-17T09:11:44.162" v="97"/>
          <ac:picMkLst>
            <pc:docMk/>
            <pc:sldMk cId="0" sldId="257"/>
            <ac:picMk id="9" creationId="{44730364-9123-F02D-91E7-4F3143234353}"/>
          </ac:picMkLst>
        </pc:picChg>
        <pc:picChg chg="add del mod">
          <ac:chgData name="Ola Podgorska" userId="S::olapod@noc.ac.uk::a33425db-2630-4760-9972-d73c1a7598a4" providerId="AD" clId="Web-{3CE7D971-D070-B681-AA03-DB27805F2250}" dt="2025-09-17T09:14:50.023" v="144"/>
          <ac:picMkLst>
            <pc:docMk/>
            <pc:sldMk cId="0" sldId="257"/>
            <ac:picMk id="12" creationId="{084152FD-66A5-5991-D333-C77E9EA9C85B}"/>
          </ac:picMkLst>
        </pc:picChg>
        <pc:picChg chg="mod">
          <ac:chgData name="Ola Podgorska" userId="S::olapod@noc.ac.uk::a33425db-2630-4760-9972-d73c1a7598a4" providerId="AD" clId="Web-{3CE7D971-D070-B681-AA03-DB27805F2250}" dt="2025-09-17T09:19:54.625" v="207" actId="1076"/>
          <ac:picMkLst>
            <pc:docMk/>
            <pc:sldMk cId="0" sldId="257"/>
            <ac:picMk id="17" creationId="{3F5C22C6-60E8-5456-824B-C2B8FB30114B}"/>
          </ac:picMkLst>
        </pc:picChg>
        <pc:picChg chg="mod">
          <ac:chgData name="Ola Podgorska" userId="S::olapod@noc.ac.uk::a33425db-2630-4760-9972-d73c1a7598a4" providerId="AD" clId="Web-{3CE7D971-D070-B681-AA03-DB27805F2250}" dt="2025-09-17T09:18:45.731" v="200" actId="1076"/>
          <ac:picMkLst>
            <pc:docMk/>
            <pc:sldMk cId="0" sldId="257"/>
            <ac:picMk id="18" creationId="{57ED1C55-9E0A-C34B-F17E-9310DAD6FDF2}"/>
          </ac:picMkLst>
        </pc:picChg>
        <pc:picChg chg="mod">
          <ac:chgData name="Ola Podgorska" userId="S::olapod@noc.ac.uk::a33425db-2630-4760-9972-d73c1a7598a4" providerId="AD" clId="Web-{3CE7D971-D070-B681-AA03-DB27805F2250}" dt="2025-09-17T09:18:45.746" v="201" actId="1076"/>
          <ac:picMkLst>
            <pc:docMk/>
            <pc:sldMk cId="0" sldId="257"/>
            <ac:picMk id="19" creationId="{DEF98B1D-22F5-B95D-5F49-8D8B510AFB78}"/>
          </ac:picMkLst>
        </pc:picChg>
        <pc:picChg chg="mod">
          <ac:chgData name="Ola Podgorska" userId="S::olapod@noc.ac.uk::a33425db-2630-4760-9972-d73c1a7598a4" providerId="AD" clId="Web-{3CE7D971-D070-B681-AA03-DB27805F2250}" dt="2025-09-17T09:19:54.641" v="208" actId="1076"/>
          <ac:picMkLst>
            <pc:docMk/>
            <pc:sldMk cId="0" sldId="257"/>
            <ac:picMk id="20" creationId="{30613A9B-B548-7E7D-F745-C4F79C3D21FA}"/>
          </ac:picMkLst>
        </pc:picChg>
        <pc:picChg chg="add mod modCrop">
          <ac:chgData name="Ola Podgorska" userId="S::olapod@noc.ac.uk::a33425db-2630-4760-9972-d73c1a7598a4" providerId="AD" clId="Web-{3CE7D971-D070-B681-AA03-DB27805F2250}" dt="2025-09-17T09:19:54.656" v="210" actId="1076"/>
          <ac:picMkLst>
            <pc:docMk/>
            <pc:sldMk cId="0" sldId="257"/>
            <ac:picMk id="21" creationId="{9724E6C9-0A07-311F-47A0-D5AAB8BA15A5}"/>
          </ac:picMkLst>
        </pc:picChg>
        <pc:picChg chg="mod">
          <ac:chgData name="Ola Podgorska" userId="S::olapod@noc.ac.uk::a33425db-2630-4760-9972-d73c1a7598a4" providerId="AD" clId="Web-{3CE7D971-D070-B681-AA03-DB27805F2250}" dt="2025-09-17T09:19:54.641" v="209" actId="1076"/>
          <ac:picMkLst>
            <pc:docMk/>
            <pc:sldMk cId="0" sldId="257"/>
            <ac:picMk id="22" creationId="{477F3E89-0710-D254-B432-973500A691BC}"/>
          </ac:picMkLst>
        </pc:picChg>
        <pc:cxnChg chg="add mod">
          <ac:chgData name="Ola Podgorska" userId="S::olapod@noc.ac.uk::a33425db-2630-4760-9972-d73c1a7598a4" providerId="AD" clId="Web-{3CE7D971-D070-B681-AA03-DB27805F2250}" dt="2025-09-17T09:20:07.641" v="212" actId="1076"/>
          <ac:cxnSpMkLst>
            <pc:docMk/>
            <pc:sldMk cId="0" sldId="257"/>
            <ac:cxnSpMk id="10" creationId="{BE916BB0-D11F-7E7E-3DF1-1CA4121B7576}"/>
          </ac:cxnSpMkLst>
        </pc:cxnChg>
      </pc:sldChg>
      <pc:sldChg chg="addSp delSp modSp mod setBg modCm">
        <pc:chgData name="Ola Podgorska" userId="S::olapod@noc.ac.uk::a33425db-2630-4760-9972-d73c1a7598a4" providerId="AD" clId="Web-{3CE7D971-D070-B681-AA03-DB27805F2250}" dt="2025-09-17T09:34:13.016" v="397" actId="20577"/>
        <pc:sldMkLst>
          <pc:docMk/>
          <pc:sldMk cId="0" sldId="270"/>
        </pc:sldMkLst>
        <pc:spChg chg="add del mod ord">
          <ac:chgData name="Ola Podgorska" userId="S::olapod@noc.ac.uk::a33425db-2630-4760-9972-d73c1a7598a4" providerId="AD" clId="Web-{3CE7D971-D070-B681-AA03-DB27805F2250}" dt="2025-09-17T09:34:13.016" v="397" actId="20577"/>
          <ac:spMkLst>
            <pc:docMk/>
            <pc:sldMk cId="0" sldId="270"/>
            <ac:spMk id="3" creationId="{00000000-0000-0000-0000-000000000000}"/>
          </ac:spMkLst>
        </pc:spChg>
        <pc:spChg chg="mod">
          <ac:chgData name="Ola Podgorska" userId="S::olapod@noc.ac.uk::a33425db-2630-4760-9972-d73c1a7598a4" providerId="AD" clId="Web-{3CE7D971-D070-B681-AA03-DB27805F2250}" dt="2025-09-17T09:33:56.423" v="391" actId="20577"/>
          <ac:spMkLst>
            <pc:docMk/>
            <pc:sldMk cId="0" sldId="270"/>
            <ac:spMk id="4" creationId="{00000000-0000-0000-0000-000000000000}"/>
          </ac:spMkLst>
        </pc:spChg>
        <pc:spChg chg="ord">
          <ac:chgData name="Ola Podgorska" userId="S::olapod@noc.ac.uk::a33425db-2630-4760-9972-d73c1a7598a4" providerId="AD" clId="Web-{3CE7D971-D070-B681-AA03-DB27805F2250}" dt="2025-09-17T09:32:21.516" v="367"/>
          <ac:spMkLst>
            <pc:docMk/>
            <pc:sldMk cId="0" sldId="270"/>
            <ac:spMk id="8" creationId="{00000000-0000-0000-0000-000000000000}"/>
          </ac:spMkLst>
        </pc:spChg>
        <pc:spChg chg="mod ord">
          <ac:chgData name="Ola Podgorska" userId="S::olapod@noc.ac.uk::a33425db-2630-4760-9972-d73c1a7598a4" providerId="AD" clId="Web-{3CE7D971-D070-B681-AA03-DB27805F2250}" dt="2025-09-17T09:32:35.969" v="369" actId="1076"/>
          <ac:spMkLst>
            <pc:docMk/>
            <pc:sldMk cId="0" sldId="270"/>
            <ac:spMk id="9" creationId="{00000000-0000-0000-0000-000000000000}"/>
          </ac:spMkLst>
        </pc:spChg>
        <pc:spChg chg="add del mod">
          <ac:chgData name="Ola Podgorska" userId="S::olapod@noc.ac.uk::a33425db-2630-4760-9972-d73c1a7598a4" providerId="AD" clId="Web-{3CE7D971-D070-B681-AA03-DB27805F2250}" dt="2025-09-17T09:30:14.046" v="357"/>
          <ac:spMkLst>
            <pc:docMk/>
            <pc:sldMk cId="0" sldId="270"/>
            <ac:spMk id="10" creationId="{22A37A77-DA83-B033-4B5A-230EFCD45601}"/>
          </ac:spMkLst>
        </pc:spChg>
        <pc:spChg chg="add mod">
          <ac:chgData name="Ola Podgorska" userId="S::olapod@noc.ac.uk::a33425db-2630-4760-9972-d73c1a7598a4" providerId="AD" clId="Web-{3CE7D971-D070-B681-AA03-DB27805F2250}" dt="2025-09-17T09:33:24.047" v="382"/>
          <ac:spMkLst>
            <pc:docMk/>
            <pc:sldMk cId="0" sldId="270"/>
            <ac:spMk id="16" creationId="{4F7EBAE4-9945-4473-9E34-B2C66EA0F03D}"/>
          </ac:spMkLst>
        </pc:spChg>
        <pc:spChg chg="add mod">
          <ac:chgData name="Ola Podgorska" userId="S::olapod@noc.ac.uk::a33425db-2630-4760-9972-d73c1a7598a4" providerId="AD" clId="Web-{3CE7D971-D070-B681-AA03-DB27805F2250}" dt="2025-09-17T09:33:24.063" v="383"/>
          <ac:spMkLst>
            <pc:docMk/>
            <pc:sldMk cId="0" sldId="270"/>
            <ac:spMk id="18" creationId="{70BEB1E7-2F88-40BC-B73D-42E5B6F80BFC}"/>
          </ac:spMkLst>
        </pc:spChg>
        <pc:spChg chg="add mod">
          <ac:chgData name="Ola Podgorska" userId="S::olapod@noc.ac.uk::a33425db-2630-4760-9972-d73c1a7598a4" providerId="AD" clId="Web-{3CE7D971-D070-B681-AA03-DB27805F2250}" dt="2025-09-17T09:33:08.672" v="379"/>
          <ac:spMkLst>
            <pc:docMk/>
            <pc:sldMk cId="0" sldId="270"/>
            <ac:spMk id="20" creationId="{A7B99495-F43F-4D80-A44F-2CB4764EB90B}"/>
          </ac:spMkLst>
        </pc:spChg>
        <pc:grpChg chg="del mod">
          <ac:chgData name="Ola Podgorska" userId="S::olapod@noc.ac.uk::a33425db-2630-4760-9972-d73c1a7598a4" providerId="AD" clId="Web-{3CE7D971-D070-B681-AA03-DB27805F2250}" dt="2025-09-17T09:30:31.093" v="363"/>
          <ac:grpSpMkLst>
            <pc:docMk/>
            <pc:sldMk cId="0" sldId="270"/>
            <ac:grpSpMk id="5" creationId="{00000000-0000-0000-0000-000000000000}"/>
          </ac:grpSpMkLst>
        </pc:grpChg>
        <pc:picChg chg="add mod">
          <ac:chgData name="Ola Podgorska" userId="S::olapod@noc.ac.uk::a33425db-2630-4760-9972-d73c1a7598a4" providerId="AD" clId="Web-{3CE7D971-D070-B681-AA03-DB27805F2250}" dt="2025-09-17T09:33:01.547" v="374" actId="1076"/>
          <ac:picMkLst>
            <pc:docMk/>
            <pc:sldMk cId="0" sldId="270"/>
            <ac:picMk id="11" creationId="{D4BAB7D8-46A4-88E1-9D09-DC3E13253C1A}"/>
          </ac:picMkLst>
        </pc:picChg>
        <pc:extLst>
          <p:ext xmlns:p="http://schemas.openxmlformats.org/presentationml/2006/main" uri="{D6D511B9-2390-475A-947B-AFAB55BFBCF1}">
            <pc226:cmChg xmlns:pc226="http://schemas.microsoft.com/office/powerpoint/2022/06/main/command" xmlns="" chg="mod">
              <pc226:chgData name="Ola Podgorska" userId="S::olapod@noc.ac.uk::a33425db-2630-4760-9972-d73c1a7598a4" providerId="AD" clId="Web-{3CE7D971-D070-B681-AA03-DB27805F2250}" dt="2025-09-17T09:34:13.016" v="397" actId="20577"/>
              <pc2:cmMkLst xmlns:pc2="http://schemas.microsoft.com/office/powerpoint/2019/9/main/command">
                <pc:docMk/>
                <pc:sldMk cId="0" sldId="270"/>
                <pc2:cmMk id="{F3EAC300-DB14-4A0C-9B7D-BEA12FD823DA}"/>
              </pc2:cmMkLst>
            </pc226:cmChg>
            <pc226:cmChg xmlns:pc226="http://schemas.microsoft.com/office/powerpoint/2022/06/main/command" xmlns="" chg="mod">
              <pc226:chgData name="Ola Podgorska" userId="S::olapod@noc.ac.uk::a33425db-2630-4760-9972-d73c1a7598a4" providerId="AD" clId="Web-{3CE7D971-D070-B681-AA03-DB27805F2250}" dt="2025-09-17T09:33:56.423" v="391" actId="20577"/>
              <pc2:cmMkLst xmlns:pc2="http://schemas.microsoft.com/office/powerpoint/2019/9/main/command">
                <pc:docMk/>
                <pc:sldMk cId="0" sldId="270"/>
                <pc2:cmMk id="{DE4504BE-DD2F-4378-A04C-5684F0F34E89}"/>
              </pc2:cmMkLst>
            </pc226:cmChg>
          </p:ext>
        </pc:extLst>
      </pc:sldChg>
      <pc:sldChg chg="modSp">
        <pc:chgData name="Ola Podgorska" userId="S::olapod@noc.ac.uk::a33425db-2630-4760-9972-d73c1a7598a4" providerId="AD" clId="Web-{3CE7D971-D070-B681-AA03-DB27805F2250}" dt="2025-09-17T09:28:36.529" v="324" actId="20577"/>
        <pc:sldMkLst>
          <pc:docMk/>
          <pc:sldMk cId="106686189" sldId="278"/>
        </pc:sldMkLst>
        <pc:spChg chg="mod">
          <ac:chgData name="Ola Podgorska" userId="S::olapod@noc.ac.uk::a33425db-2630-4760-9972-d73c1a7598a4" providerId="AD" clId="Web-{3CE7D971-D070-B681-AA03-DB27805F2250}" dt="2025-09-17T09:28:36.529" v="324" actId="20577"/>
          <ac:spMkLst>
            <pc:docMk/>
            <pc:sldMk cId="106686189" sldId="278"/>
            <ac:spMk id="2" creationId="{5432C7EF-ABA4-AB63-4979-F27A563E3D3E}"/>
          </ac:spMkLst>
        </pc:spChg>
        <pc:spChg chg="mod">
          <ac:chgData name="Ola Podgorska" userId="S::olapod@noc.ac.uk::a33425db-2630-4760-9972-d73c1a7598a4" providerId="AD" clId="Web-{3CE7D971-D070-B681-AA03-DB27805F2250}" dt="2025-09-17T09:27:34.981" v="291" actId="20577"/>
          <ac:spMkLst>
            <pc:docMk/>
            <pc:sldMk cId="106686189" sldId="278"/>
            <ac:spMk id="3" creationId="{76F99469-9E18-BB07-8FF9-91C714B99ACF}"/>
          </ac:spMkLst>
        </pc:spChg>
        <pc:picChg chg="mod modCrop">
          <ac:chgData name="Ola Podgorska" userId="S::olapod@noc.ac.uk::a33425db-2630-4760-9972-d73c1a7598a4" providerId="AD" clId="Web-{3CE7D971-D070-B681-AA03-DB27805F2250}" dt="2025-09-17T09:27:10.887" v="280" actId="1076"/>
          <ac:picMkLst>
            <pc:docMk/>
            <pc:sldMk cId="106686189" sldId="278"/>
            <ac:picMk id="6" creationId="{7AFC5088-6E8D-6DFC-07A5-B71B43D7AA9D}"/>
          </ac:picMkLst>
        </pc:picChg>
      </pc:sldChg>
      <pc:sldChg chg="addSp delSp modSp mod setBg setFolMasterObjs">
        <pc:chgData name="Ola Podgorska" userId="S::olapod@noc.ac.uk::a33425db-2630-4760-9972-d73c1a7598a4" providerId="AD" clId="Web-{3CE7D971-D070-B681-AA03-DB27805F2250}" dt="2025-09-17T09:35:12.283" v="421"/>
        <pc:sldMkLst>
          <pc:docMk/>
          <pc:sldMk cId="3438801620" sldId="284"/>
        </pc:sldMkLst>
        <pc:spChg chg="del topLvl">
          <ac:chgData name="Ola Podgorska" userId="S::olapod@noc.ac.uk::a33425db-2630-4760-9972-d73c1a7598a4" providerId="AD" clId="Web-{3CE7D971-D070-B681-AA03-DB27805F2250}" dt="2025-09-17T09:24:13.790" v="246"/>
          <ac:spMkLst>
            <pc:docMk/>
            <pc:sldMk cId="3438801620" sldId="284"/>
            <ac:spMk id="4" creationId="{486B4A2E-86B1-3A37-1722-FE7F94FFDD27}"/>
          </ac:spMkLst>
        </pc:spChg>
        <pc:spChg chg="mod">
          <ac:chgData name="Ola Podgorska" userId="S::olapod@noc.ac.uk::a33425db-2630-4760-9972-d73c1a7598a4" providerId="AD" clId="Web-{3CE7D971-D070-B681-AA03-DB27805F2250}" dt="2025-09-17T09:23:55.493" v="238"/>
          <ac:spMkLst>
            <pc:docMk/>
            <pc:sldMk cId="3438801620" sldId="284"/>
            <ac:spMk id="5" creationId="{8B940785-602A-DFDB-3715-F84A37875F88}"/>
          </ac:spMkLst>
        </pc:spChg>
        <pc:spChg chg="mod">
          <ac:chgData name="Ola Podgorska" userId="S::olapod@noc.ac.uk::a33425db-2630-4760-9972-d73c1a7598a4" providerId="AD" clId="Web-{3CE7D971-D070-B681-AA03-DB27805F2250}" dt="2025-09-17T09:23:55.493" v="238"/>
          <ac:spMkLst>
            <pc:docMk/>
            <pc:sldMk cId="3438801620" sldId="284"/>
            <ac:spMk id="6" creationId="{F04A9C4D-7567-1BC1-D4FD-519502DB6C4F}"/>
          </ac:spMkLst>
        </pc:spChg>
        <pc:spChg chg="mod ord">
          <ac:chgData name="Ola Podgorska" userId="S::olapod@noc.ac.uk::a33425db-2630-4760-9972-d73c1a7598a4" providerId="AD" clId="Web-{3CE7D971-D070-B681-AA03-DB27805F2250}" dt="2025-09-17T09:24:41.010" v="255"/>
          <ac:spMkLst>
            <pc:docMk/>
            <pc:sldMk cId="3438801620" sldId="284"/>
            <ac:spMk id="7" creationId="{7E04E317-2307-28A7-AC3F-603A70D0355D}"/>
          </ac:spMkLst>
        </pc:spChg>
        <pc:spChg chg="add mod">
          <ac:chgData name="Ola Podgorska" userId="S::olapod@noc.ac.uk::a33425db-2630-4760-9972-d73c1a7598a4" providerId="AD" clId="Web-{3CE7D971-D070-B681-AA03-DB27805F2250}" dt="2025-09-17T09:24:44.947" v="257"/>
          <ac:spMkLst>
            <pc:docMk/>
            <pc:sldMk cId="3438801620" sldId="284"/>
            <ac:spMk id="11" creationId="{486B4A2E-86B1-3A37-1722-FE7F94FFDD27}"/>
          </ac:spMkLst>
        </pc:spChg>
        <pc:spChg chg="add del">
          <ac:chgData name="Ola Podgorska" userId="S::olapod@noc.ac.uk::a33425db-2630-4760-9972-d73c1a7598a4" providerId="AD" clId="Web-{3CE7D971-D070-B681-AA03-DB27805F2250}" dt="2025-09-17T09:23:55.493" v="238"/>
          <ac:spMkLst>
            <pc:docMk/>
            <pc:sldMk cId="3438801620" sldId="284"/>
            <ac:spMk id="15" creationId="{F13C74B1-5B17-4795-BED0-7140497B445A}"/>
          </ac:spMkLst>
        </pc:spChg>
        <pc:spChg chg="add del">
          <ac:chgData name="Ola Podgorska" userId="S::olapod@noc.ac.uk::a33425db-2630-4760-9972-d73c1a7598a4" providerId="AD" clId="Web-{3CE7D971-D070-B681-AA03-DB27805F2250}" dt="2025-09-17T09:23:55.493" v="238"/>
          <ac:spMkLst>
            <pc:docMk/>
            <pc:sldMk cId="3438801620" sldId="284"/>
            <ac:spMk id="17" creationId="{D4974D33-8DC5-464E-8C6D-BE58F0669C17}"/>
          </ac:spMkLst>
        </pc:spChg>
        <pc:grpChg chg="add del">
          <ac:chgData name="Ola Podgorska" userId="S::olapod@noc.ac.uk::a33425db-2630-4760-9972-d73c1a7598a4" providerId="AD" clId="Web-{3CE7D971-D070-B681-AA03-DB27805F2250}" dt="2025-09-17T09:24:11.712" v="245"/>
          <ac:grpSpMkLst>
            <pc:docMk/>
            <pc:sldMk cId="3438801620" sldId="284"/>
            <ac:grpSpMk id="2" creationId="{A7F19711-C31C-D1F6-3E1F-5BBDD02B252F}"/>
          </ac:grpSpMkLst>
        </pc:grpChg>
        <pc:picChg chg="del topLvl">
          <ac:chgData name="Ola Podgorska" userId="S::olapod@noc.ac.uk::a33425db-2630-4760-9972-d73c1a7598a4" providerId="AD" clId="Web-{3CE7D971-D070-B681-AA03-DB27805F2250}" dt="2025-09-17T09:24:15.446" v="247"/>
          <ac:picMkLst>
            <pc:docMk/>
            <pc:sldMk cId="3438801620" sldId="284"/>
            <ac:picMk id="3" creationId="{4D5B40B5-B637-18D7-2493-919724B301AD}"/>
          </ac:picMkLst>
        </pc:picChg>
        <pc:picChg chg="add del mod ord modCrop">
          <ac:chgData name="Ola Podgorska" userId="S::olapod@noc.ac.uk::a33425db-2630-4760-9972-d73c1a7598a4" providerId="AD" clId="Web-{3CE7D971-D070-B681-AA03-DB27805F2250}" dt="2025-09-17T09:35:12.283" v="421"/>
          <ac:picMkLst>
            <pc:docMk/>
            <pc:sldMk cId="3438801620" sldId="284"/>
            <ac:picMk id="8" creationId="{5E67D502-4843-533A-FAB6-7F85CFD143F3}"/>
          </ac:picMkLst>
        </pc:picChg>
        <pc:picChg chg="add del mod">
          <ac:chgData name="Ola Podgorska" userId="S::olapod@noc.ac.uk::a33425db-2630-4760-9972-d73c1a7598a4" providerId="AD" clId="Web-{3CE7D971-D070-B681-AA03-DB27805F2250}" dt="2025-09-17T09:23:19.508" v="226"/>
          <ac:picMkLst>
            <pc:docMk/>
            <pc:sldMk cId="3438801620" sldId="284"/>
            <ac:picMk id="9" creationId="{DBC0BC22-D1AA-6B6A-4673-A237C0A0884D}"/>
          </ac:picMkLst>
        </pc:picChg>
        <pc:picChg chg="add del mod">
          <ac:chgData name="Ola Podgorska" userId="S::olapod@noc.ac.uk::a33425db-2630-4760-9972-d73c1a7598a4" providerId="AD" clId="Web-{3CE7D971-D070-B681-AA03-DB27805F2250}" dt="2025-09-17T09:23:58.384" v="239"/>
          <ac:picMkLst>
            <pc:docMk/>
            <pc:sldMk cId="3438801620" sldId="284"/>
            <ac:picMk id="10" creationId="{E2E8C5C0-A4CE-3EE6-376D-6C2D54D2DF62}"/>
          </ac:picMkLst>
        </pc:picChg>
      </pc:sldChg>
      <pc:sldChg chg="modSp">
        <pc:chgData name="Ola Podgorska" userId="S::olapod@noc.ac.uk::a33425db-2630-4760-9972-d73c1a7598a4" providerId="AD" clId="Web-{3CE7D971-D070-B681-AA03-DB27805F2250}" dt="2025-09-17T09:28:46.888" v="326" actId="20577"/>
        <pc:sldMkLst>
          <pc:docMk/>
          <pc:sldMk cId="3189897202" sldId="286"/>
        </pc:sldMkLst>
        <pc:spChg chg="mod">
          <ac:chgData name="Ola Podgorska" userId="S::olapod@noc.ac.uk::a33425db-2630-4760-9972-d73c1a7598a4" providerId="AD" clId="Web-{3CE7D971-D070-B681-AA03-DB27805F2250}" dt="2025-09-17T09:10:37.114" v="81" actId="1076"/>
          <ac:spMkLst>
            <pc:docMk/>
            <pc:sldMk cId="3189897202" sldId="286"/>
            <ac:spMk id="2" creationId="{79F54742-A760-C6D2-C89E-58CA299F1830}"/>
          </ac:spMkLst>
        </pc:spChg>
        <pc:spChg chg="mod">
          <ac:chgData name="Ola Podgorska" userId="S::olapod@noc.ac.uk::a33425db-2630-4760-9972-d73c1a7598a4" providerId="AD" clId="Web-{3CE7D971-D070-B681-AA03-DB27805F2250}" dt="2025-09-17T09:26:25.668" v="268" actId="20577"/>
          <ac:spMkLst>
            <pc:docMk/>
            <pc:sldMk cId="3189897202" sldId="286"/>
            <ac:spMk id="10" creationId="{FA38B49A-DB67-0BE9-78DD-840462603C0C}"/>
          </ac:spMkLst>
        </pc:spChg>
        <pc:spChg chg="mod">
          <ac:chgData name="Ola Podgorska" userId="S::olapod@noc.ac.uk::a33425db-2630-4760-9972-d73c1a7598a4" providerId="AD" clId="Web-{3CE7D971-D070-B681-AA03-DB27805F2250}" dt="2025-09-17T09:26:29.371" v="269" actId="20577"/>
          <ac:spMkLst>
            <pc:docMk/>
            <pc:sldMk cId="3189897202" sldId="286"/>
            <ac:spMk id="12" creationId="{5561CB82-24DF-7483-2962-41B6AD21D42F}"/>
          </ac:spMkLst>
        </pc:spChg>
        <pc:spChg chg="mod">
          <ac:chgData name="Ola Podgorska" userId="S::olapod@noc.ac.uk::a33425db-2630-4760-9972-d73c1a7598a4" providerId="AD" clId="Web-{3CE7D971-D070-B681-AA03-DB27805F2250}" dt="2025-09-17T09:28:46.888" v="326" actId="20577"/>
          <ac:spMkLst>
            <pc:docMk/>
            <pc:sldMk cId="3189897202" sldId="286"/>
            <ac:spMk id="13" creationId="{EC390E44-5BAF-ABF4-672B-4A589B751DF0}"/>
          </ac:spMkLst>
        </pc:spChg>
      </pc:sldChg>
      <pc:sldChg chg="modSp">
        <pc:chgData name="Ola Podgorska" userId="S::olapod@noc.ac.uk::a33425db-2630-4760-9972-d73c1a7598a4" providerId="AD" clId="Web-{3CE7D971-D070-B681-AA03-DB27805F2250}" dt="2025-09-17T09:30:00.280" v="351" actId="14100"/>
        <pc:sldMkLst>
          <pc:docMk/>
          <pc:sldMk cId="4290294109" sldId="288"/>
        </pc:sldMkLst>
        <pc:spChg chg="mod">
          <ac:chgData name="Ola Podgorska" userId="S::olapod@noc.ac.uk::a33425db-2630-4760-9972-d73c1a7598a4" providerId="AD" clId="Web-{3CE7D971-D070-B681-AA03-DB27805F2250}" dt="2025-09-17T09:30:00.280" v="351" actId="14100"/>
          <ac:spMkLst>
            <pc:docMk/>
            <pc:sldMk cId="4290294109" sldId="288"/>
            <ac:spMk id="3" creationId="{EBB63C9F-1066-12FD-056F-4B6C3674014E}"/>
          </ac:spMkLst>
        </pc:spChg>
      </pc:sldChg>
      <pc:sldChg chg="modSp">
        <pc:chgData name="Ola Podgorska" userId="S::olapod@noc.ac.uk::a33425db-2630-4760-9972-d73c1a7598a4" providerId="AD" clId="Web-{3CE7D971-D070-B681-AA03-DB27805F2250}" dt="2025-09-17T09:27:26.387" v="287" actId="20577"/>
        <pc:sldMkLst>
          <pc:docMk/>
          <pc:sldMk cId="1071866722" sldId="290"/>
        </pc:sldMkLst>
        <pc:spChg chg="mod">
          <ac:chgData name="Ola Podgorska" userId="S::olapod@noc.ac.uk::a33425db-2630-4760-9972-d73c1a7598a4" providerId="AD" clId="Web-{3CE7D971-D070-B681-AA03-DB27805F2250}" dt="2025-09-17T09:27:26.387" v="287" actId="20577"/>
          <ac:spMkLst>
            <pc:docMk/>
            <pc:sldMk cId="1071866722" sldId="290"/>
            <ac:spMk id="2" creationId="{03467D34-D0DF-F7B2-7385-E6134791B03C}"/>
          </ac:spMkLst>
        </pc:spChg>
      </pc:sldChg>
      <pc:sldChg chg="modSp">
        <pc:chgData name="Ola Podgorska" userId="S::olapod@noc.ac.uk::a33425db-2630-4760-9972-d73c1a7598a4" providerId="AD" clId="Web-{3CE7D971-D070-B681-AA03-DB27805F2250}" dt="2025-09-17T09:34:45.720" v="417" actId="20577"/>
        <pc:sldMkLst>
          <pc:docMk/>
          <pc:sldMk cId="2644745622" sldId="291"/>
        </pc:sldMkLst>
        <pc:spChg chg="mod">
          <ac:chgData name="Ola Podgorska" userId="S::olapod@noc.ac.uk::a33425db-2630-4760-9972-d73c1a7598a4" providerId="AD" clId="Web-{3CE7D971-D070-B681-AA03-DB27805F2250}" dt="2025-09-17T09:34:45.720" v="417" actId="20577"/>
          <ac:spMkLst>
            <pc:docMk/>
            <pc:sldMk cId="2644745622" sldId="291"/>
            <ac:spMk id="2" creationId="{EF175C35-FC68-988A-D9B7-2078744C3F12}"/>
          </ac:spMkLst>
        </pc:spChg>
        <pc:spChg chg="mod">
          <ac:chgData name="Ola Podgorska" userId="S::olapod@noc.ac.uk::a33425db-2630-4760-9972-d73c1a7598a4" providerId="AD" clId="Web-{3CE7D971-D070-B681-AA03-DB27805F2250}" dt="2025-09-17T09:28:43.466" v="325" actId="20577"/>
          <ac:spMkLst>
            <pc:docMk/>
            <pc:sldMk cId="2644745622" sldId="291"/>
            <ac:spMk id="13" creationId="{7E35DD68-E84C-9E0C-0A71-94B0038EB002}"/>
          </ac:spMkLst>
        </pc:spChg>
      </pc:sldChg>
      <pc:sldChg chg="modSp">
        <pc:chgData name="Ola Podgorska" userId="S::olapod@noc.ac.uk::a33425db-2630-4760-9972-d73c1a7598a4" providerId="AD" clId="Web-{3CE7D971-D070-B681-AA03-DB27805F2250}" dt="2025-09-17T09:29:33.733" v="339" actId="20577"/>
        <pc:sldMkLst>
          <pc:docMk/>
          <pc:sldMk cId="480010432" sldId="292"/>
        </pc:sldMkLst>
        <pc:spChg chg="mod">
          <ac:chgData name="Ola Podgorska" userId="S::olapod@noc.ac.uk::a33425db-2630-4760-9972-d73c1a7598a4" providerId="AD" clId="Web-{3CE7D971-D070-B681-AA03-DB27805F2250}" dt="2025-09-17T09:28:56.842" v="328" actId="20577"/>
          <ac:spMkLst>
            <pc:docMk/>
            <pc:sldMk cId="480010432" sldId="292"/>
            <ac:spMk id="2" creationId="{7F9A2DC0-3F3C-6D44-351B-199F25B911E5}"/>
          </ac:spMkLst>
        </pc:spChg>
        <pc:spChg chg="mod">
          <ac:chgData name="Ola Podgorska" userId="S::olapod@noc.ac.uk::a33425db-2630-4760-9972-d73c1a7598a4" providerId="AD" clId="Web-{3CE7D971-D070-B681-AA03-DB27805F2250}" dt="2025-09-17T09:29:33.733" v="339" actId="20577"/>
          <ac:spMkLst>
            <pc:docMk/>
            <pc:sldMk cId="480010432" sldId="292"/>
            <ac:spMk id="3" creationId="{758AC98E-E05A-8EA5-4EED-FA1E0D8DEB91}"/>
          </ac:spMkLst>
        </pc:spChg>
      </pc:sldChg>
    </pc:docChg>
  </pc:docChgLst>
  <pc:docChgLst>
    <pc:chgData name="jennifer.bulpett@stfc.ac.uk" userId="S::urn:spo:guest#jennifer.bulpett@stfc.ac.uk::" providerId="AD" clId="Web-{20814BD6-9799-8234-5217-85B6999A1F00}"/>
    <pc:docChg chg="modSld">
      <pc:chgData name="jennifer.bulpett@stfc.ac.uk" userId="S::urn:spo:guest#jennifer.bulpett@stfc.ac.uk::" providerId="AD" clId="Web-{20814BD6-9799-8234-5217-85B6999A1F00}" dt="2025-09-17T09:03:59.088" v="5" actId="20577"/>
      <pc:docMkLst>
        <pc:docMk/>
      </pc:docMkLst>
      <pc:sldChg chg="modSp">
        <pc:chgData name="jennifer.bulpett@stfc.ac.uk" userId="S::urn:spo:guest#jennifer.bulpett@stfc.ac.uk::" providerId="AD" clId="Web-{20814BD6-9799-8234-5217-85B6999A1F00}" dt="2025-09-17T09:03:59.088" v="5" actId="20577"/>
        <pc:sldMkLst>
          <pc:docMk/>
          <pc:sldMk cId="3189897202" sldId="286"/>
        </pc:sldMkLst>
        <pc:spChg chg="mod">
          <ac:chgData name="jennifer.bulpett@stfc.ac.uk" userId="S::urn:spo:guest#jennifer.bulpett@stfc.ac.uk::" providerId="AD" clId="Web-{20814BD6-9799-8234-5217-85B6999A1F00}" dt="2025-09-17T09:03:59.088" v="5" actId="20577"/>
          <ac:spMkLst>
            <pc:docMk/>
            <pc:sldMk cId="3189897202" sldId="286"/>
            <ac:spMk id="12" creationId="{5561CB82-24DF-7483-2962-41B6AD21D42F}"/>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1F4BF19F-4258-4312-BD8C-42BF99BBDC51}" authorId="{F4090952-AC2E-F7E2-0E4D-5DEF93D98AB8}" status="resolved" created="2025-09-05T09:16:30.783" complete="100000">
    <ac:deMkLst xmlns:ac="http://schemas.microsoft.com/office/drawing/2013/main/command">
      <pc:docMk xmlns:pc="http://schemas.microsoft.com/office/powerpoint/2013/main/command"/>
      <pc:sldMk xmlns:pc="http://schemas.microsoft.com/office/powerpoint/2013/main/command" cId="0" sldId="257"/>
      <ac:spMk id="12" creationId="{95092981-3A3E-35E6-F910-88F140A9F491}"/>
    </ac:deMkLst>
    <p188:txBody>
      <a:bodyPr/>
      <a:lstStyle/>
      <a:p>
        <a:r>
          <a:rPr lang="en-GB"/>
          <a:t>everyone add logos here</a:t>
        </a:r>
      </a:p>
    </p188:txBody>
  </p188:cm>
  <p188:cm id="{AE7CF1E4-9626-412B-9E21-0F2BDBAF9C44}" authorId="{0B81B3D2-AB40-A942-2DBD-9C2CCCBC0D03}" status="resolved" created="2025-09-16T18:21:22.258" complete="100000">
    <pc:sldMkLst xmlns:pc="http://schemas.microsoft.com/office/powerpoint/2013/main/command">
      <pc:docMk/>
      <pc:sldMk cId="0" sldId="257"/>
    </pc:sldMkLst>
    <p188:txBody>
      <a:bodyPr/>
      <a:lstStyle/>
      <a:p>
        <a:r>
          <a:rPr lang="en-GB"/>
          <a:t>Grabbed some logos, but not sure if this is the right set or if these are the right versions</a:t>
        </a:r>
      </a:p>
    </p188:txBody>
  </p188:cm>
  <p188:cm id="{25792109-CB64-4E39-8874-9C1083011FF1}" authorId="{00D50A5A-DC74-C01E-1125-1C33A911628E}" created="2025-09-17T08:05:27.235">
    <pc:sldMkLst xmlns:pc="http://schemas.microsoft.com/office/powerpoint/2013/main/command">
      <pc:docMk/>
      <pc:sldMk cId="0" sldId="257"/>
    </pc:sldMkLst>
    <p188:txBody>
      <a:bodyPr/>
      <a:lstStyle/>
      <a:p>
        <a:r>
          <a:rPr lang="en-US"/>
          <a:t>just need UoM logo</a:t>
        </a:r>
      </a:p>
    </p188:txBody>
    <p188:extLst>
      <p:ext xmlns:p="http://schemas.openxmlformats.org/presentationml/2006/main" uri="{57CB4572-C831-44C2-8A1C-0ADB6CCDFE69}">
        <p223:reactions xmlns:p223="http://schemas.microsoft.com/office/powerpoint/2022/03/main">
          <p223:rxn type="👍">
            <p223:instance time="2025-09-17T08:11:23.916" authorId="{0B81B3D2-AB40-A942-2DBD-9C2CCCBC0D03}"/>
          </p223:rxn>
        </p223:reactions>
      </p:ext>
    </p188:extLst>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F3EAC300-DB14-4A0C-9B7D-BEA12FD823DA}" authorId="{F4090952-AC2E-F7E2-0E4D-5DEF93D98AB8}" created="2025-09-05T09:32:09.643">
    <ac:txMkLst xmlns:ac="http://schemas.microsoft.com/office/drawing/2013/main/command">
      <pc:docMk xmlns:pc="http://schemas.microsoft.com/office/powerpoint/2013/main/command"/>
      <pc:sldMk xmlns:pc="http://schemas.microsoft.com/office/powerpoint/2013/main/command" cId="0" sldId="270"/>
      <ac:spMk id="3" creationId="{00000000-0000-0000-0000-000000000000}"/>
      <ac:txMk cp="302" len="3">
        <ac:context len="658" hash="2342868917"/>
      </ac:txMk>
    </ac:txMkLst>
    <p188:pos x="4266110" y="1485335"/>
    <p188:txBody>
      <a:bodyPr/>
      <a:lstStyle/>
      <a:p>
        <a:r>
          <a:rPr lang="en-GB"/>
          <a:t>check words elsewhere</a:t>
        </a:r>
      </a:p>
    </p188:txBody>
  </p188:cm>
  <p188:cm id="{DE4504BE-DD2F-4378-A04C-5684F0F34E89}" authorId="{747B752A-B655-1E21-A90C-01D2CDF3FB59}" created="2025-09-05T12:31:08.708">
    <ac:txMkLst xmlns:ac="http://schemas.microsoft.com/office/drawing/2013/main/command">
      <pc:docMk xmlns:pc="http://schemas.microsoft.com/office/powerpoint/2013/main/command"/>
      <pc:sldMk xmlns:pc="http://schemas.microsoft.com/office/powerpoint/2013/main/command" cId="0" sldId="270"/>
      <ac:spMk id="4" creationId="{00000000-0000-0000-0000-000000000000}"/>
      <ac:txMk cp="0" len="75">
        <ac:context len="76" hash="814650378"/>
      </ac:txMk>
    </ac:txMkLst>
    <p188:pos x="6614647" y="776823"/>
    <p188:txBody>
      <a:bodyPr/>
      <a:lstStyle/>
      <a:p>
        <a:r>
          <a:rPr lang="en-GB"/>
          <a:t>I've had a go at this slide using the prompts you wrote. Hope it's ok - please feel free to adapt. I've used the Challenge // Solution format.</a:t>
        </a:r>
      </a:p>
    </p188:txBody>
  </p188:cm>
</p188:cmLst>
</file>

<file path=ppt/comments/modernComment_116_65BE6ED.xml><?xml version="1.0" encoding="utf-8"?>
<p188:cmLst xmlns:a="http://schemas.openxmlformats.org/drawingml/2006/main" xmlns:r="http://schemas.openxmlformats.org/officeDocument/2006/relationships" xmlns:p188="http://schemas.microsoft.com/office/powerpoint/2018/8/main">
  <p188:cm id="{0FD611FE-49FA-4C2B-8484-9DB08240EAA6}" authorId="{F4090952-AC2E-F7E2-0E4D-5DEF93D98AB8}" created="2025-09-05T09:18:05.705">
    <ac:deMkLst xmlns:ac="http://schemas.microsoft.com/office/drawing/2013/main/command">
      <pc:docMk xmlns:pc="http://schemas.microsoft.com/office/powerpoint/2013/main/command"/>
      <pc:sldMk xmlns:pc="http://schemas.microsoft.com/office/powerpoint/2013/main/command" cId="106686189" sldId="278"/>
      <ac:spMk id="3" creationId="{76F99469-9E18-BB07-8FF9-91C714B99ACF}"/>
    </ac:deMkLst>
    <p188:replyLst>
      <p188:reply id="{E0FACEAA-21FB-48A0-A014-E14843455B79}" authorId="{F4090952-AC2E-F7E2-0E4D-5DEF93D98AB8}" created="2025-09-05T09:19:13.424">
        <p188:txBody>
          <a:bodyPr/>
          <a:lstStyle/>
          <a:p>
            <a:r>
              <a:rPr lang="en-GB"/>
              <a:t>using DSH as a case study/example</a:t>
            </a:r>
          </a:p>
        </p188:txBody>
      </p188:reply>
      <p188:reply id="{EB4F6721-43DA-4539-A229-F0FF303C6066}" authorId="{F4090952-AC2E-F7E2-0E4D-5DEF93D98AB8}" created="2025-09-05T09:19:30.908">
        <p188:txBody>
          <a:bodyPr/>
          <a:lstStyle/>
          <a:p>
            <a:r>
              <a:rPr lang="en-GB"/>
              <a:t>... we'll be iterative and review throughout</a:t>
            </a:r>
          </a:p>
        </p188:txBody>
        <p188:extLst>
          <p:ext xmlns:p="http://schemas.openxmlformats.org/presentationml/2006/main" uri="{57CB4572-C831-44C2-8A1C-0ADB6CCDFE69}">
            <p223:reactions xmlns:p223="http://schemas.microsoft.com/office/powerpoint/2022/03/main">
              <p223:rxn type="👍">
                <p223:instance time="2025-09-17T09:41:09.725" authorId="{3CF80054-8A9D-281E-D994-1EC509D7895F}"/>
              </p223:rxn>
            </p223:reactions>
          </p:ext>
        </p188:extLst>
      </p188:reply>
      <p188:reply id="{D35ACF1F-1512-4249-AFD5-7F3AF9286477}" authorId="{F4090952-AC2E-F7E2-0E4D-5DEF93D98AB8}" created="2025-09-05T09:20:08.330">
        <p188:txBody>
          <a:bodyPr/>
          <a:lstStyle/>
          <a:p>
            <a:r>
              <a:rPr lang="en-GB"/>
              <a:t>stakeholder mapping part of the project to identify these (and adapt our work plan to suit)</a:t>
            </a:r>
          </a:p>
        </p188:txBody>
        <p188:extLst>
          <p:ext xmlns:p="http://schemas.openxmlformats.org/presentationml/2006/main" uri="{57CB4572-C831-44C2-8A1C-0ADB6CCDFE69}">
            <p223:reactions xmlns:p223="http://schemas.microsoft.com/office/powerpoint/2022/03/main">
              <p223:rxn type="👍">
                <p223:instance time="2025-09-17T09:39:30.561" authorId="{3CF80054-8A9D-281E-D994-1EC509D7895F}"/>
              </p223:rxn>
            </p223:reactions>
          </p:ext>
        </p188:extLst>
      </p188:reply>
      <p188:reply id="{73B6DA0C-B7D7-4694-AEEE-0491AE781B32}" authorId="{F4090952-AC2E-F7E2-0E4D-5DEF93D98AB8}" created="2025-09-05T09:23:16.767">
        <p188:txBody>
          <a:bodyPr/>
          <a:lstStyle/>
          <a:p>
            <a:r>
              <a:rPr lang="en-GB"/>
              <a:t>Talk data to me</a:t>
            </a:r>
          </a:p>
        </p188:txBody>
        <p188:extLst>
          <p:ext xmlns:p="http://schemas.openxmlformats.org/presentationml/2006/main" uri="{57CB4572-C831-44C2-8A1C-0ADB6CCDFE69}">
            <p223:reactions xmlns:p223="http://schemas.microsoft.com/office/powerpoint/2022/03/main">
              <p223:rxn type="👍">
                <p223:instance time="2025-09-17T09:40:06.484" authorId="{3CF80054-8A9D-281E-D994-1EC509D7895F}"/>
              </p223:rxn>
            </p223:reactions>
          </p:ext>
        </p188:extLst>
      </p188:reply>
    </p188:replyLst>
    <p188:txBody>
      <a:bodyPr/>
      <a:lstStyle/>
      <a:p>
        <a:r>
          <a:rPr lang="en-GB"/>
          <a:t>add stakeholder examples in from Digital Solutions Hub report</a:t>
        </a:r>
      </a:p>
    </p188:txBody>
    <p188:extLst>
      <p:ext xmlns:p="http://schemas.openxmlformats.org/presentationml/2006/main" uri="{57CB4572-C831-44C2-8A1C-0ADB6CCDFE69}">
        <p223:reactions xmlns:p223="http://schemas.microsoft.com/office/powerpoint/2022/03/main">
          <p223:rxn type="👍">
            <p223:instance time="2025-09-17T09:41:26.165" authorId="{3CF80054-8A9D-281E-D994-1EC509D7895F}"/>
          </p223:rxn>
        </p223:reactions>
      </p:ext>
    </p188:extLst>
  </p188:cm>
</p188:cmLst>
</file>

<file path=ppt/comments/modernComment_11E_BE21F7F2.xml><?xml version="1.0" encoding="utf-8"?>
<p188:cmLst xmlns:a="http://schemas.openxmlformats.org/drawingml/2006/main" xmlns:r="http://schemas.openxmlformats.org/officeDocument/2006/relationships" xmlns:p188="http://schemas.microsoft.com/office/powerpoint/2018/8/main">
  <p188:cm id="{08B49A9B-D58F-42B7-8282-FAD84BE91913}" authorId="{0B81B3D2-AB40-A942-2DBD-9C2CCCBC0D03}" status="resolved" created="2025-09-16T17:16:01.383" complete="100000">
    <pc:sldMkLst xmlns:pc="http://schemas.microsoft.com/office/powerpoint/2013/main/command">
      <pc:docMk/>
      <pc:sldMk cId="3189897202" sldId="286"/>
    </pc:sldMkLst>
    <p188:txBody>
      <a:bodyPr/>
      <a:lstStyle/>
      <a:p>
        <a:r>
          <a:rPr lang="en-GB"/>
          <a:t>This needs more than just names... maybe roles next to each person?</a:t>
        </a:r>
      </a:p>
    </p188:txBody>
  </p188:cm>
</p188:cmLst>
</file>

<file path=ppt/comments/modernComment_122_3FE36362.xml><?xml version="1.0" encoding="utf-8"?>
<p188:cmLst xmlns:a="http://schemas.openxmlformats.org/drawingml/2006/main" xmlns:r="http://schemas.openxmlformats.org/officeDocument/2006/relationships" xmlns:p188="http://schemas.microsoft.com/office/powerpoint/2018/8/main">
  <p188:cm id="{24D5C56E-5BC8-4EC6-8A9D-4C1A3D49285B}" authorId="{00D50A5A-DC74-C01E-1125-1C33A911628E}" created="2025-09-17T08:48:45.542">
    <pc:sldMkLst xmlns:pc="http://schemas.microsoft.com/office/powerpoint/2013/main/command">
      <pc:docMk/>
      <pc:sldMk cId="1071866722" sldId="290"/>
    </pc:sldMkLst>
    <p188:txBody>
      <a:bodyPr/>
      <a:lstStyle/>
      <a:p>
        <a:r>
          <a:rPr lang="en-US"/>
          <a:t>this slide needs reworking </a:t>
        </a:r>
      </a:p>
    </p188:txBody>
  </p188:cm>
  <p188:cm id="{EDB9907F-F961-4C9E-B3A4-5ACB71DB76CB}" authorId="{3CF80054-8A9D-281E-D994-1EC509D7895F}" created="2025-09-17T09:37:26.810">
    <ac:txMkLst xmlns:ac="http://schemas.microsoft.com/office/drawing/2013/main/command">
      <pc:docMk xmlns:pc="http://schemas.microsoft.com/office/powerpoint/2013/main/command"/>
      <pc:sldMk xmlns:pc="http://schemas.microsoft.com/office/powerpoint/2013/main/command" cId="1071866722" sldId="290"/>
      <ac:spMk id="2" creationId="{03467D34-D0DF-F7B2-7385-E6134791B03C}"/>
      <ac:txMk cp="67">
        <ac:context len="535" hash="3396716256"/>
      </ac:txMk>
    </ac:txMkLst>
    <p188:pos x="4395621" y="1976454"/>
    <p188:txBody>
      <a:bodyPr/>
      <a:lstStyle/>
      <a:p>
        <a:r>
          <a:rPr lang="en-GB"/>
          <a:t>This paragraph doesn't make sense with the others - needs some context.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14963"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078663" y="0"/>
            <a:ext cx="5414962" cy="352425"/>
          </a:xfrm>
          <a:prstGeom prst="rect">
            <a:avLst/>
          </a:prstGeom>
        </p:spPr>
        <p:txBody>
          <a:bodyPr vert="horz" lIns="91440" tIns="45720" rIns="91440" bIns="45720" rtlCol="0"/>
          <a:lstStyle>
            <a:lvl1pPr algn="r">
              <a:defRPr sz="1200"/>
            </a:lvl1pPr>
          </a:lstStyle>
          <a:p>
            <a:fld id="{29FB719F-4E05-C14F-8F67-D35AD6B52A18}" type="datetimeFigureOut">
              <a:rPr lang="en-US" smtClean="0"/>
              <a:t>9/17/2025</a:t>
            </a:fld>
            <a:endParaRPr lang="en-US"/>
          </a:p>
        </p:txBody>
      </p:sp>
      <p:sp>
        <p:nvSpPr>
          <p:cNvPr id="4" name="Slide Image Placeholder 3"/>
          <p:cNvSpPr>
            <a:spLocks noGrp="1" noRot="1" noChangeAspect="1"/>
          </p:cNvSpPr>
          <p:nvPr>
            <p:ph type="sldImg" idx="2"/>
          </p:nvPr>
        </p:nvSpPr>
        <p:spPr>
          <a:xfrm>
            <a:off x="4138613" y="879475"/>
            <a:ext cx="4219575" cy="2374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49363" y="3386138"/>
            <a:ext cx="9998075" cy="2770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83375"/>
            <a:ext cx="5414963"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078663" y="6683375"/>
            <a:ext cx="5414962" cy="352425"/>
          </a:xfrm>
          <a:prstGeom prst="rect">
            <a:avLst/>
          </a:prstGeom>
        </p:spPr>
        <p:txBody>
          <a:bodyPr vert="horz" lIns="91440" tIns="45720" rIns="91440" bIns="45720" rtlCol="0" anchor="b"/>
          <a:lstStyle>
            <a:lvl1pPr algn="r">
              <a:defRPr sz="1200"/>
            </a:lvl1pPr>
          </a:lstStyle>
          <a:p>
            <a:fld id="{71A459B3-D411-C642-B47A-BC57C77ED6A9}" type="slidenum">
              <a:rPr lang="en-US" smtClean="0"/>
              <a:t>‹#›</a:t>
            </a:fld>
            <a:endParaRPr lang="en-US"/>
          </a:p>
        </p:txBody>
      </p:sp>
    </p:spTree>
    <p:extLst>
      <p:ext uri="{BB962C8B-B14F-4D97-AF65-F5344CB8AC3E}">
        <p14:creationId xmlns:p14="http://schemas.microsoft.com/office/powerpoint/2010/main" val="8619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1</a:t>
            </a:fld>
            <a:endParaRPr lang="en-US"/>
          </a:p>
        </p:txBody>
      </p:sp>
    </p:spTree>
    <p:extLst>
      <p:ext uri="{BB962C8B-B14F-4D97-AF65-F5344CB8AC3E}">
        <p14:creationId xmlns:p14="http://schemas.microsoft.com/office/powerpoint/2010/main" val="112845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2160-8BD1-5E4B-A1E7-CAF859D7C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82ACD-BC75-869F-C334-EC06C7133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356A9-30EA-68B1-D2D4-A361B869EE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6F15DF-BA6F-AF11-3281-081659B5D0A0}"/>
              </a:ext>
            </a:extLst>
          </p:cNvPr>
          <p:cNvSpPr>
            <a:spLocks noGrp="1"/>
          </p:cNvSpPr>
          <p:nvPr>
            <p:ph type="sldNum" sz="quarter" idx="5"/>
          </p:nvPr>
        </p:nvSpPr>
        <p:spPr/>
        <p:txBody>
          <a:bodyPr/>
          <a:lstStyle/>
          <a:p>
            <a:fld id="{71A459B3-D411-C642-B47A-BC57C77ED6A9}" type="slidenum">
              <a:rPr lang="en-US" smtClean="0"/>
              <a:t>3</a:t>
            </a:fld>
            <a:endParaRPr lang="en-US"/>
          </a:p>
        </p:txBody>
      </p:sp>
    </p:spTree>
    <p:extLst>
      <p:ext uri="{BB962C8B-B14F-4D97-AF65-F5344CB8AC3E}">
        <p14:creationId xmlns:p14="http://schemas.microsoft.com/office/powerpoint/2010/main" val="198231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1E06-E3FF-C427-DA95-9AB648355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D2708-869C-3994-1450-8853E8999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69812-4058-B811-79DD-ED499BBD8FE8}"/>
              </a:ext>
            </a:extLst>
          </p:cNvPr>
          <p:cNvSpPr>
            <a:spLocks noGrp="1"/>
          </p:cNvSpPr>
          <p:nvPr>
            <p:ph type="body" idx="1"/>
          </p:nvPr>
        </p:nvSpPr>
        <p:spPr/>
        <p:txBody>
          <a:bodyPr/>
          <a:lstStyle/>
          <a:p>
            <a:r>
              <a:rPr lang="en-GB">
                <a:solidFill>
                  <a:srgbClr val="59AFFF"/>
                </a:solidFill>
                <a:latin typeface="Arial"/>
                <a:cs typeface="Arial"/>
              </a:rPr>
              <a:t>Blue-green infrastructure (e.g. access to open spaces and water) and good air quality play a crucial role in a healthy society. They facilitate potentially preventative solutions to a range of health conditions and therefore support the NHS Fit for Future mission. </a:t>
            </a:r>
            <a:r>
              <a:rPr lang="en-US">
                <a:latin typeface="Arial"/>
                <a:cs typeface="Arial"/>
              </a:rPr>
              <a:t> </a:t>
            </a:r>
          </a:p>
        </p:txBody>
      </p:sp>
      <p:sp>
        <p:nvSpPr>
          <p:cNvPr id="4" name="Slide Number Placeholder 3">
            <a:extLst>
              <a:ext uri="{FF2B5EF4-FFF2-40B4-BE49-F238E27FC236}">
                <a16:creationId xmlns:a16="http://schemas.microsoft.com/office/drawing/2014/main" id="{12DBD2F5-D88E-0FB1-173D-45AB2E205DA6}"/>
              </a:ext>
            </a:extLst>
          </p:cNvPr>
          <p:cNvSpPr>
            <a:spLocks noGrp="1"/>
          </p:cNvSpPr>
          <p:nvPr>
            <p:ph type="sldNum" sz="quarter" idx="5"/>
          </p:nvPr>
        </p:nvSpPr>
        <p:spPr/>
        <p:txBody>
          <a:bodyPr/>
          <a:lstStyle/>
          <a:p>
            <a:fld id="{71A459B3-D411-C642-B47A-BC57C77ED6A9}" type="slidenum">
              <a:rPr lang="en-US" smtClean="0"/>
              <a:t>6</a:t>
            </a:fld>
            <a:endParaRPr lang="en-US"/>
          </a:p>
        </p:txBody>
      </p:sp>
    </p:spTree>
    <p:extLst>
      <p:ext uri="{BB962C8B-B14F-4D97-AF65-F5344CB8AC3E}">
        <p14:creationId xmlns:p14="http://schemas.microsoft.com/office/powerpoint/2010/main" val="191609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9D6A3-BA22-507E-DD45-777420FDA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4B550-014E-202E-CAE2-29401B1FA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EE70A-7D65-2128-94EB-DF1318BB3F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CBBEF6-F8A5-E173-456E-A8744F7E355A}"/>
              </a:ext>
            </a:extLst>
          </p:cNvPr>
          <p:cNvSpPr>
            <a:spLocks noGrp="1"/>
          </p:cNvSpPr>
          <p:nvPr>
            <p:ph type="sldNum" sz="quarter" idx="5"/>
          </p:nvPr>
        </p:nvSpPr>
        <p:spPr/>
        <p:txBody>
          <a:bodyPr/>
          <a:lstStyle/>
          <a:p>
            <a:fld id="{71A459B3-D411-C642-B47A-BC57C77ED6A9}" type="slidenum">
              <a:rPr lang="en-US" smtClean="0"/>
              <a:t>8</a:t>
            </a:fld>
            <a:endParaRPr lang="en-US"/>
          </a:p>
        </p:txBody>
      </p:sp>
    </p:spTree>
    <p:extLst>
      <p:ext uri="{BB962C8B-B14F-4D97-AF65-F5344CB8AC3E}">
        <p14:creationId xmlns:p14="http://schemas.microsoft.com/office/powerpoint/2010/main" val="13359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7260" y="2181098"/>
            <a:ext cx="10622280" cy="738664"/>
          </a:xfrm>
          <a:prstGeom prst="rect">
            <a:avLst/>
          </a:prstGeom>
        </p:spPr>
        <p:txBody>
          <a:bodyPr wrap="square" lIns="0" tIns="0" rIns="0" bIns="0">
            <a:spAutoFit/>
          </a:bodyPr>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874520" y="3940048"/>
            <a:ext cx="8747760" cy="175895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p:txBody>
          <a:bodyPr lIns="0" tIns="0" rIns="0" bIns="0"/>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sz="half" idx="2"/>
          </p:nvPr>
        </p:nvSpPr>
        <p:spPr>
          <a:xfrm>
            <a:off x="624840" y="1618234"/>
            <a:ext cx="5436108" cy="46436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292833" y="1321173"/>
            <a:ext cx="3576954" cy="461665"/>
          </a:xfrm>
          <a:prstGeom prst="rect">
            <a:avLst/>
          </a:prstGeom>
        </p:spPr>
        <p:txBody>
          <a:bodyPr wrap="square" lIns="0" tIns="0" rIns="0" bIns="0">
            <a:spAutoFit/>
          </a:bodyPr>
          <a:lstStyle>
            <a:lvl1pPr>
              <a:defRPr sz="3000" b="1" i="0">
                <a:solidFill>
                  <a:srgbClr val="0084FF"/>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767" y="373757"/>
            <a:ext cx="5611667" cy="738664"/>
          </a:xfrm>
          <a:prstGeom prst="rect">
            <a:avLst/>
          </a:prstGeom>
        </p:spPr>
        <p:txBody>
          <a:bodyPr wrap="square" lIns="0" tIns="0" rIns="0" bIns="0">
            <a:spAutoFit/>
          </a:bodyPr>
          <a:lstStyle>
            <a:lvl1pPr>
              <a:defRPr sz="4800" b="0" i="0">
                <a:solidFill>
                  <a:srgbClr val="0A2133"/>
                </a:solidFill>
                <a:latin typeface="Readex Pro Medium"/>
                <a:cs typeface="Readex Pro Medium"/>
              </a:defRPr>
            </a:lvl1pPr>
          </a:lstStyle>
          <a:p>
            <a:endParaRPr/>
          </a:p>
        </p:txBody>
      </p:sp>
      <p:sp>
        <p:nvSpPr>
          <p:cNvPr id="3" name="Holder 3"/>
          <p:cNvSpPr>
            <a:spLocks noGrp="1"/>
          </p:cNvSpPr>
          <p:nvPr>
            <p:ph type="body" idx="1"/>
          </p:nvPr>
        </p:nvSpPr>
        <p:spPr>
          <a:xfrm>
            <a:off x="595299" y="2673076"/>
            <a:ext cx="5171440" cy="175260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a:xfrm>
            <a:off x="4248912" y="6543294"/>
            <a:ext cx="3998976" cy="3517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24840" y="6543294"/>
            <a:ext cx="2874264" cy="3517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a:xfrm>
            <a:off x="12080106" y="6604000"/>
            <a:ext cx="226695" cy="22669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18/10/relationships/comments" Target="../comments/modernComment_101_0.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E_BE21F7F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2_3FE3636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6_65BE6ED.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4270"/>
            <a:ext cx="12496800" cy="7035800"/>
          </a:xfrm>
          <a:prstGeom prst="rect">
            <a:avLst/>
          </a:prstGeom>
        </p:spPr>
      </p:pic>
      <p:sp>
        <p:nvSpPr>
          <p:cNvPr id="3" name="object 3"/>
          <p:cNvSpPr txBox="1"/>
          <p:nvPr/>
        </p:nvSpPr>
        <p:spPr>
          <a:xfrm>
            <a:off x="540474" y="1616862"/>
            <a:ext cx="11349618" cy="3491340"/>
          </a:xfrm>
          <a:prstGeom prst="rect">
            <a:avLst/>
          </a:prstGeom>
        </p:spPr>
        <p:txBody>
          <a:bodyPr vert="horz" wrap="square" lIns="0" tIns="173355" rIns="0" bIns="0" rtlCol="0" anchor="t">
            <a:spAutoFit/>
          </a:bodyPr>
          <a:lstStyle/>
          <a:p>
            <a:pPr algn="l"/>
            <a:r>
              <a:rPr lang="en-US" sz="9600" b="1">
                <a:solidFill>
                  <a:srgbClr val="59AFFF"/>
                </a:solidFill>
                <a:latin typeface="Arial"/>
                <a:cs typeface="Arial"/>
              </a:rPr>
              <a:t>UNITED</a:t>
            </a:r>
            <a:r>
              <a:rPr lang="en-US" sz="3400">
                <a:solidFill>
                  <a:srgbClr val="59AFFF"/>
                </a:solidFill>
                <a:latin typeface="Arial"/>
                <a:cs typeface="Arial"/>
              </a:rPr>
              <a:t> </a:t>
            </a:r>
            <a:br>
              <a:rPr lang="en-US" sz="3400">
                <a:latin typeface="Arial"/>
                <a:cs typeface="Arial"/>
              </a:rPr>
            </a:br>
            <a:r>
              <a:rPr lang="en-US" sz="3000">
                <a:solidFill>
                  <a:srgbClr val="59AFFF"/>
                </a:solidFill>
                <a:latin typeface="Arial"/>
                <a:cs typeface="Arial"/>
              </a:rPr>
              <a:t>(User Needs Informed</a:t>
            </a:r>
            <a:r>
              <a:rPr lang="en-US" sz="3000">
                <a:solidFill>
                  <a:srgbClr val="59AFFF"/>
                </a:solidFill>
              </a:rPr>
              <a:t> </a:t>
            </a:r>
            <a:r>
              <a:rPr lang="en-US" sz="3000">
                <a:solidFill>
                  <a:srgbClr val="59AFFF"/>
                </a:solidFill>
                <a:latin typeface="Arial"/>
                <a:cs typeface="Arial"/>
              </a:rPr>
              <a:t>Technologies for Environmental Data): a Framework for Federated Computing Roadmap</a:t>
            </a:r>
            <a:br>
              <a:rPr lang="en-US" sz="3400">
                <a:latin typeface="Arial"/>
                <a:cs typeface="Arial"/>
              </a:rPr>
            </a:br>
            <a:br>
              <a:rPr lang="en-US" sz="3400">
                <a:latin typeface="Arial"/>
                <a:cs typeface="Arial"/>
              </a:rPr>
            </a:br>
            <a:r>
              <a:rPr lang="en-US" sz="2550" b="1">
                <a:solidFill>
                  <a:srgbClr val="FFFFFF"/>
                </a:solidFill>
                <a:latin typeface="Arial"/>
                <a:cs typeface="Arial"/>
              </a:rPr>
              <a:t>Monica Hanley</a:t>
            </a:r>
            <a:endParaRPr lang="en-US" sz="2550" b="1">
              <a:latin typeface="Arial"/>
              <a:cs typeface="Arial"/>
            </a:endParaRPr>
          </a:p>
        </p:txBody>
      </p:sp>
      <p:grpSp>
        <p:nvGrpSpPr>
          <p:cNvPr id="13" name="Group 12">
            <a:extLst>
              <a:ext uri="{FF2B5EF4-FFF2-40B4-BE49-F238E27FC236}">
                <a16:creationId xmlns:a16="http://schemas.microsoft.com/office/drawing/2014/main" id="{17C652D2-1174-F08A-50F6-7AFB6030A867}"/>
              </a:ext>
            </a:extLst>
          </p:cNvPr>
          <p:cNvGrpSpPr/>
          <p:nvPr/>
        </p:nvGrpSpPr>
        <p:grpSpPr>
          <a:xfrm>
            <a:off x="11312411" y="5981598"/>
            <a:ext cx="752475" cy="746760"/>
            <a:chOff x="11186109" y="5852109"/>
            <a:chExt cx="752475" cy="746760"/>
          </a:xfrm>
        </p:grpSpPr>
        <p:sp>
          <p:nvSpPr>
            <p:cNvPr id="5" name="object 5"/>
            <p:cNvSpPr/>
            <p:nvPr/>
          </p:nvSpPr>
          <p:spPr>
            <a:xfrm>
              <a:off x="11186109" y="5852109"/>
              <a:ext cx="752475" cy="746760"/>
            </a:xfrm>
            <a:custGeom>
              <a:avLst/>
              <a:gdLst/>
              <a:ahLst/>
              <a:cxnLst/>
              <a:rect l="l" t="t" r="r" b="b"/>
              <a:pathLst>
                <a:path w="752475" h="746759">
                  <a:moveTo>
                    <a:pt x="751890" y="0"/>
                  </a:moveTo>
                  <a:lnTo>
                    <a:pt x="0" y="0"/>
                  </a:lnTo>
                  <a:lnTo>
                    <a:pt x="0" y="746239"/>
                  </a:lnTo>
                  <a:lnTo>
                    <a:pt x="751890" y="746239"/>
                  </a:lnTo>
                  <a:lnTo>
                    <a:pt x="751890" y="0"/>
                  </a:lnTo>
                  <a:close/>
                </a:path>
              </a:pathLst>
            </a:custGeom>
            <a:solidFill>
              <a:srgbClr val="FFFFFF"/>
            </a:solidFill>
          </p:spPr>
          <p:txBody>
            <a:bodyPr wrap="square" lIns="0" tIns="0" rIns="0" bIns="0" rtlCol="0"/>
            <a:lstStyle/>
            <a:p>
              <a:endParaRPr/>
            </a:p>
          </p:txBody>
        </p:sp>
        <p:sp>
          <p:nvSpPr>
            <p:cNvPr id="6" name="object 6"/>
            <p:cNvSpPr/>
            <p:nvPr/>
          </p:nvSpPr>
          <p:spPr>
            <a:xfrm>
              <a:off x="11269584" y="5935586"/>
              <a:ext cx="582930" cy="582295"/>
            </a:xfrm>
            <a:custGeom>
              <a:avLst/>
              <a:gdLst/>
              <a:ahLst/>
              <a:cxnLst/>
              <a:rect l="l" t="t" r="r" b="b"/>
              <a:pathLst>
                <a:path w="582929" h="582295">
                  <a:moveTo>
                    <a:pt x="582333" y="0"/>
                  </a:moveTo>
                  <a:lnTo>
                    <a:pt x="495287" y="0"/>
                  </a:lnTo>
                  <a:lnTo>
                    <a:pt x="378205" y="124713"/>
                  </a:lnTo>
                  <a:lnTo>
                    <a:pt x="378205" y="0"/>
                  </a:lnTo>
                  <a:lnTo>
                    <a:pt x="209207" y="0"/>
                  </a:lnTo>
                  <a:lnTo>
                    <a:pt x="209207" y="165430"/>
                  </a:lnTo>
                  <a:lnTo>
                    <a:pt x="204602" y="188999"/>
                  </a:lnTo>
                  <a:lnTo>
                    <a:pt x="191838" y="206600"/>
                  </a:lnTo>
                  <a:lnTo>
                    <a:pt x="172490" y="217615"/>
                  </a:lnTo>
                  <a:lnTo>
                    <a:pt x="148132" y="221424"/>
                  </a:lnTo>
                  <a:lnTo>
                    <a:pt x="123768" y="217686"/>
                  </a:lnTo>
                  <a:lnTo>
                    <a:pt x="104416" y="206790"/>
                  </a:lnTo>
                  <a:lnTo>
                    <a:pt x="91650" y="189213"/>
                  </a:lnTo>
                  <a:lnTo>
                    <a:pt x="87045" y="165430"/>
                  </a:lnTo>
                  <a:lnTo>
                    <a:pt x="87045" y="0"/>
                  </a:lnTo>
                  <a:lnTo>
                    <a:pt x="0" y="0"/>
                  </a:lnTo>
                  <a:lnTo>
                    <a:pt x="0" y="166458"/>
                  </a:lnTo>
                  <a:lnTo>
                    <a:pt x="10451" y="216501"/>
                  </a:lnTo>
                  <a:lnTo>
                    <a:pt x="38560" y="254134"/>
                  </a:lnTo>
                  <a:lnTo>
                    <a:pt x="79456" y="278978"/>
                  </a:lnTo>
                  <a:lnTo>
                    <a:pt x="128269" y="290652"/>
                  </a:lnTo>
                  <a:lnTo>
                    <a:pt x="0" y="290652"/>
                  </a:lnTo>
                  <a:lnTo>
                    <a:pt x="0" y="581825"/>
                  </a:lnTo>
                  <a:lnTo>
                    <a:pt x="87045" y="581825"/>
                  </a:lnTo>
                  <a:lnTo>
                    <a:pt x="87045" y="473913"/>
                  </a:lnTo>
                  <a:lnTo>
                    <a:pt x="125221" y="473913"/>
                  </a:lnTo>
                  <a:lnTo>
                    <a:pt x="205651" y="581825"/>
                  </a:lnTo>
                  <a:lnTo>
                    <a:pt x="582333" y="581825"/>
                  </a:lnTo>
                  <a:lnTo>
                    <a:pt x="582333" y="523290"/>
                  </a:lnTo>
                  <a:lnTo>
                    <a:pt x="480529" y="523290"/>
                  </a:lnTo>
                  <a:lnTo>
                    <a:pt x="480529" y="349707"/>
                  </a:lnTo>
                  <a:lnTo>
                    <a:pt x="582333" y="349707"/>
                  </a:lnTo>
                  <a:lnTo>
                    <a:pt x="582333" y="272846"/>
                  </a:lnTo>
                  <a:lnTo>
                    <a:pt x="457619" y="145072"/>
                  </a:lnTo>
                  <a:lnTo>
                    <a:pt x="582333" y="17818"/>
                  </a:lnTo>
                  <a:lnTo>
                    <a:pt x="582333" y="0"/>
                  </a:lnTo>
                  <a:close/>
                </a:path>
              </a:pathLst>
            </a:custGeom>
            <a:solidFill>
              <a:srgbClr val="1E1E5C"/>
            </a:solidFill>
          </p:spPr>
          <p:txBody>
            <a:bodyPr wrap="square" lIns="0" tIns="0" rIns="0" bIns="0" rtlCol="0"/>
            <a:lstStyle/>
            <a:p>
              <a:endParaRPr/>
            </a:p>
          </p:txBody>
        </p:sp>
        <p:sp>
          <p:nvSpPr>
            <p:cNvPr id="7" name="object 7"/>
            <p:cNvSpPr/>
            <p:nvPr/>
          </p:nvSpPr>
          <p:spPr>
            <a:xfrm>
              <a:off x="11647792" y="6102038"/>
              <a:ext cx="117475" cy="125095"/>
            </a:xfrm>
            <a:custGeom>
              <a:avLst/>
              <a:gdLst/>
              <a:ahLst/>
              <a:cxnLst/>
              <a:rect l="l" t="t" r="r" b="b"/>
              <a:pathLst>
                <a:path w="117475" h="125095">
                  <a:moveTo>
                    <a:pt x="0" y="0"/>
                  </a:moveTo>
                  <a:lnTo>
                    <a:pt x="0" y="124713"/>
                  </a:lnTo>
                  <a:lnTo>
                    <a:pt x="117081" y="124713"/>
                  </a:lnTo>
                  <a:lnTo>
                    <a:pt x="0"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1356629" y="6137671"/>
              <a:ext cx="306437" cy="361928"/>
            </a:xfrm>
            <a:prstGeom prst="rect">
              <a:avLst/>
            </a:prstGeom>
          </p:spPr>
        </p:pic>
      </p:grpSp>
      <p:grpSp>
        <p:nvGrpSpPr>
          <p:cNvPr id="16" name="Group 15">
            <a:extLst>
              <a:ext uri="{FF2B5EF4-FFF2-40B4-BE49-F238E27FC236}">
                <a16:creationId xmlns:a16="http://schemas.microsoft.com/office/drawing/2014/main" id="{38A1EC69-6E19-C730-47FA-D35C330498B9}"/>
              </a:ext>
            </a:extLst>
          </p:cNvPr>
          <p:cNvGrpSpPr/>
          <p:nvPr/>
        </p:nvGrpSpPr>
        <p:grpSpPr>
          <a:xfrm>
            <a:off x="614437" y="532902"/>
            <a:ext cx="3247248" cy="836672"/>
            <a:chOff x="614437" y="532902"/>
            <a:chExt cx="4189863" cy="1079532"/>
          </a:xfrm>
        </p:grpSpPr>
        <p:pic>
          <p:nvPicPr>
            <p:cNvPr id="11" name="Picture 10">
              <a:extLst>
                <a:ext uri="{FF2B5EF4-FFF2-40B4-BE49-F238E27FC236}">
                  <a16:creationId xmlns:a16="http://schemas.microsoft.com/office/drawing/2014/main" id="{12C1C438-D79D-E757-9882-9AF5CCC45456}"/>
                </a:ext>
              </a:extLst>
            </p:cNvPr>
            <p:cNvPicPr>
              <a:picLocks noChangeAspect="1"/>
            </p:cNvPicPr>
            <p:nvPr/>
          </p:nvPicPr>
          <p:blipFill>
            <a:blip r:embed="rId5"/>
            <a:stretch>
              <a:fillRect/>
            </a:stretch>
          </p:blipFill>
          <p:spPr>
            <a:xfrm>
              <a:off x="1908700" y="622300"/>
              <a:ext cx="2895600" cy="876300"/>
            </a:xfrm>
            <a:prstGeom prst="rect">
              <a:avLst/>
            </a:prstGeom>
          </p:spPr>
        </p:pic>
        <p:pic>
          <p:nvPicPr>
            <p:cNvPr id="15" name="Picture 14">
              <a:extLst>
                <a:ext uri="{FF2B5EF4-FFF2-40B4-BE49-F238E27FC236}">
                  <a16:creationId xmlns:a16="http://schemas.microsoft.com/office/drawing/2014/main" id="{981CC5BA-04E2-17A2-6031-8DFBC4B137F2}"/>
                </a:ext>
              </a:extLst>
            </p:cNvPr>
            <p:cNvPicPr>
              <a:picLocks noChangeAspect="1"/>
            </p:cNvPicPr>
            <p:nvPr/>
          </p:nvPicPr>
          <p:blipFill>
            <a:blip r:embed="rId6"/>
            <a:stretch>
              <a:fillRect/>
            </a:stretch>
          </p:blipFill>
          <p:spPr>
            <a:xfrm>
              <a:off x="614437" y="532902"/>
              <a:ext cx="1070610" cy="1079532"/>
            </a:xfrm>
            <a:prstGeom prst="rect">
              <a:avLst/>
            </a:prstGeom>
          </p:spPr>
        </p:pic>
      </p:grpSp>
      <p:sp>
        <p:nvSpPr>
          <p:cNvPr id="14" name="TextBox 13">
            <a:extLst>
              <a:ext uri="{FF2B5EF4-FFF2-40B4-BE49-F238E27FC236}">
                <a16:creationId xmlns:a16="http://schemas.microsoft.com/office/drawing/2014/main" id="{95BDD535-3567-FC39-0A82-37CC60871BBC}"/>
              </a:ext>
            </a:extLst>
          </p:cNvPr>
          <p:cNvSpPr txBox="1"/>
          <p:nvPr/>
        </p:nvSpPr>
        <p:spPr>
          <a:xfrm>
            <a:off x="8989631" y="662998"/>
            <a:ext cx="30792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bg1"/>
                </a:solidFill>
                <a:latin typeface="Arial"/>
                <a:cs typeface="Arial"/>
              </a:rPr>
              <a:t>Autumn Conference </a:t>
            </a:r>
            <a:endParaRPr lang="en-US" sz="2000">
              <a:solidFill>
                <a:schemeClr val="bg1"/>
              </a:solidFill>
            </a:endParaRPr>
          </a:p>
          <a:p>
            <a:pPr algn="r"/>
            <a:r>
              <a:rPr lang="en-US" sz="2000" b="1">
                <a:solidFill>
                  <a:schemeClr val="bg1"/>
                </a:solidFill>
                <a:latin typeface="Arial"/>
                <a:cs typeface="Arial"/>
              </a:rPr>
              <a:t>22-23 September 2025</a:t>
            </a:r>
            <a:r>
              <a:rPr lang="en-US" b="1">
                <a:solidFill>
                  <a:schemeClr val="bg1"/>
                </a:solidFill>
                <a:latin typeface="Arial"/>
                <a:cs typeface="Arial"/>
              </a:rPr>
              <a:t> </a:t>
            </a:r>
            <a:endParaRPr lang="en-US">
              <a:solidFill>
                <a:schemeClr val="bg1"/>
              </a:solidFill>
            </a:endParaRPr>
          </a:p>
        </p:txBody>
      </p:sp>
      <p:pic>
        <p:nvPicPr>
          <p:cNvPr id="18" name="Picture 17">
            <a:extLst>
              <a:ext uri="{FF2B5EF4-FFF2-40B4-BE49-F238E27FC236}">
                <a16:creationId xmlns:a16="http://schemas.microsoft.com/office/drawing/2014/main" id="{57ED1C55-9E0A-C34B-F17E-9310DAD6FDF2}"/>
              </a:ext>
            </a:extLst>
          </p:cNvPr>
          <p:cNvPicPr>
            <a:picLocks noChangeAspect="1"/>
          </p:cNvPicPr>
          <p:nvPr/>
        </p:nvPicPr>
        <p:blipFill>
          <a:blip r:embed="rId7"/>
          <a:stretch>
            <a:fillRect/>
          </a:stretch>
        </p:blipFill>
        <p:spPr>
          <a:xfrm>
            <a:off x="549945" y="5551204"/>
            <a:ext cx="1359065" cy="474514"/>
          </a:xfrm>
          <a:prstGeom prst="rect">
            <a:avLst/>
          </a:prstGeom>
        </p:spPr>
      </p:pic>
      <p:pic>
        <p:nvPicPr>
          <p:cNvPr id="19" name="Picture 18">
            <a:extLst>
              <a:ext uri="{FF2B5EF4-FFF2-40B4-BE49-F238E27FC236}">
                <a16:creationId xmlns:a16="http://schemas.microsoft.com/office/drawing/2014/main" id="{DEF98B1D-22F5-B95D-5F49-8D8B510AFB78}"/>
              </a:ext>
            </a:extLst>
          </p:cNvPr>
          <p:cNvPicPr>
            <a:picLocks noChangeAspect="1"/>
          </p:cNvPicPr>
          <p:nvPr/>
        </p:nvPicPr>
        <p:blipFill>
          <a:blip r:embed="rId8"/>
          <a:stretch>
            <a:fillRect/>
          </a:stretch>
        </p:blipFill>
        <p:spPr>
          <a:xfrm>
            <a:off x="539555" y="6159891"/>
            <a:ext cx="1311222" cy="474515"/>
          </a:xfrm>
          <a:prstGeom prst="rect">
            <a:avLst/>
          </a:prstGeom>
        </p:spPr>
      </p:pic>
      <p:pic>
        <p:nvPicPr>
          <p:cNvPr id="17" name="Picture 16" descr="Centre for Environmental Data Analysis - Centre for Environmental Data  Analysis">
            <a:extLst>
              <a:ext uri="{FF2B5EF4-FFF2-40B4-BE49-F238E27FC236}">
                <a16:creationId xmlns:a16="http://schemas.microsoft.com/office/drawing/2014/main" id="{3F5C22C6-60E8-5456-824B-C2B8FB30114B}"/>
              </a:ext>
            </a:extLst>
          </p:cNvPr>
          <p:cNvPicPr>
            <a:picLocks noChangeAspect="1"/>
          </p:cNvPicPr>
          <p:nvPr/>
        </p:nvPicPr>
        <p:blipFill>
          <a:blip r:embed="rId9"/>
          <a:stretch>
            <a:fillRect/>
          </a:stretch>
        </p:blipFill>
        <p:spPr>
          <a:xfrm>
            <a:off x="2093449" y="6067128"/>
            <a:ext cx="2059232" cy="571883"/>
          </a:xfrm>
          <a:prstGeom prst="rect">
            <a:avLst/>
          </a:prstGeom>
        </p:spPr>
      </p:pic>
      <p:pic>
        <p:nvPicPr>
          <p:cNvPr id="20" name="Picture 19" descr="A green and white logo&#10;&#10;AI-generated content may be incorrect.">
            <a:extLst>
              <a:ext uri="{FF2B5EF4-FFF2-40B4-BE49-F238E27FC236}">
                <a16:creationId xmlns:a16="http://schemas.microsoft.com/office/drawing/2014/main" id="{30613A9B-B548-7E7D-F745-C4F79C3D21FA}"/>
              </a:ext>
            </a:extLst>
          </p:cNvPr>
          <p:cNvPicPr>
            <a:picLocks noChangeAspect="1"/>
          </p:cNvPicPr>
          <p:nvPr/>
        </p:nvPicPr>
        <p:blipFill>
          <a:blip r:embed="rId10"/>
          <a:stretch>
            <a:fillRect/>
          </a:stretch>
        </p:blipFill>
        <p:spPr>
          <a:xfrm>
            <a:off x="6384730" y="5960095"/>
            <a:ext cx="2524306" cy="674613"/>
          </a:xfrm>
          <a:prstGeom prst="rect">
            <a:avLst/>
          </a:prstGeom>
        </p:spPr>
      </p:pic>
      <p:pic>
        <p:nvPicPr>
          <p:cNvPr id="22" name="Picture 21" descr="A purple and yellow logo&#10;&#10;AI-generated content may be incorrect.">
            <a:extLst>
              <a:ext uri="{FF2B5EF4-FFF2-40B4-BE49-F238E27FC236}">
                <a16:creationId xmlns:a16="http://schemas.microsoft.com/office/drawing/2014/main" id="{477F3E89-0710-D254-B432-973500A691BC}"/>
              </a:ext>
            </a:extLst>
          </p:cNvPr>
          <p:cNvPicPr>
            <a:picLocks noChangeAspect="1"/>
          </p:cNvPicPr>
          <p:nvPr/>
        </p:nvPicPr>
        <p:blipFill>
          <a:blip r:embed="rId11"/>
          <a:stretch>
            <a:fillRect/>
          </a:stretch>
        </p:blipFill>
        <p:spPr>
          <a:xfrm>
            <a:off x="9097030" y="5962332"/>
            <a:ext cx="1853871" cy="783437"/>
          </a:xfrm>
          <a:prstGeom prst="rect">
            <a:avLst/>
          </a:prstGeom>
        </p:spPr>
      </p:pic>
      <p:cxnSp>
        <p:nvCxnSpPr>
          <p:cNvPr id="10" name="Straight Arrow Connector 9">
            <a:extLst>
              <a:ext uri="{FF2B5EF4-FFF2-40B4-BE49-F238E27FC236}">
                <a16:creationId xmlns:a16="http://schemas.microsoft.com/office/drawing/2014/main" id="{BE916BB0-D11F-7E7E-3DF1-1CA4121B7576}"/>
              </a:ext>
            </a:extLst>
          </p:cNvPr>
          <p:cNvCxnSpPr/>
          <p:nvPr/>
        </p:nvCxnSpPr>
        <p:spPr>
          <a:xfrm>
            <a:off x="542594" y="5306326"/>
            <a:ext cx="11416761" cy="21094"/>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21" name="Picture 20" descr="A blue background with white text and a logo&#10;&#10;AI-generated content may be incorrect.">
            <a:extLst>
              <a:ext uri="{FF2B5EF4-FFF2-40B4-BE49-F238E27FC236}">
                <a16:creationId xmlns:a16="http://schemas.microsoft.com/office/drawing/2014/main" id="{9724E6C9-0A07-311F-47A0-D5AAB8BA15A5}"/>
              </a:ext>
            </a:extLst>
          </p:cNvPr>
          <p:cNvPicPr>
            <a:picLocks noChangeAspect="1"/>
          </p:cNvPicPr>
          <p:nvPr/>
        </p:nvPicPr>
        <p:blipFill>
          <a:blip r:embed="rId12"/>
          <a:srcRect l="13106" t="25014" r="11741" b="21875"/>
          <a:stretch>
            <a:fillRect/>
          </a:stretch>
        </p:blipFill>
        <p:spPr>
          <a:xfrm>
            <a:off x="4436948" y="5881603"/>
            <a:ext cx="1769494" cy="761965"/>
          </a:xfrm>
          <a:prstGeom prst="rect">
            <a:avLst/>
          </a:prstGeom>
        </p:spPr>
      </p:pic>
    </p:spTree>
  </p:cSld>
  <p:clrMapOvr>
    <a:masterClrMapping/>
  </p:clrMapOvr>
  <p:extLst>
    <p:ext uri="{6950BFC3-D8DA-4A85-94F7-54DA5524770B}">
      <p188:commentRel xmlns:p188="http://schemas.microsoft.com/office/powerpoint/2018/8/main" xmlns="" r:id="rId1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descr="A close up of a spiral&#10;&#10;AI-generated content may be incorrect.">
            <a:extLst>
              <a:ext uri="{FF2B5EF4-FFF2-40B4-BE49-F238E27FC236}">
                <a16:creationId xmlns:a16="http://schemas.microsoft.com/office/drawing/2014/main" id="{DF1A702E-BF42-4AEB-187A-F7E4A9DBAA33}"/>
              </a:ext>
            </a:extLst>
          </p:cNvPr>
          <p:cNvPicPr/>
          <p:nvPr/>
        </p:nvPicPr>
        <p:blipFill>
          <a:blip r:embed="rId2" cstate="print"/>
          <a:stretch>
            <a:fillRect/>
          </a:stretch>
        </p:blipFill>
        <p:spPr>
          <a:xfrm>
            <a:off x="0" y="14270"/>
            <a:ext cx="12496800" cy="7035800"/>
          </a:xfrm>
          <a:prstGeom prst="rect">
            <a:avLst/>
          </a:prstGeom>
        </p:spPr>
      </p:pic>
      <p:sp>
        <p:nvSpPr>
          <p:cNvPr id="7" name="object 3">
            <a:extLst>
              <a:ext uri="{FF2B5EF4-FFF2-40B4-BE49-F238E27FC236}">
                <a16:creationId xmlns:a16="http://schemas.microsoft.com/office/drawing/2014/main" id="{927C5E14-4BB8-8F02-5D73-CDEC0D2552EF}"/>
              </a:ext>
            </a:extLst>
          </p:cNvPr>
          <p:cNvSpPr txBox="1"/>
          <p:nvPr/>
        </p:nvSpPr>
        <p:spPr>
          <a:xfrm>
            <a:off x="540474" y="1616862"/>
            <a:ext cx="11349618" cy="3091231"/>
          </a:xfrm>
          <a:prstGeom prst="rect">
            <a:avLst/>
          </a:prstGeom>
        </p:spPr>
        <p:txBody>
          <a:bodyPr vert="horz" wrap="square" lIns="0" tIns="173355" rIns="0" bIns="0" rtlCol="0" anchor="t">
            <a:spAutoFit/>
          </a:bodyPr>
          <a:lstStyle/>
          <a:p>
            <a:pPr algn="l"/>
            <a:r>
              <a:rPr lang="en-US" sz="9600" b="1">
                <a:solidFill>
                  <a:srgbClr val="59AFFF"/>
                </a:solidFill>
                <a:latin typeface="Arial"/>
                <a:cs typeface="Arial"/>
              </a:rPr>
              <a:t>Thank you! </a:t>
            </a:r>
            <a:br>
              <a:rPr lang="en-US" sz="3400">
                <a:latin typeface="Arial"/>
                <a:cs typeface="Arial"/>
              </a:rPr>
            </a:br>
            <a:br>
              <a:rPr lang="en-US" sz="3400">
                <a:latin typeface="Arial"/>
                <a:cs typeface="Arial"/>
              </a:rPr>
            </a:br>
            <a:br>
              <a:rPr lang="en-US" sz="3400">
                <a:latin typeface="Arial"/>
                <a:cs typeface="Arial"/>
              </a:rPr>
            </a:br>
            <a:r>
              <a:rPr lang="en-US" sz="2550" b="1">
                <a:solidFill>
                  <a:srgbClr val="FFFFFF"/>
                </a:solidFill>
                <a:latin typeface="Arial"/>
                <a:cs typeface="Arial"/>
              </a:rPr>
              <a:t>Contact Monica Hanley for collaboration at monhan@noc.ac.uk</a:t>
            </a:r>
            <a:endParaRPr lang="en-US" sz="2550" b="1">
              <a:latin typeface="Arial"/>
              <a:cs typeface="Arial"/>
            </a:endParaRPr>
          </a:p>
        </p:txBody>
      </p:sp>
      <p:sp>
        <p:nvSpPr>
          <p:cNvPr id="9" name="object 4">
            <a:extLst>
              <a:ext uri="{FF2B5EF4-FFF2-40B4-BE49-F238E27FC236}">
                <a16:creationId xmlns:a16="http://schemas.microsoft.com/office/drawing/2014/main" id="{B6814D7E-401C-0F11-CD82-8401142AB005}"/>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Tree>
    <p:extLst>
      <p:ext uri="{BB962C8B-B14F-4D97-AF65-F5344CB8AC3E}">
        <p14:creationId xmlns:p14="http://schemas.microsoft.com/office/powerpoint/2010/main" val="423268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B55E167D-E44C-B628-976E-D0485A24F715}"/>
            </a:ext>
          </a:extLst>
        </p:cNvPr>
        <p:cNvGrpSpPr/>
        <p:nvPr/>
      </p:nvGrpSpPr>
      <p:grpSpPr>
        <a:xfrm>
          <a:off x="0" y="0"/>
          <a:ext cx="0" cy="0"/>
          <a:chOff x="0" y="0"/>
          <a:chExt cx="0" cy="0"/>
        </a:xfrm>
      </p:grpSpPr>
      <p:pic>
        <p:nvPicPr>
          <p:cNvPr id="8" name="Picture 7" descr="A wall with sticky notes on it&#10;&#10;AI-generated content may be incorrect.">
            <a:extLst>
              <a:ext uri="{FF2B5EF4-FFF2-40B4-BE49-F238E27FC236}">
                <a16:creationId xmlns:a16="http://schemas.microsoft.com/office/drawing/2014/main" id="{5E67D502-4843-533A-FAB6-7F85CFD143F3}"/>
              </a:ext>
            </a:extLst>
          </p:cNvPr>
          <p:cNvPicPr>
            <a:picLocks noChangeAspect="1"/>
          </p:cNvPicPr>
          <p:nvPr/>
        </p:nvPicPr>
        <p:blipFill>
          <a:blip r:embed="rId2"/>
          <a:srcRect l="28059" t="10" r="25544" b="-213"/>
          <a:stretch>
            <a:fillRect/>
          </a:stretch>
        </p:blipFill>
        <p:spPr>
          <a:xfrm>
            <a:off x="6705421" y="671"/>
            <a:ext cx="5791939" cy="7038363"/>
          </a:xfrm>
          <a:prstGeom prst="rect">
            <a:avLst/>
          </a:prstGeom>
        </p:spPr>
      </p:pic>
      <p:sp>
        <p:nvSpPr>
          <p:cNvPr id="5" name="object 5">
            <a:extLst>
              <a:ext uri="{FF2B5EF4-FFF2-40B4-BE49-F238E27FC236}">
                <a16:creationId xmlns:a16="http://schemas.microsoft.com/office/drawing/2014/main" id="{8B940785-602A-DFDB-3715-F84A37875F88}"/>
              </a:ext>
            </a:extLst>
          </p:cNvPr>
          <p:cNvSpPr txBox="1">
            <a:spLocks noGrp="1"/>
          </p:cNvSpPr>
          <p:nvPr>
            <p:ph type="title"/>
          </p:nvPr>
        </p:nvSpPr>
        <p:spPr>
          <a:xfrm>
            <a:off x="535767" y="373757"/>
            <a:ext cx="5611667" cy="912185"/>
          </a:xfrm>
          <a:prstGeom prst="rect">
            <a:avLst/>
          </a:prstGeom>
        </p:spPr>
        <p:txBody>
          <a:bodyPr vert="horz" wrap="square" lIns="0" tIns="171843" rIns="0" bIns="0" rtlCol="0" anchor="t">
            <a:spAutoFit/>
          </a:bodyPr>
          <a:lstStyle/>
          <a:p>
            <a:pPr marL="99060">
              <a:spcBef>
                <a:spcPts val="100"/>
              </a:spcBef>
            </a:pPr>
            <a:r>
              <a:rPr lang="en-US">
                <a:solidFill>
                  <a:schemeClr val="bg1"/>
                </a:solidFill>
                <a:latin typeface="Arial"/>
                <a:cs typeface="Arial"/>
              </a:rPr>
              <a:t>What is UNITED?</a:t>
            </a:r>
            <a:endParaRPr lang="en-US">
              <a:solidFill>
                <a:schemeClr val="bg1"/>
              </a:solidFill>
            </a:endParaRPr>
          </a:p>
        </p:txBody>
      </p:sp>
      <p:sp>
        <p:nvSpPr>
          <p:cNvPr id="7" name="object 7">
            <a:extLst>
              <a:ext uri="{FF2B5EF4-FFF2-40B4-BE49-F238E27FC236}">
                <a16:creationId xmlns:a16="http://schemas.microsoft.com/office/drawing/2014/main" id="{7E04E317-2307-28A7-AC3F-603A70D0355D}"/>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lang="en-GB" spc="-25" dirty="0">
                <a:solidFill>
                  <a:srgbClr val="000000"/>
                </a:solidFill>
              </a:rPr>
              <a:t>2</a:t>
            </a:fld>
            <a:endParaRPr lang="en-GB" spc="-25">
              <a:solidFill>
                <a:srgbClr val="000000"/>
              </a:solidFill>
            </a:endParaRPr>
          </a:p>
        </p:txBody>
      </p:sp>
      <p:sp>
        <p:nvSpPr>
          <p:cNvPr id="6" name="object 6">
            <a:extLst>
              <a:ext uri="{FF2B5EF4-FFF2-40B4-BE49-F238E27FC236}">
                <a16:creationId xmlns:a16="http://schemas.microsoft.com/office/drawing/2014/main" id="{F04A9C4D-7567-1BC1-D4FD-519502DB6C4F}"/>
              </a:ext>
            </a:extLst>
          </p:cNvPr>
          <p:cNvSpPr txBox="1"/>
          <p:nvPr/>
        </p:nvSpPr>
        <p:spPr>
          <a:xfrm>
            <a:off x="633681" y="1555684"/>
            <a:ext cx="5168900" cy="5621732"/>
          </a:xfrm>
          <a:prstGeom prst="rect">
            <a:avLst/>
          </a:prstGeom>
        </p:spPr>
        <p:txBody>
          <a:bodyPr vert="horz" wrap="square" lIns="0" tIns="12700" rIns="0" bIns="0" rtlCol="0" anchor="t">
            <a:spAutoFit/>
          </a:bodyPr>
          <a:lstStyle/>
          <a:p>
            <a:pPr marL="12700" marR="160655">
              <a:lnSpc>
                <a:spcPts val="3400"/>
              </a:lnSpc>
              <a:spcBef>
                <a:spcPts val="100"/>
              </a:spcBef>
            </a:pPr>
            <a:r>
              <a:rPr lang="en-US" sz="2400" b="1" dirty="0">
                <a:solidFill>
                  <a:schemeClr val="accent1">
                    <a:lumMod val="60000"/>
                    <a:lumOff val="40000"/>
                  </a:schemeClr>
                </a:solidFill>
                <a:latin typeface="Arial"/>
                <a:cs typeface="Arial"/>
              </a:rPr>
              <a:t>Performing UX research to inform the future direction of federated computing.</a:t>
            </a:r>
            <a:endParaRPr lang="en-US" dirty="0">
              <a:solidFill>
                <a:schemeClr val="accent1">
                  <a:lumMod val="60000"/>
                  <a:lumOff val="40000"/>
                </a:schemeClr>
              </a:solidFill>
            </a:endParaRPr>
          </a:p>
          <a:p>
            <a:pPr marL="355600" marR="72390" indent="-342900">
              <a:lnSpc>
                <a:spcPct val="105000"/>
              </a:lnSpc>
              <a:spcBef>
                <a:spcPts val="1395"/>
              </a:spcBef>
              <a:buFont typeface="Arial"/>
              <a:buChar char="•"/>
            </a:pPr>
            <a:r>
              <a:rPr lang="en-US" sz="2400" b="1" dirty="0">
                <a:solidFill>
                  <a:srgbClr val="59AFFF"/>
                </a:solidFill>
                <a:latin typeface="Arial"/>
                <a:cs typeface="Arial"/>
              </a:rPr>
              <a:t>Using the environmental data as a key case study and proxy</a:t>
            </a:r>
          </a:p>
          <a:p>
            <a:pPr marL="355600" marR="72390" indent="-342900">
              <a:lnSpc>
                <a:spcPct val="105000"/>
              </a:lnSpc>
              <a:spcBef>
                <a:spcPts val="1395"/>
              </a:spcBef>
              <a:buFont typeface="Arial"/>
              <a:buChar char="•"/>
            </a:pPr>
            <a:r>
              <a:rPr lang="en-US" sz="2400" b="1" dirty="0">
                <a:solidFill>
                  <a:srgbClr val="59AFFF"/>
                </a:solidFill>
                <a:latin typeface="Arial"/>
                <a:cs typeface="Arial"/>
              </a:rPr>
              <a:t>Building a community of experts</a:t>
            </a:r>
          </a:p>
          <a:p>
            <a:pPr marL="355600" marR="72390" indent="-342900">
              <a:lnSpc>
                <a:spcPct val="105000"/>
              </a:lnSpc>
              <a:spcBef>
                <a:spcPts val="1395"/>
              </a:spcBef>
              <a:buFont typeface="Arial"/>
              <a:buChar char="•"/>
            </a:pPr>
            <a:r>
              <a:rPr lang="en-US" sz="2400" b="1" dirty="0">
                <a:solidFill>
                  <a:srgbClr val="59AFFF"/>
                </a:solidFill>
                <a:latin typeface="Arial"/>
                <a:cs typeface="Arial"/>
              </a:rPr>
              <a:t>Establishing methods of user engagement and community building</a:t>
            </a:r>
          </a:p>
          <a:p>
            <a:pPr marL="355600" marR="72390" indent="-342900">
              <a:lnSpc>
                <a:spcPct val="105000"/>
              </a:lnSpc>
              <a:spcBef>
                <a:spcPts val="1395"/>
              </a:spcBef>
              <a:buFont typeface="Arial"/>
              <a:buChar char="•"/>
            </a:pPr>
            <a:r>
              <a:rPr lang="en-US" sz="2400" b="1" dirty="0">
                <a:solidFill>
                  <a:srgbClr val="59AFFF"/>
                </a:solidFill>
                <a:latin typeface="Arial"/>
                <a:cs typeface="Arial"/>
              </a:rPr>
              <a:t>Make our findings and experiences open source</a:t>
            </a:r>
          </a:p>
          <a:p>
            <a:pPr marL="355600" marR="72390" indent="-342900">
              <a:lnSpc>
                <a:spcPct val="105000"/>
              </a:lnSpc>
              <a:spcBef>
                <a:spcPts val="1395"/>
              </a:spcBef>
              <a:buFont typeface="Arial"/>
              <a:buChar char="•"/>
            </a:pPr>
            <a:endParaRPr lang="en-US" sz="2000" dirty="0">
              <a:solidFill>
                <a:srgbClr val="00B0F0"/>
              </a:solidFill>
              <a:latin typeface="Arial"/>
              <a:cs typeface="Arial"/>
            </a:endParaRPr>
          </a:p>
        </p:txBody>
      </p:sp>
      <p:sp>
        <p:nvSpPr>
          <p:cNvPr id="11" name="object 4">
            <a:extLst>
              <a:ext uri="{FF2B5EF4-FFF2-40B4-BE49-F238E27FC236}">
                <a16:creationId xmlns:a16="http://schemas.microsoft.com/office/drawing/2014/main" id="{486B4A2E-86B1-3A37-1722-FE7F94FFDD2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chemeClr val="tx1"/>
          </a:solidFill>
        </p:spPr>
        <p:txBody>
          <a:bodyPr wrap="square" lIns="0" tIns="0" rIns="0" bIns="0" rtlCol="0"/>
          <a:lstStyle>
            <a:defPPr>
              <a:defRPr kern="0"/>
            </a:defPPr>
          </a:lstStyle>
          <a:p>
            <a:endParaRPr>
              <a:solidFill>
                <a:srgbClr val="000000"/>
              </a:solidFill>
            </a:endParaRPr>
          </a:p>
        </p:txBody>
      </p:sp>
    </p:spTree>
    <p:extLst>
      <p:ext uri="{BB962C8B-B14F-4D97-AF65-F5344CB8AC3E}">
        <p14:creationId xmlns:p14="http://schemas.microsoft.com/office/powerpoint/2010/main" val="343880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68820100-78A4-0BC0-8D77-034EE4D807EB}"/>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FA38B49A-DB67-0BE9-78DD-840462603C0C}"/>
              </a:ext>
            </a:extLst>
          </p:cNvPr>
          <p:cNvSpPr txBox="1"/>
          <p:nvPr/>
        </p:nvSpPr>
        <p:spPr>
          <a:xfrm>
            <a:off x="527490" y="2774263"/>
            <a:ext cx="4780334" cy="2336217"/>
          </a:xfrm>
          <a:prstGeom prst="rect">
            <a:avLst/>
          </a:prstGeom>
        </p:spPr>
        <p:txBody>
          <a:bodyPr vert="horz" wrap="square" lIns="0" tIns="12700" rIns="0" bIns="0" rtlCol="0" anchor="t">
            <a:spAutoFit/>
          </a:bodyPr>
          <a:lstStyle/>
          <a:p>
            <a:pPr marL="12700">
              <a:lnSpc>
                <a:spcPts val="3400"/>
              </a:lnSpc>
              <a:spcBef>
                <a:spcPts val="100"/>
              </a:spcBef>
            </a:pPr>
            <a:r>
              <a:rPr lang="en-US" sz="2600" b="1">
                <a:solidFill>
                  <a:schemeClr val="bg1"/>
                </a:solidFill>
                <a:latin typeface="Arial"/>
                <a:cs typeface="Arial"/>
              </a:rPr>
              <a:t>Project Leads</a:t>
            </a:r>
          </a:p>
          <a:p>
            <a:pPr marL="12700">
              <a:lnSpc>
                <a:spcPts val="3400"/>
              </a:lnSpc>
              <a:spcBef>
                <a:spcPts val="100"/>
              </a:spcBef>
            </a:pPr>
            <a:r>
              <a:rPr lang="en-US" sz="2000" b="1">
                <a:solidFill>
                  <a:srgbClr val="59AFFF"/>
                </a:solidFill>
                <a:latin typeface="Arial"/>
                <a:cs typeface="Arial"/>
              </a:rPr>
              <a:t>Monica Hanley </a:t>
            </a:r>
            <a:r>
              <a:rPr lang="en-US" sz="2000" b="1">
                <a:solidFill>
                  <a:schemeClr val="accent1">
                    <a:lumMod val="40000"/>
                    <a:lumOff val="60000"/>
                  </a:schemeClr>
                </a:solidFill>
                <a:latin typeface="Arial"/>
                <a:cs typeface="Arial"/>
              </a:rPr>
              <a:t>(Marine Data Steward)</a:t>
            </a:r>
          </a:p>
          <a:p>
            <a:pPr marL="12700">
              <a:lnSpc>
                <a:spcPts val="3400"/>
              </a:lnSpc>
              <a:spcBef>
                <a:spcPts val="100"/>
              </a:spcBef>
            </a:pPr>
            <a:r>
              <a:rPr lang="en-US" sz="2000" b="1">
                <a:solidFill>
                  <a:srgbClr val="59AFFF"/>
                </a:solidFill>
                <a:latin typeface="Arial"/>
                <a:cs typeface="Arial"/>
              </a:rPr>
              <a:t>Poppy Townsend </a:t>
            </a:r>
            <a:r>
              <a:rPr lang="en-US" sz="2000" b="1">
                <a:solidFill>
                  <a:schemeClr val="accent1">
                    <a:lumMod val="40000"/>
                    <a:lumOff val="60000"/>
                  </a:schemeClr>
                </a:solidFill>
                <a:latin typeface="Arial"/>
                <a:cs typeface="Arial"/>
              </a:rPr>
              <a:t>(Atmospheric Data Steward)</a:t>
            </a:r>
          </a:p>
          <a:p>
            <a:pPr marL="12700" marR="5080">
              <a:lnSpc>
                <a:spcPct val="105000"/>
              </a:lnSpc>
              <a:spcBef>
                <a:spcPts val="800"/>
              </a:spcBef>
            </a:pPr>
            <a:endParaRPr lang="en-US" sz="3000" b="1">
              <a:solidFill>
                <a:srgbClr val="0084FF"/>
              </a:solidFill>
              <a:latin typeface="Arial"/>
              <a:cs typeface="Arial"/>
            </a:endParaRPr>
          </a:p>
        </p:txBody>
      </p:sp>
      <p:sp>
        <p:nvSpPr>
          <p:cNvPr id="12" name="object 12">
            <a:extLst>
              <a:ext uri="{FF2B5EF4-FFF2-40B4-BE49-F238E27FC236}">
                <a16:creationId xmlns:a16="http://schemas.microsoft.com/office/drawing/2014/main" id="{5561CB82-24DF-7483-2962-41B6AD21D42F}"/>
              </a:ext>
            </a:extLst>
          </p:cNvPr>
          <p:cNvSpPr txBox="1">
            <a:spLocks noGrp="1"/>
          </p:cNvSpPr>
          <p:nvPr>
            <p:ph sz="half" idx="3"/>
          </p:nvPr>
        </p:nvSpPr>
        <p:spPr>
          <a:xfrm>
            <a:off x="5772361" y="2111227"/>
            <a:ext cx="7191571" cy="4399346"/>
          </a:xfrm>
          <a:prstGeom prst="rect">
            <a:avLst/>
          </a:prstGeom>
        </p:spPr>
        <p:txBody>
          <a:bodyPr vert="horz" wrap="square" lIns="0" tIns="12700" rIns="0" bIns="0" rtlCol="0" anchor="t">
            <a:spAutoFit/>
          </a:bodyPr>
          <a:lstStyle/>
          <a:p>
            <a:pPr marL="12700" marR="1144270">
              <a:lnSpc>
                <a:spcPts val="3400"/>
              </a:lnSpc>
              <a:spcBef>
                <a:spcPts val="100"/>
              </a:spcBef>
            </a:pPr>
            <a:r>
              <a:rPr lang="en-GB" sz="2600">
                <a:solidFill>
                  <a:schemeClr val="bg1"/>
                </a:solidFill>
                <a:latin typeface="Arial"/>
                <a:cs typeface="Arial"/>
              </a:rPr>
              <a:t>Project Team Members</a:t>
            </a:r>
            <a:endParaRPr lang="en-GB">
              <a:solidFill>
                <a:schemeClr val="bg1"/>
              </a:solidFill>
              <a:latin typeface="Arial"/>
              <a:cs typeface="Arial"/>
            </a:endParaRPr>
          </a:p>
          <a:p>
            <a:pPr marL="12700" marR="1144270">
              <a:lnSpc>
                <a:spcPts val="3400"/>
              </a:lnSpc>
              <a:spcBef>
                <a:spcPts val="100"/>
              </a:spcBef>
            </a:pPr>
            <a:r>
              <a:rPr lang="en-US" sz="2000">
                <a:solidFill>
                  <a:srgbClr val="59AFFF"/>
                </a:solidFill>
                <a:latin typeface="Arial"/>
                <a:cs typeface="Arial"/>
              </a:rPr>
              <a:t>Jennifer </a:t>
            </a:r>
            <a:r>
              <a:rPr lang="en-US" sz="2000" err="1">
                <a:solidFill>
                  <a:srgbClr val="59AFFF"/>
                </a:solidFill>
                <a:latin typeface="Arial"/>
                <a:cs typeface="Arial"/>
              </a:rPr>
              <a:t>Bulpett</a:t>
            </a:r>
            <a:r>
              <a:rPr lang="en-US" sz="2000">
                <a:latin typeface="Arial"/>
                <a:cs typeface="Arial"/>
              </a:rPr>
              <a:t> </a:t>
            </a:r>
            <a:r>
              <a:rPr lang="en-US" sz="2000">
                <a:solidFill>
                  <a:schemeClr val="accent1">
                    <a:lumMod val="40000"/>
                    <a:lumOff val="60000"/>
                  </a:schemeClr>
                </a:solidFill>
                <a:latin typeface="Arial"/>
                <a:cs typeface="Arial"/>
              </a:rPr>
              <a:t>(Project Manager)</a:t>
            </a:r>
            <a:br>
              <a:rPr lang="en-US" sz="2000">
                <a:solidFill>
                  <a:schemeClr val="accent1">
                    <a:lumMod val="40000"/>
                    <a:lumOff val="60000"/>
                  </a:schemeClr>
                </a:solidFill>
                <a:latin typeface="Arial"/>
                <a:cs typeface="Arial"/>
              </a:rPr>
            </a:br>
            <a:r>
              <a:rPr lang="en-US" sz="2000">
                <a:solidFill>
                  <a:srgbClr val="59AFFF"/>
                </a:solidFill>
                <a:latin typeface="Arial"/>
                <a:cs typeface="Arial"/>
              </a:rPr>
              <a:t>Louise Darroch</a:t>
            </a:r>
            <a:r>
              <a:rPr lang="en-US" sz="2000">
                <a:solidFill>
                  <a:schemeClr val="accent1">
                    <a:lumMod val="40000"/>
                    <a:lumOff val="60000"/>
                  </a:schemeClr>
                </a:solidFill>
                <a:latin typeface="Arial"/>
                <a:cs typeface="Arial"/>
              </a:rPr>
              <a:t> (Marine Data Steward)</a:t>
            </a:r>
            <a:br>
              <a:rPr lang="en-US" sz="2000">
                <a:solidFill>
                  <a:schemeClr val="accent1">
                    <a:lumMod val="40000"/>
                    <a:lumOff val="60000"/>
                  </a:schemeClr>
                </a:solidFill>
                <a:latin typeface="Arial"/>
                <a:cs typeface="Arial"/>
              </a:rPr>
            </a:br>
            <a:r>
              <a:rPr lang="en-US" sz="2000">
                <a:solidFill>
                  <a:srgbClr val="59AFFF"/>
                </a:solidFill>
                <a:latin typeface="Arial"/>
                <a:cs typeface="Arial"/>
              </a:rPr>
              <a:t>Matt McCormack</a:t>
            </a:r>
            <a:r>
              <a:rPr lang="en-US" sz="2000">
                <a:solidFill>
                  <a:schemeClr val="accent1">
                    <a:lumMod val="40000"/>
                    <a:lumOff val="60000"/>
                  </a:schemeClr>
                </a:solidFill>
                <a:latin typeface="Arial"/>
                <a:cs typeface="Arial"/>
              </a:rPr>
              <a:t> (Software Engineer)</a:t>
            </a:r>
            <a:endParaRPr lang="en-US" sz="2000">
              <a:solidFill>
                <a:schemeClr val="accent1">
                  <a:lumMod val="40000"/>
                  <a:lumOff val="60000"/>
                </a:schemeClr>
              </a:solidFill>
            </a:endParaRPr>
          </a:p>
          <a:p>
            <a:pPr marL="12700" marR="1144270">
              <a:lnSpc>
                <a:spcPts val="3400"/>
              </a:lnSpc>
              <a:spcBef>
                <a:spcPts val="100"/>
              </a:spcBef>
            </a:pPr>
            <a:r>
              <a:rPr lang="en-US" sz="2000">
                <a:solidFill>
                  <a:srgbClr val="59AFFF"/>
                </a:solidFill>
                <a:latin typeface="Arial"/>
                <a:cs typeface="Arial"/>
              </a:rPr>
              <a:t>Maura Halstead </a:t>
            </a:r>
            <a:r>
              <a:rPr lang="en-US" sz="2000">
                <a:solidFill>
                  <a:schemeClr val="accent1">
                    <a:lumMod val="40000"/>
                    <a:lumOff val="60000"/>
                  </a:schemeClr>
                </a:solidFill>
                <a:latin typeface="Arial"/>
                <a:cs typeface="Arial"/>
              </a:rPr>
              <a:t>(Digital Solutions Hub)</a:t>
            </a:r>
            <a:endParaRPr lang="en-US" sz="2000">
              <a:solidFill>
                <a:schemeClr val="accent1">
                  <a:lumMod val="40000"/>
                  <a:lumOff val="60000"/>
                </a:schemeClr>
              </a:solidFill>
            </a:endParaRPr>
          </a:p>
          <a:p>
            <a:pPr marL="12700" marR="1144270">
              <a:lnSpc>
                <a:spcPts val="3400"/>
              </a:lnSpc>
              <a:spcBef>
                <a:spcPts val="100"/>
              </a:spcBef>
            </a:pPr>
            <a:r>
              <a:rPr lang="en-US" sz="2000">
                <a:solidFill>
                  <a:srgbClr val="59AFFF"/>
                </a:solidFill>
                <a:latin typeface="Arial"/>
                <a:cs typeface="Arial"/>
              </a:rPr>
              <a:t>Nourhan Heysham </a:t>
            </a:r>
            <a:r>
              <a:rPr lang="en-US" sz="2000">
                <a:solidFill>
                  <a:schemeClr val="accent1">
                    <a:lumMod val="40000"/>
                    <a:lumOff val="60000"/>
                  </a:schemeClr>
                </a:solidFill>
                <a:latin typeface="Arial"/>
                <a:cs typeface="Arial"/>
              </a:rPr>
              <a:t>(Digital Solutions Hub)</a:t>
            </a:r>
          </a:p>
          <a:p>
            <a:pPr marL="12700" marR="1144270">
              <a:lnSpc>
                <a:spcPts val="3400"/>
              </a:lnSpc>
              <a:spcBef>
                <a:spcPts val="100"/>
              </a:spcBef>
            </a:pPr>
            <a:r>
              <a:rPr lang="en-US" sz="2000">
                <a:solidFill>
                  <a:srgbClr val="59AFFF"/>
                </a:solidFill>
                <a:latin typeface="Arial"/>
                <a:cs typeface="Arial"/>
              </a:rPr>
              <a:t>Richard Kingston </a:t>
            </a:r>
            <a:r>
              <a:rPr lang="en-US" sz="2000">
                <a:solidFill>
                  <a:schemeClr val="accent1">
                    <a:lumMod val="40000"/>
                    <a:lumOff val="60000"/>
                  </a:schemeClr>
                </a:solidFill>
                <a:latin typeface="Arial"/>
                <a:cs typeface="Arial"/>
              </a:rPr>
              <a:t>(Digital Solutions Hub)</a:t>
            </a:r>
            <a:br>
              <a:rPr lang="en-US" sz="2000">
                <a:solidFill>
                  <a:srgbClr val="59AFFF"/>
                </a:solidFill>
                <a:latin typeface="Arial"/>
                <a:cs typeface="Arial"/>
              </a:rPr>
            </a:br>
            <a:r>
              <a:rPr lang="en-US" sz="2000">
                <a:solidFill>
                  <a:srgbClr val="59AFFF"/>
                </a:solidFill>
                <a:latin typeface="Arial"/>
                <a:cs typeface="Arial"/>
              </a:rPr>
              <a:t>Ola Podgorska</a:t>
            </a:r>
            <a:r>
              <a:rPr lang="en-US" sz="2000">
                <a:latin typeface="Arial"/>
                <a:cs typeface="Arial"/>
              </a:rPr>
              <a:t> </a:t>
            </a:r>
            <a:r>
              <a:rPr lang="en-US" sz="2000">
                <a:solidFill>
                  <a:schemeClr val="accent1">
                    <a:lumMod val="40000"/>
                    <a:lumOff val="60000"/>
                  </a:schemeClr>
                </a:solidFill>
                <a:latin typeface="Arial"/>
                <a:cs typeface="Arial"/>
              </a:rPr>
              <a:t>(UX Research &amp; Product Design)</a:t>
            </a:r>
            <a:endParaRPr lang="en-US" sz="2000" b="0">
              <a:solidFill>
                <a:schemeClr val="accent1">
                  <a:lumMod val="40000"/>
                  <a:lumOff val="60000"/>
                </a:schemeClr>
              </a:solidFill>
              <a:latin typeface="Arial"/>
              <a:cs typeface="Arial"/>
            </a:endParaRPr>
          </a:p>
          <a:p>
            <a:pPr marL="12700" marR="1144270">
              <a:lnSpc>
                <a:spcPts val="3400"/>
              </a:lnSpc>
              <a:spcBef>
                <a:spcPts val="100"/>
              </a:spcBef>
            </a:pPr>
            <a:r>
              <a:rPr lang="en-US" sz="2000">
                <a:solidFill>
                  <a:srgbClr val="59AFFF"/>
                </a:solidFill>
                <a:latin typeface="Arial"/>
                <a:cs typeface="Arial"/>
              </a:rPr>
              <a:t>Paulius </a:t>
            </a:r>
            <a:r>
              <a:rPr lang="en-US" sz="2000" err="1">
                <a:solidFill>
                  <a:srgbClr val="59AFFF"/>
                </a:solidFill>
                <a:latin typeface="Arial"/>
                <a:cs typeface="Arial"/>
              </a:rPr>
              <a:t>Tvaranavicius</a:t>
            </a:r>
            <a:r>
              <a:rPr lang="en-US" sz="2000">
                <a:solidFill>
                  <a:srgbClr val="59AFFF"/>
                </a:solidFill>
                <a:latin typeface="Arial"/>
                <a:cs typeface="Arial"/>
              </a:rPr>
              <a:t> </a:t>
            </a:r>
            <a:r>
              <a:rPr lang="en-US" sz="2000">
                <a:solidFill>
                  <a:schemeClr val="accent1">
                    <a:lumMod val="40000"/>
                    <a:lumOff val="60000"/>
                  </a:schemeClr>
                </a:solidFill>
                <a:latin typeface="Arial"/>
                <a:cs typeface="Arial"/>
              </a:rPr>
              <a:t>(UX Software Developer)</a:t>
            </a:r>
          </a:p>
          <a:p>
            <a:pPr marL="12700" marR="1144270">
              <a:lnSpc>
                <a:spcPts val="3400"/>
              </a:lnSpc>
              <a:spcBef>
                <a:spcPts val="100"/>
              </a:spcBef>
            </a:pPr>
            <a:r>
              <a:rPr lang="en-US" sz="2000">
                <a:solidFill>
                  <a:srgbClr val="59AFFF"/>
                </a:solidFill>
                <a:latin typeface="Arial"/>
                <a:cs typeface="Arial"/>
              </a:rPr>
              <a:t>Carl Watson</a:t>
            </a:r>
            <a:r>
              <a:rPr lang="en-US" sz="2000">
                <a:solidFill>
                  <a:schemeClr val="tx1"/>
                </a:solidFill>
                <a:latin typeface="Arial"/>
                <a:cs typeface="Arial"/>
              </a:rPr>
              <a:t> </a:t>
            </a:r>
            <a:r>
              <a:rPr lang="en-US" sz="2000">
                <a:solidFill>
                  <a:schemeClr val="accent1">
                    <a:lumMod val="40000"/>
                    <a:lumOff val="60000"/>
                  </a:schemeClr>
                </a:solidFill>
                <a:latin typeface="Arial"/>
                <a:cs typeface="Arial"/>
              </a:rPr>
              <a:t>(Geoinformatics)</a:t>
            </a:r>
          </a:p>
        </p:txBody>
      </p:sp>
      <p:sp>
        <p:nvSpPr>
          <p:cNvPr id="13" name="object 13">
            <a:extLst>
              <a:ext uri="{FF2B5EF4-FFF2-40B4-BE49-F238E27FC236}">
                <a16:creationId xmlns:a16="http://schemas.microsoft.com/office/drawing/2014/main" id="{EC390E44-5BAF-ABF4-672B-4A589B751DF0}"/>
              </a:ext>
            </a:extLst>
          </p:cNvPr>
          <p:cNvSpPr txBox="1">
            <a:spLocks noGrp="1"/>
          </p:cNvSpPr>
          <p:nvPr>
            <p:ph type="title"/>
          </p:nvPr>
        </p:nvSpPr>
        <p:spPr>
          <a:xfrm>
            <a:off x="604566" y="545233"/>
            <a:ext cx="4874433" cy="756920"/>
          </a:xfrm>
          <a:prstGeom prst="rect">
            <a:avLst/>
          </a:prstGeom>
        </p:spPr>
        <p:txBody>
          <a:bodyPr vert="horz" wrap="square" lIns="0" tIns="12700" rIns="0" bIns="0" rtlCol="0" anchor="t">
            <a:spAutoFit/>
          </a:bodyPr>
          <a:lstStyle/>
          <a:p>
            <a:pPr marL="12700">
              <a:spcBef>
                <a:spcPts val="100"/>
              </a:spcBef>
            </a:pPr>
            <a:r>
              <a:rPr lang="en-US">
                <a:solidFill>
                  <a:schemeClr val="bg1"/>
                </a:solidFill>
                <a:latin typeface="Arial"/>
                <a:cs typeface="Arial"/>
              </a:rPr>
              <a:t>The Team</a:t>
            </a:r>
            <a:endParaRPr lang="en-US">
              <a:solidFill>
                <a:schemeClr val="bg1"/>
              </a:solidFill>
            </a:endParaRPr>
          </a:p>
        </p:txBody>
      </p:sp>
      <p:sp>
        <p:nvSpPr>
          <p:cNvPr id="14" name="object 14">
            <a:extLst>
              <a:ext uri="{FF2B5EF4-FFF2-40B4-BE49-F238E27FC236}">
                <a16:creationId xmlns:a16="http://schemas.microsoft.com/office/drawing/2014/main" id="{941D041F-1B13-164A-0800-F0652A47FBA6}"/>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a:extLst>
              <a:ext uri="{FF2B5EF4-FFF2-40B4-BE49-F238E27FC236}">
                <a16:creationId xmlns:a16="http://schemas.microsoft.com/office/drawing/2014/main" id="{D3E4FA2B-17B7-73DB-7369-350E7FA9AE46}"/>
              </a:ext>
            </a:extLst>
          </p:cNvPr>
          <p:cNvSpPr txBox="1">
            <a:spLocks noGrp="1"/>
          </p:cNvSpPr>
          <p:nvPr>
            <p:ph type="sldNum" sz="quarter" idx="7"/>
          </p:nvPr>
        </p:nvSpPr>
        <p:spPr>
          <a:xfrm>
            <a:off x="12417893" y="7348733"/>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3</a:t>
            </a:fld>
            <a:endParaRPr spc="-25">
              <a:solidFill>
                <a:schemeClr val="bg1"/>
              </a:solidFill>
            </a:endParaRPr>
          </a:p>
        </p:txBody>
      </p:sp>
      <p:sp>
        <p:nvSpPr>
          <p:cNvPr id="2" name="TextBox 1">
            <a:extLst>
              <a:ext uri="{FF2B5EF4-FFF2-40B4-BE49-F238E27FC236}">
                <a16:creationId xmlns:a16="http://schemas.microsoft.com/office/drawing/2014/main" id="{79F54742-A760-C6D2-C89E-58CA299F1830}"/>
              </a:ext>
            </a:extLst>
          </p:cNvPr>
          <p:cNvSpPr txBox="1"/>
          <p:nvPr/>
        </p:nvSpPr>
        <p:spPr>
          <a:xfrm>
            <a:off x="607942" y="1276510"/>
            <a:ext cx="118217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a:solidFill>
                  <a:srgbClr val="59AFFF"/>
                </a:solidFill>
              </a:rPr>
              <a:t>A range of roles from across the UK Environmental Data Service (EDS)</a:t>
            </a:r>
          </a:p>
        </p:txBody>
      </p:sp>
      <p:sp>
        <p:nvSpPr>
          <p:cNvPr id="4" name="object 5">
            <a:extLst>
              <a:ext uri="{FF2B5EF4-FFF2-40B4-BE49-F238E27FC236}">
                <a16:creationId xmlns:a16="http://schemas.microsoft.com/office/drawing/2014/main" id="{EFFB7BE9-17A7-51A8-72F3-D687BDF8056A}"/>
              </a:ext>
            </a:extLst>
          </p:cNvPr>
          <p:cNvSpPr txBox="1">
            <a:spLocks/>
          </p:cNvSpPr>
          <p:nvPr/>
        </p:nvSpPr>
        <p:spPr>
          <a:xfrm>
            <a:off x="12080106" y="6604000"/>
            <a:ext cx="226695" cy="226695"/>
          </a:xfrm>
          <a:prstGeom prst="rect">
            <a:avLst/>
          </a:prstGeom>
        </p:spPr>
        <p:txBody>
          <a:bodyPr vert="horz" wrap="square" lIns="0" tIns="19685" rIns="0" bIns="0" rtlCol="0">
            <a:spAutoFit/>
          </a:bodyPr>
          <a:lstStyle>
            <a:defPPr>
              <a:defRPr kern="0"/>
            </a:defPPr>
            <a:lvl1pPr>
              <a:defRPr sz="1200" b="0" i="0">
                <a:solidFill>
                  <a:schemeClr val="tx1"/>
                </a:solidFill>
                <a:latin typeface="Arial"/>
                <a:cs typeface="Arial"/>
              </a:defRPr>
            </a:lvl1pPr>
          </a:lstStyle>
          <a:p>
            <a:pPr marL="12700">
              <a:spcBef>
                <a:spcPts val="155"/>
              </a:spcBef>
            </a:pPr>
            <a:fld id="{81D60167-4931-47E6-BA6A-407CBD079E47}" type="slidenum">
              <a:rPr lang="en-GB" spc="-25" dirty="0"/>
              <a:pPr marL="12700">
                <a:spcBef>
                  <a:spcPts val="155"/>
                </a:spcBef>
              </a:pPr>
              <a:t>3</a:t>
            </a:fld>
            <a:endParaRPr lang="en-GB" spc="-25"/>
          </a:p>
        </p:txBody>
      </p:sp>
      <p:cxnSp>
        <p:nvCxnSpPr>
          <p:cNvPr id="5" name="Straight Connector 4">
            <a:extLst>
              <a:ext uri="{FF2B5EF4-FFF2-40B4-BE49-F238E27FC236}">
                <a16:creationId xmlns:a16="http://schemas.microsoft.com/office/drawing/2014/main" id="{5FF08102-E795-13FC-0300-A4910B320144}"/>
              </a:ext>
            </a:extLst>
          </p:cNvPr>
          <p:cNvCxnSpPr>
            <a:cxnSpLocks/>
          </p:cNvCxnSpPr>
          <p:nvPr/>
        </p:nvCxnSpPr>
        <p:spPr>
          <a:xfrm>
            <a:off x="0" y="1940312"/>
            <a:ext cx="124297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897202"/>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2033"/>
        </a:solidFill>
        <a:effectLst/>
      </p:bgPr>
    </p:bg>
    <p:spTree>
      <p:nvGrpSpPr>
        <p:cNvPr id="1" name="">
          <a:extLst>
            <a:ext uri="{FF2B5EF4-FFF2-40B4-BE49-F238E27FC236}">
              <a16:creationId xmlns:a16="http://schemas.microsoft.com/office/drawing/2014/main" id="{7668D7DD-7718-DC82-BF1E-8482BC2EFEB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BB63C9F-1066-12FD-056F-4B6C3674014E}"/>
              </a:ext>
            </a:extLst>
          </p:cNvPr>
          <p:cNvSpPr txBox="1">
            <a:spLocks noGrp="1"/>
          </p:cNvSpPr>
          <p:nvPr>
            <p:ph type="body" idx="1"/>
          </p:nvPr>
        </p:nvSpPr>
        <p:spPr>
          <a:xfrm>
            <a:off x="539503" y="1550863"/>
            <a:ext cx="5423081" cy="4647875"/>
          </a:xfrm>
          <a:prstGeom prst="rect">
            <a:avLst/>
          </a:prstGeom>
        </p:spPr>
        <p:txBody>
          <a:bodyPr vert="horz" wrap="square" lIns="0" tIns="12700" rIns="0" bIns="0" rtlCol="0" anchor="t">
            <a:spAutoFit/>
          </a:bodyPr>
          <a:lstStyle/>
          <a:p>
            <a:pPr marL="355600" marR="5080" indent="-342900" algn="l">
              <a:lnSpc>
                <a:spcPct val="105000"/>
              </a:lnSpc>
              <a:spcBef>
                <a:spcPts val="100"/>
              </a:spcBef>
              <a:buFont typeface="Arial"/>
              <a:buChar char="•"/>
            </a:pPr>
            <a:r>
              <a:rPr lang="en-US" sz="2200">
                <a:solidFill>
                  <a:srgbClr val="59AFFF"/>
                </a:solidFill>
              </a:rPr>
              <a:t>We are experts in environmental data – </a:t>
            </a:r>
            <a:br>
              <a:rPr lang="en-US" sz="2200">
                <a:solidFill>
                  <a:srgbClr val="59AFFF"/>
                </a:solidFill>
              </a:rPr>
            </a:br>
            <a:r>
              <a:rPr lang="en-US" sz="2200">
                <a:solidFill>
                  <a:srgbClr val="59AFFF"/>
                </a:solidFill>
              </a:rPr>
              <a:t>we work closely with the domain scientists</a:t>
            </a:r>
            <a:br>
              <a:rPr lang="en-US" sz="2200">
                <a:solidFill>
                  <a:srgbClr val="59AFFF"/>
                </a:solidFill>
              </a:rPr>
            </a:br>
            <a:endParaRPr lang="en-US" sz="2200">
              <a:solidFill>
                <a:srgbClr val="59AFFF"/>
              </a:solidFill>
            </a:endParaRPr>
          </a:p>
          <a:p>
            <a:pPr marL="355600" marR="5080" indent="-342900" algn="l">
              <a:lnSpc>
                <a:spcPct val="105000"/>
              </a:lnSpc>
              <a:spcBef>
                <a:spcPts val="100"/>
              </a:spcBef>
              <a:buFont typeface="Arial"/>
              <a:buChar char="•"/>
            </a:pPr>
            <a:r>
              <a:rPr lang="en-US" sz="2200">
                <a:solidFill>
                  <a:srgbClr val="59AFFF"/>
                </a:solidFill>
              </a:rPr>
              <a:t>Environmental science is multi-disciplinary, so often requires federation and community building</a:t>
            </a:r>
            <a:br>
              <a:rPr lang="en-US" sz="2200">
                <a:solidFill>
                  <a:srgbClr val="59AFFF"/>
                </a:solidFill>
              </a:rPr>
            </a:br>
            <a:endParaRPr lang="en-US" sz="2200">
              <a:solidFill>
                <a:srgbClr val="59AFFF"/>
              </a:solidFill>
            </a:endParaRPr>
          </a:p>
          <a:p>
            <a:pPr marL="355600" marR="5080" indent="-342900" algn="l">
              <a:lnSpc>
                <a:spcPct val="105000"/>
              </a:lnSpc>
              <a:spcBef>
                <a:spcPts val="100"/>
              </a:spcBef>
              <a:buFont typeface="Arial"/>
              <a:buChar char="•"/>
            </a:pPr>
            <a:r>
              <a:rPr lang="en-US" sz="2200">
                <a:solidFill>
                  <a:srgbClr val="59AFFF"/>
                </a:solidFill>
              </a:rPr>
              <a:t>Large diversity of stakeholders so it's a great pilot for lessons learned </a:t>
            </a:r>
            <a:br>
              <a:rPr lang="en-US" sz="2200">
                <a:solidFill>
                  <a:srgbClr val="59AFFF"/>
                </a:solidFill>
              </a:rPr>
            </a:br>
            <a:endParaRPr lang="en-US" sz="2200">
              <a:solidFill>
                <a:srgbClr val="59AFFF"/>
              </a:solidFill>
            </a:endParaRPr>
          </a:p>
          <a:p>
            <a:pPr marL="355600" marR="5080" indent="-342900" algn="l">
              <a:lnSpc>
                <a:spcPct val="105000"/>
              </a:lnSpc>
              <a:spcBef>
                <a:spcPts val="100"/>
              </a:spcBef>
              <a:buFont typeface="Arial"/>
              <a:buChar char="•"/>
            </a:pPr>
            <a:r>
              <a:rPr lang="en-US" sz="2200">
                <a:solidFill>
                  <a:srgbClr val="59AFFF"/>
                </a:solidFill>
              </a:rPr>
              <a:t>Use this community as a proxy for other communities </a:t>
            </a:r>
          </a:p>
        </p:txBody>
      </p:sp>
      <p:sp>
        <p:nvSpPr>
          <p:cNvPr id="4" name="object 4">
            <a:extLst>
              <a:ext uri="{FF2B5EF4-FFF2-40B4-BE49-F238E27FC236}">
                <a16:creationId xmlns:a16="http://schemas.microsoft.com/office/drawing/2014/main" id="{61DDC755-FC01-D616-C74D-B560147937E2}"/>
              </a:ext>
            </a:extLst>
          </p:cNvPr>
          <p:cNvSpPr txBox="1">
            <a:spLocks noGrp="1"/>
          </p:cNvSpPr>
          <p:nvPr>
            <p:ph type="title"/>
          </p:nvPr>
        </p:nvSpPr>
        <p:spPr>
          <a:xfrm>
            <a:off x="341077" y="394696"/>
            <a:ext cx="11604367" cy="505267"/>
          </a:xfrm>
          <a:prstGeom prst="rect">
            <a:avLst/>
          </a:prstGeom>
        </p:spPr>
        <p:txBody>
          <a:bodyPr vert="horz" wrap="square" lIns="0" tIns="12700" rIns="0" bIns="0" rtlCol="0" anchor="t">
            <a:spAutoFit/>
          </a:bodyPr>
          <a:lstStyle/>
          <a:p>
            <a:pPr marL="99060" algn="l">
              <a:spcBef>
                <a:spcPts val="100"/>
              </a:spcBef>
            </a:pPr>
            <a:r>
              <a:rPr lang="en-US" sz="3200">
                <a:solidFill>
                  <a:schemeClr val="bg1"/>
                </a:solidFill>
                <a:latin typeface="Arial"/>
                <a:cs typeface="Arial"/>
              </a:rPr>
              <a:t>Why focus on environmental science?</a:t>
            </a:r>
            <a:endParaRPr lang="en-US" sz="3200">
              <a:solidFill>
                <a:schemeClr val="bg1"/>
              </a:solidFill>
            </a:endParaRPr>
          </a:p>
        </p:txBody>
      </p:sp>
      <p:grpSp>
        <p:nvGrpSpPr>
          <p:cNvPr id="5" name="object 5">
            <a:extLst>
              <a:ext uri="{FF2B5EF4-FFF2-40B4-BE49-F238E27FC236}">
                <a16:creationId xmlns:a16="http://schemas.microsoft.com/office/drawing/2014/main" id="{E59B6DFA-A599-30B8-92B9-848ADFBC4CF4}"/>
              </a:ext>
            </a:extLst>
          </p:cNvPr>
          <p:cNvGrpSpPr/>
          <p:nvPr/>
        </p:nvGrpSpPr>
        <p:grpSpPr>
          <a:xfrm>
            <a:off x="6362537" y="1032623"/>
            <a:ext cx="5167630" cy="5203190"/>
            <a:chOff x="6422688" y="1187305"/>
            <a:chExt cx="5167630" cy="5203190"/>
          </a:xfrm>
        </p:grpSpPr>
        <p:sp>
          <p:nvSpPr>
            <p:cNvPr id="6" name="object 6">
              <a:extLst>
                <a:ext uri="{FF2B5EF4-FFF2-40B4-BE49-F238E27FC236}">
                  <a16:creationId xmlns:a16="http://schemas.microsoft.com/office/drawing/2014/main" id="{85A0D7AB-FAF0-D56F-5C89-C73C9ABD6BA1}"/>
                </a:ext>
              </a:extLst>
            </p:cNvPr>
            <p:cNvSpPr/>
            <p:nvPr/>
          </p:nvSpPr>
          <p:spPr>
            <a:xfrm>
              <a:off x="6422688" y="1187305"/>
              <a:ext cx="5167630" cy="520319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FFFFFF"/>
            </a:solidFill>
          </p:spPr>
          <p:txBody>
            <a:bodyPr wrap="square" lIns="0" tIns="0" rIns="0" bIns="0" rtlCol="0"/>
            <a:lstStyle/>
            <a:p>
              <a:endParaRPr/>
            </a:p>
          </p:txBody>
        </p:sp>
        <p:pic>
          <p:nvPicPr>
            <p:cNvPr id="7" name="object 7">
              <a:extLst>
                <a:ext uri="{FF2B5EF4-FFF2-40B4-BE49-F238E27FC236}">
                  <a16:creationId xmlns:a16="http://schemas.microsoft.com/office/drawing/2014/main" id="{8730B0F5-F841-D88F-F124-50D297221CA5}"/>
                </a:ext>
              </a:extLst>
            </p:cNvPr>
            <p:cNvPicPr/>
            <p:nvPr/>
          </p:nvPicPr>
          <p:blipFill>
            <a:blip r:embed="rId2" cstate="print"/>
            <a:stretch>
              <a:fillRect/>
            </a:stretch>
          </p:blipFill>
          <p:spPr>
            <a:xfrm>
              <a:off x="7262195" y="1968922"/>
              <a:ext cx="3509733" cy="3662527"/>
            </a:xfrm>
            <a:prstGeom prst="rect">
              <a:avLst/>
            </a:prstGeom>
          </p:spPr>
        </p:pic>
      </p:grpSp>
      <p:sp>
        <p:nvSpPr>
          <p:cNvPr id="8" name="object 8">
            <a:extLst>
              <a:ext uri="{FF2B5EF4-FFF2-40B4-BE49-F238E27FC236}">
                <a16:creationId xmlns:a16="http://schemas.microsoft.com/office/drawing/2014/main" id="{43D22B42-CA93-1B2D-7495-A6DE84E2273B}"/>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A2133"/>
          </a:solidFill>
        </p:spPr>
        <p:txBody>
          <a:bodyPr wrap="square" lIns="0" tIns="0" rIns="0" bIns="0" rtlCol="0"/>
          <a:lstStyle/>
          <a:p>
            <a:endParaRPr/>
          </a:p>
        </p:txBody>
      </p:sp>
      <p:sp>
        <p:nvSpPr>
          <p:cNvPr id="9" name="object 9">
            <a:extLst>
              <a:ext uri="{FF2B5EF4-FFF2-40B4-BE49-F238E27FC236}">
                <a16:creationId xmlns:a16="http://schemas.microsoft.com/office/drawing/2014/main" id="{1AFD6D6D-8CFD-AB3A-B6EF-E772483F326C}"/>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4</a:t>
            </a:fld>
            <a:endParaRPr spc="-25"/>
          </a:p>
        </p:txBody>
      </p:sp>
      <p:sp>
        <p:nvSpPr>
          <p:cNvPr id="10" name="object 14">
            <a:extLst>
              <a:ext uri="{FF2B5EF4-FFF2-40B4-BE49-F238E27FC236}">
                <a16:creationId xmlns:a16="http://schemas.microsoft.com/office/drawing/2014/main" id="{D615EC9C-6A44-0266-5F18-0789DA041461}"/>
              </a:ext>
            </a:extLst>
          </p:cNvPr>
          <p:cNvSpPr/>
          <p:nvPr/>
        </p:nvSpPr>
        <p:spPr>
          <a:xfrm>
            <a:off x="11964240" y="241718"/>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Tree>
    <p:extLst>
      <p:ext uri="{BB962C8B-B14F-4D97-AF65-F5344CB8AC3E}">
        <p14:creationId xmlns:p14="http://schemas.microsoft.com/office/powerpoint/2010/main" val="429029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2033"/>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496799" cy="7035800"/>
          </a:xfrm>
          <a:prstGeom prst="rect">
            <a:avLst/>
          </a:prstGeom>
          <a:ln>
            <a:solidFill>
              <a:srgbClr val="59C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bject 4"/>
          <p:cNvSpPr txBox="1">
            <a:spLocks noGrp="1"/>
          </p:cNvSpPr>
          <p:nvPr>
            <p:ph type="title"/>
          </p:nvPr>
        </p:nvSpPr>
        <p:spPr>
          <a:xfrm>
            <a:off x="794951" y="388876"/>
            <a:ext cx="6949260" cy="1359929"/>
          </a:xfrm>
          <a:prstGeom prst="rect">
            <a:avLst/>
          </a:prstGeom>
        </p:spPr>
        <p:txBody>
          <a:bodyPr vert="horz" wrap="square" lIns="0" tIns="12700" rIns="0" bIns="0" rtlCol="0" anchor="t">
            <a:noAutofit/>
          </a:bodyPr>
          <a:lstStyle/>
          <a:p>
            <a:pPr marL="99060">
              <a:lnSpc>
                <a:spcPct val="90000"/>
              </a:lnSpc>
              <a:spcBef>
                <a:spcPts val="100"/>
              </a:spcBef>
            </a:pPr>
            <a:r>
              <a:rPr lang="en-US" sz="3200">
                <a:solidFill>
                  <a:schemeClr val="bg1"/>
                </a:solidFill>
                <a:latin typeface="Arial"/>
                <a:cs typeface="Arial"/>
              </a:rPr>
              <a:t>How can we build a community across so many different </a:t>
            </a:r>
            <a:br>
              <a:rPr lang="en-US" sz="3200">
                <a:solidFill>
                  <a:schemeClr val="bg1"/>
                </a:solidFill>
                <a:latin typeface="Arial"/>
                <a:cs typeface="Arial"/>
              </a:rPr>
            </a:br>
            <a:r>
              <a:rPr lang="en-US" sz="3200">
                <a:solidFill>
                  <a:schemeClr val="bg1"/>
                </a:solidFill>
                <a:latin typeface="Arial"/>
                <a:cs typeface="Arial"/>
              </a:rPr>
              <a:t>federated services? </a:t>
            </a:r>
            <a:endParaRPr lang="en-US" sz="3200">
              <a:solidFill>
                <a:schemeClr val="bg1"/>
              </a:solidFill>
            </a:endParaRPr>
          </a:p>
        </p:txBody>
      </p:sp>
      <p:sp>
        <p:nvSpPr>
          <p:cNvPr id="3" name="object 3"/>
          <p:cNvSpPr txBox="1">
            <a:spLocks noGrp="1"/>
          </p:cNvSpPr>
          <p:nvPr>
            <p:ph type="body" idx="1"/>
          </p:nvPr>
        </p:nvSpPr>
        <p:spPr>
          <a:xfrm>
            <a:off x="859154" y="2058481"/>
            <a:ext cx="5528196" cy="4464150"/>
          </a:xfrm>
          <a:prstGeom prst="rect">
            <a:avLst/>
          </a:prstGeom>
        </p:spPr>
        <p:txBody>
          <a:bodyPr vert="horz" wrap="square" lIns="0" tIns="12700" rIns="0" bIns="0" rtlCol="0" anchor="t">
            <a:normAutofit/>
          </a:bodyPr>
          <a:lstStyle/>
          <a:p>
            <a:pPr>
              <a:lnSpc>
                <a:spcPct val="90000"/>
              </a:lnSpc>
            </a:pPr>
            <a:r>
              <a:rPr lang="en-US" sz="1900">
                <a:solidFill>
                  <a:srgbClr val="59AFFF"/>
                </a:solidFill>
              </a:rPr>
              <a:t>Across the UK, everyone within the scientific community has different experiences, </a:t>
            </a:r>
            <a:r>
              <a:rPr lang="en-US" sz="1900" err="1">
                <a:solidFill>
                  <a:srgbClr val="59AFFF"/>
                </a:solidFill>
              </a:rPr>
              <a:t>behaviours</a:t>
            </a:r>
            <a:r>
              <a:rPr lang="en-US" sz="1900">
                <a:solidFill>
                  <a:srgbClr val="59AFFF"/>
                </a:solidFill>
              </a:rPr>
              <a:t>, and needs. They carry out their day to day tasks trying to cross-collaborate using inconsistent and siloed data and platforms...</a:t>
            </a:r>
          </a:p>
          <a:p>
            <a:pPr>
              <a:lnSpc>
                <a:spcPct val="90000"/>
              </a:lnSpc>
            </a:pPr>
            <a:br>
              <a:rPr lang="en-US" sz="1900"/>
            </a:br>
            <a:r>
              <a:rPr lang="en-US" sz="1900" b="1">
                <a:solidFill>
                  <a:schemeClr val="bg1"/>
                </a:solidFill>
              </a:rPr>
              <a:t>How can we foster a community without first understanding these challenges? </a:t>
            </a:r>
          </a:p>
          <a:p>
            <a:pPr marL="342900" indent="-342900">
              <a:lnSpc>
                <a:spcPct val="90000"/>
              </a:lnSpc>
              <a:buFont typeface="Arial"/>
              <a:buChar char="•"/>
            </a:pPr>
            <a:r>
              <a:rPr lang="en-US" sz="1900">
                <a:solidFill>
                  <a:srgbClr val="59AFFF"/>
                </a:solidFill>
              </a:rPr>
              <a:t>We aim to understand their perspectives, </a:t>
            </a:r>
            <a:br>
              <a:rPr lang="en-US" sz="1900">
                <a:solidFill>
                  <a:srgbClr val="59AFFF"/>
                </a:solidFill>
              </a:rPr>
            </a:br>
            <a:r>
              <a:rPr lang="en-US" sz="1900">
                <a:solidFill>
                  <a:srgbClr val="59AFFF"/>
                </a:solidFill>
              </a:rPr>
              <a:t>requirements, needs, and pain points </a:t>
            </a:r>
          </a:p>
          <a:p>
            <a:pPr marL="342900" indent="-342900">
              <a:lnSpc>
                <a:spcPct val="90000"/>
              </a:lnSpc>
              <a:buFont typeface="Arial"/>
              <a:buChar char="•"/>
            </a:pPr>
            <a:r>
              <a:rPr lang="en-US" sz="1900">
                <a:solidFill>
                  <a:srgbClr val="59AFFF"/>
                </a:solidFill>
              </a:rPr>
              <a:t>This will enable a two way flow of knowledge sharing (while we research we evangelise the platform), and tap into the communities which will be the future end-users</a:t>
            </a:r>
          </a:p>
          <a:p>
            <a:pPr marL="355600" marR="5080" indent="-342900">
              <a:lnSpc>
                <a:spcPct val="90000"/>
              </a:lnSpc>
              <a:spcBef>
                <a:spcPts val="100"/>
              </a:spcBef>
              <a:buFont typeface="Arial"/>
              <a:buChar char="•"/>
            </a:pPr>
            <a:r>
              <a:rPr lang="en-US" sz="1900">
                <a:solidFill>
                  <a:srgbClr val="59AFFF"/>
                </a:solidFill>
              </a:rPr>
              <a:t>During this process, the findings will help us create roadmaps for the future </a:t>
            </a:r>
            <a:br>
              <a:rPr lang="en-US" sz="1900">
                <a:solidFill>
                  <a:srgbClr val="59AFFF"/>
                </a:solidFill>
              </a:rPr>
            </a:br>
            <a:r>
              <a:rPr lang="en-US" sz="1900">
                <a:solidFill>
                  <a:srgbClr val="59AFFF"/>
                </a:solidFill>
              </a:rPr>
              <a:t>(needs = delivery requirements)</a:t>
            </a:r>
          </a:p>
        </p:txBody>
      </p:sp>
      <p:pic>
        <p:nvPicPr>
          <p:cNvPr id="11" name="Picture 10" descr="Boats in the water&#10;&#10;AI-generated content may be incorrect.">
            <a:extLst>
              <a:ext uri="{FF2B5EF4-FFF2-40B4-BE49-F238E27FC236}">
                <a16:creationId xmlns:a16="http://schemas.microsoft.com/office/drawing/2014/main" id="{D4BAB7D8-46A4-88E1-9D09-DC3E13253C1A}"/>
              </a:ext>
            </a:extLst>
          </p:cNvPr>
          <p:cNvPicPr>
            <a:picLocks noChangeAspect="1"/>
          </p:cNvPicPr>
          <p:nvPr/>
        </p:nvPicPr>
        <p:blipFill>
          <a:blip r:embed="rId2"/>
          <a:srcRect l="25067" r="1" b="1"/>
          <a:stretch>
            <a:fillRect/>
          </a:stretch>
        </p:blipFill>
        <p:spPr>
          <a:xfrm>
            <a:off x="6534292" y="778179"/>
            <a:ext cx="5250294" cy="525503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9" name="object 9"/>
          <p:cNvSpPr txBox="1">
            <a:spLocks noGrp="1"/>
          </p:cNvSpPr>
          <p:nvPr>
            <p:ph type="sldNum" sz="quarter" idx="7"/>
          </p:nvPr>
        </p:nvSpPr>
        <p:spPr>
          <a:xfrm>
            <a:off x="9439361" y="6521143"/>
            <a:ext cx="2811779" cy="374591"/>
          </a:xfrm>
          <a:prstGeom prst="rect">
            <a:avLst/>
          </a:prstGeom>
        </p:spPr>
        <p:txBody>
          <a:bodyPr vert="horz" wrap="square" lIns="0" tIns="19685" rIns="0" bIns="0" rtlCol="0" anchor="t">
            <a:normAutofit/>
          </a:bodyPr>
          <a:lstStyle/>
          <a:p>
            <a:pPr marL="12700" algn="r">
              <a:spcBef>
                <a:spcPts val="155"/>
              </a:spcBef>
            </a:pPr>
            <a:fld id="{81D60167-4931-47E6-BA6A-407CBD079E47}" type="slidenum">
              <a:rPr spc="-25" dirty="0"/>
              <a:pPr marL="12700" algn="r">
                <a:spcBef>
                  <a:spcPts val="155"/>
                </a:spcBef>
              </a:pPr>
              <a:t>5</a:t>
            </a:fld>
            <a:endParaRPr lang="en-GB" spc="-25"/>
          </a:p>
        </p:txBody>
      </p:sp>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418429" y="705654"/>
            <a:ext cx="5607925" cy="5612991"/>
          </a:xfrm>
          <a:prstGeom prst="arc">
            <a:avLst>
              <a:gd name="adj1" fmla="val 16200000"/>
              <a:gd name="adj2" fmla="val 20093138"/>
            </a:avLst>
          </a:prstGeom>
          <a:ln w="127000" cap="rnd">
            <a:solidFill>
              <a:srgbClr val="59C3C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4775" y="945006"/>
            <a:ext cx="810796" cy="78951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bject 14">
            <a:extLst>
              <a:ext uri="{FF2B5EF4-FFF2-40B4-BE49-F238E27FC236}">
                <a16:creationId xmlns:a16="http://schemas.microsoft.com/office/drawing/2014/main" id="{C725E8A4-ABC8-3A0E-4F55-1D8E7E16F4A5}"/>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Tree>
  </p:cSld>
  <p:clrMapOvr>
    <a:masterClrMapping/>
  </p:clrMapOvr>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F246AA48-0647-A5D0-1393-AA2D1CDC054B}"/>
            </a:ext>
          </a:extLst>
        </p:cNvPr>
        <p:cNvGrpSpPr/>
        <p:nvPr/>
      </p:nvGrpSpPr>
      <p:grpSpPr>
        <a:xfrm>
          <a:off x="0" y="0"/>
          <a:ext cx="0" cy="0"/>
          <a:chOff x="0" y="0"/>
          <a:chExt cx="0" cy="0"/>
        </a:xfrm>
      </p:grpSpPr>
      <p:sp>
        <p:nvSpPr>
          <p:cNvPr id="13" name="object 13">
            <a:extLst>
              <a:ext uri="{FF2B5EF4-FFF2-40B4-BE49-F238E27FC236}">
                <a16:creationId xmlns:a16="http://schemas.microsoft.com/office/drawing/2014/main" id="{6367A053-64F3-11BB-384E-D3611C4DB80E}"/>
              </a:ext>
            </a:extLst>
          </p:cNvPr>
          <p:cNvSpPr txBox="1">
            <a:spLocks noGrp="1"/>
          </p:cNvSpPr>
          <p:nvPr>
            <p:ph type="title"/>
          </p:nvPr>
        </p:nvSpPr>
        <p:spPr>
          <a:xfrm>
            <a:off x="604566" y="545233"/>
            <a:ext cx="8687603" cy="751488"/>
          </a:xfrm>
          <a:prstGeom prst="rect">
            <a:avLst/>
          </a:prstGeom>
        </p:spPr>
        <p:txBody>
          <a:bodyPr vert="horz" wrap="square" lIns="0" tIns="12700" rIns="0" bIns="0" rtlCol="0" anchor="t">
            <a:spAutoFit/>
          </a:bodyPr>
          <a:lstStyle/>
          <a:p>
            <a:pPr marL="12700">
              <a:spcBef>
                <a:spcPts val="100"/>
              </a:spcBef>
            </a:pPr>
            <a:r>
              <a:rPr lang="en-US">
                <a:solidFill>
                  <a:schemeClr val="bg1"/>
                </a:solidFill>
                <a:latin typeface="Arial"/>
                <a:cs typeface="Arial"/>
              </a:rPr>
              <a:t>Building on past work</a:t>
            </a:r>
            <a:endParaRPr>
              <a:solidFill>
                <a:schemeClr val="bg1"/>
              </a:solidFill>
            </a:endParaRPr>
          </a:p>
        </p:txBody>
      </p:sp>
      <p:sp>
        <p:nvSpPr>
          <p:cNvPr id="14" name="object 14">
            <a:extLst>
              <a:ext uri="{FF2B5EF4-FFF2-40B4-BE49-F238E27FC236}">
                <a16:creationId xmlns:a16="http://schemas.microsoft.com/office/drawing/2014/main" id="{B1FF7C60-8047-6816-2C73-FE01B68FE7DD}"/>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a:extLst>
              <a:ext uri="{FF2B5EF4-FFF2-40B4-BE49-F238E27FC236}">
                <a16:creationId xmlns:a16="http://schemas.microsoft.com/office/drawing/2014/main" id="{4913D984-67F7-9CB8-E0C9-DFF3B30D7DEC}"/>
              </a:ext>
            </a:extLst>
          </p:cNvPr>
          <p:cNvSpPr txBox="1">
            <a:spLocks noGrp="1"/>
          </p:cNvSpPr>
          <p:nvPr>
            <p:ph type="sldNum" sz="quarter" idx="7"/>
          </p:nvPr>
        </p:nvSpPr>
        <p:spPr>
          <a:xfrm>
            <a:off x="12417893" y="7348733"/>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6</a:t>
            </a:fld>
            <a:endParaRPr spc="-25">
              <a:solidFill>
                <a:schemeClr val="bg1"/>
              </a:solidFill>
            </a:endParaRPr>
          </a:p>
        </p:txBody>
      </p:sp>
      <p:sp>
        <p:nvSpPr>
          <p:cNvPr id="2" name="TextBox 1">
            <a:extLst>
              <a:ext uri="{FF2B5EF4-FFF2-40B4-BE49-F238E27FC236}">
                <a16:creationId xmlns:a16="http://schemas.microsoft.com/office/drawing/2014/main" id="{03467D34-D0DF-F7B2-7385-E6134791B03C}"/>
              </a:ext>
            </a:extLst>
          </p:cNvPr>
          <p:cNvSpPr txBox="1"/>
          <p:nvPr/>
        </p:nvSpPr>
        <p:spPr>
          <a:xfrm>
            <a:off x="605496" y="2083522"/>
            <a:ext cx="1000797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GB" sz="2400">
                <a:solidFill>
                  <a:srgbClr val="59AFFF"/>
                </a:solidFill>
                <a:latin typeface="Arial"/>
                <a:cs typeface="Arial"/>
              </a:rPr>
              <a:t>Digital Solutions Hub work can be used as a platform to expand on</a:t>
            </a:r>
            <a:br>
              <a:rPr lang="en-US" sz="2000"/>
            </a:br>
            <a:endParaRPr lang="en-US" sz="2000">
              <a:solidFill>
                <a:srgbClr val="59AFFF"/>
              </a:solidFill>
            </a:endParaRPr>
          </a:p>
          <a:p>
            <a:pPr marL="342900" indent="-342900" algn="l">
              <a:buFont typeface="Arial"/>
              <a:buChar char="•"/>
            </a:pPr>
            <a:r>
              <a:rPr lang="en-GB" sz="2400">
                <a:solidFill>
                  <a:srgbClr val="59AFFF"/>
                </a:solidFill>
                <a:latin typeface="Arial"/>
                <a:cs typeface="Arial"/>
              </a:rPr>
              <a:t>EDS has a range of datasets (e.g., Landcover map, sea level, air quality, geological maps) that can be integrated to inform decision making that enables the planning and provision of built infrastructure (e.g. houses, parks, access to beaches) that supports a mentally and physically healthy society</a:t>
            </a:r>
            <a:br>
              <a:rPr lang="en-US" sz="2000"/>
            </a:br>
            <a:endParaRPr lang="en-GB" sz="2000">
              <a:solidFill>
                <a:srgbClr val="59AFFF"/>
              </a:solidFill>
              <a:latin typeface="Arial"/>
              <a:cs typeface="Arial"/>
            </a:endParaRPr>
          </a:p>
          <a:p>
            <a:pPr marL="342900" indent="-342900" algn="l">
              <a:buFont typeface="Arial"/>
              <a:buChar char="•"/>
            </a:pPr>
            <a:r>
              <a:rPr lang="en-GB" sz="2400">
                <a:solidFill>
                  <a:srgbClr val="59AFFF"/>
                </a:solidFill>
                <a:latin typeface="Arial"/>
                <a:cs typeface="Arial"/>
              </a:rPr>
              <a:t>This work has resulted in the EDS Toolkit which makes our findings and ways of working open source</a:t>
            </a:r>
          </a:p>
          <a:p>
            <a:pPr marL="342900" indent="-342900" algn="l">
              <a:buFont typeface="Arial"/>
              <a:buChar char="•"/>
            </a:pPr>
            <a:endParaRPr lang="en-GB" sz="2400">
              <a:solidFill>
                <a:srgbClr val="59AFFF"/>
              </a:solidFill>
              <a:latin typeface="Arial"/>
              <a:cs typeface="Arial"/>
            </a:endParaRPr>
          </a:p>
          <a:p>
            <a:pPr marL="342900" indent="-342900" algn="l">
              <a:buFont typeface="Arial"/>
              <a:buChar char="•"/>
            </a:pPr>
            <a:r>
              <a:rPr lang="en-GB" sz="2400">
                <a:solidFill>
                  <a:srgbClr val="59AFFF"/>
                </a:solidFill>
                <a:latin typeface="Arial"/>
                <a:cs typeface="Arial"/>
              </a:rPr>
              <a:t>If it can work for environmental science, maybe it could work for </a:t>
            </a:r>
          </a:p>
        </p:txBody>
      </p:sp>
      <p:sp>
        <p:nvSpPr>
          <p:cNvPr id="4" name="object 5">
            <a:extLst>
              <a:ext uri="{FF2B5EF4-FFF2-40B4-BE49-F238E27FC236}">
                <a16:creationId xmlns:a16="http://schemas.microsoft.com/office/drawing/2014/main" id="{91397529-9162-4446-B938-BBEB6E19B169}"/>
              </a:ext>
            </a:extLst>
          </p:cNvPr>
          <p:cNvSpPr txBox="1">
            <a:spLocks/>
          </p:cNvSpPr>
          <p:nvPr/>
        </p:nvSpPr>
        <p:spPr>
          <a:xfrm>
            <a:off x="12080106" y="6604000"/>
            <a:ext cx="226695" cy="226695"/>
          </a:xfrm>
          <a:prstGeom prst="rect">
            <a:avLst/>
          </a:prstGeom>
        </p:spPr>
        <p:txBody>
          <a:bodyPr vert="horz" wrap="square" lIns="0" tIns="19685" rIns="0" bIns="0" rtlCol="0">
            <a:spAutoFit/>
          </a:bodyPr>
          <a:lstStyle>
            <a:defPPr>
              <a:defRPr kern="0"/>
            </a:defPPr>
            <a:lvl1pPr>
              <a:defRPr sz="1200" b="0" i="0">
                <a:solidFill>
                  <a:schemeClr val="tx1"/>
                </a:solidFill>
                <a:latin typeface="Arial"/>
                <a:cs typeface="Arial"/>
              </a:defRPr>
            </a:lvl1pPr>
          </a:lstStyle>
          <a:p>
            <a:pPr marL="12700">
              <a:spcBef>
                <a:spcPts val="155"/>
              </a:spcBef>
            </a:pPr>
            <a:fld id="{81D60167-4931-47E6-BA6A-407CBD079E47}" type="slidenum">
              <a:rPr lang="en-GB" spc="-25" dirty="0"/>
              <a:pPr marL="12700">
                <a:spcBef>
                  <a:spcPts val="155"/>
                </a:spcBef>
              </a:pPr>
              <a:t>6</a:t>
            </a:fld>
            <a:endParaRPr lang="en-GB" spc="-25"/>
          </a:p>
        </p:txBody>
      </p:sp>
    </p:spTree>
    <p:extLst>
      <p:ext uri="{BB962C8B-B14F-4D97-AF65-F5344CB8AC3E}">
        <p14:creationId xmlns:p14="http://schemas.microsoft.com/office/powerpoint/2010/main" val="1071866722"/>
      </p:ext>
    </p:extLst>
  </p:cSld>
  <p:clrMapOvr>
    <a:masterClrMapping/>
  </p:clrMapOvr>
  <p:extLst>
    <p:ext uri="{6950BFC3-D8DA-4A85-94F7-54DA5524770B}">
      <p188:commentRel xmlns:p188="http://schemas.microsoft.com/office/powerpoint/2018/8/main" xmlns="" r:id="rId3"/>
    </p:ext>
  </p:extLs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4F5BEC00-0F0E-ABCA-9FA9-97B684027EB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432C7EF-ABA4-AB63-4979-F27A563E3D3E}"/>
              </a:ext>
            </a:extLst>
          </p:cNvPr>
          <p:cNvSpPr txBox="1">
            <a:spLocks noGrp="1"/>
          </p:cNvSpPr>
          <p:nvPr>
            <p:ph type="title"/>
          </p:nvPr>
        </p:nvSpPr>
        <p:spPr>
          <a:xfrm>
            <a:off x="602773" y="349209"/>
            <a:ext cx="6560359" cy="1650849"/>
          </a:xfrm>
          <a:prstGeom prst="rect">
            <a:avLst/>
          </a:prstGeom>
        </p:spPr>
        <p:txBody>
          <a:bodyPr vert="horz" wrap="square" lIns="0" tIns="171843" rIns="0" bIns="0" rtlCol="0" anchor="t">
            <a:spAutoFit/>
          </a:bodyPr>
          <a:lstStyle/>
          <a:p>
            <a:pPr marL="99060">
              <a:spcBef>
                <a:spcPts val="100"/>
              </a:spcBef>
            </a:pPr>
            <a:r>
              <a:rPr lang="en-US">
                <a:solidFill>
                  <a:schemeClr val="bg1"/>
                </a:solidFill>
                <a:latin typeface="Arial"/>
                <a:cs typeface="Arial"/>
              </a:rPr>
              <a:t>Who: users and </a:t>
            </a:r>
            <a:br>
              <a:rPr lang="en-US">
                <a:solidFill>
                  <a:schemeClr val="bg1"/>
                </a:solidFill>
                <a:latin typeface="Arial"/>
                <a:cs typeface="Arial"/>
              </a:rPr>
            </a:br>
            <a:r>
              <a:rPr lang="en-US">
                <a:solidFill>
                  <a:schemeClr val="bg1"/>
                </a:solidFill>
                <a:latin typeface="Arial"/>
                <a:cs typeface="Arial"/>
              </a:rPr>
              <a:t>key stakeholders</a:t>
            </a:r>
            <a:endParaRPr lang="en-US">
              <a:solidFill>
                <a:schemeClr val="bg1"/>
              </a:solidFill>
            </a:endParaRPr>
          </a:p>
        </p:txBody>
      </p:sp>
      <p:sp>
        <p:nvSpPr>
          <p:cNvPr id="3" name="object 3">
            <a:extLst>
              <a:ext uri="{FF2B5EF4-FFF2-40B4-BE49-F238E27FC236}">
                <a16:creationId xmlns:a16="http://schemas.microsoft.com/office/drawing/2014/main" id="{76F99469-9E18-BB07-8FF9-91C714B99ACF}"/>
              </a:ext>
            </a:extLst>
          </p:cNvPr>
          <p:cNvSpPr txBox="1"/>
          <p:nvPr/>
        </p:nvSpPr>
        <p:spPr>
          <a:xfrm>
            <a:off x="716811" y="2375949"/>
            <a:ext cx="6692972" cy="3905621"/>
          </a:xfrm>
          <a:prstGeom prst="rect">
            <a:avLst/>
          </a:prstGeom>
        </p:spPr>
        <p:txBody>
          <a:bodyPr vert="horz" wrap="square" lIns="0" tIns="12700" rIns="0" bIns="0" rtlCol="0" anchor="t">
            <a:spAutoFit/>
          </a:bodyPr>
          <a:lstStyle/>
          <a:p>
            <a:pPr marL="355600" indent="-342900">
              <a:lnSpc>
                <a:spcPct val="105000"/>
              </a:lnSpc>
              <a:spcBef>
                <a:spcPts val="1395"/>
              </a:spcBef>
              <a:buFont typeface="Arial"/>
              <a:buChar char="•"/>
              <a:tabLst>
                <a:tab pos="393065" algn="l"/>
              </a:tabLst>
            </a:pPr>
            <a:r>
              <a:rPr lang="en-GB" sz="2200">
                <a:solidFill>
                  <a:srgbClr val="59AFFF"/>
                </a:solidFill>
                <a:latin typeface="Arial"/>
                <a:cs typeface="Arial"/>
              </a:rPr>
              <a:t>Use existing work as a starting point </a:t>
            </a:r>
            <a:br>
              <a:rPr lang="en-GB" sz="2200">
                <a:solidFill>
                  <a:srgbClr val="59AFFF"/>
                </a:solidFill>
                <a:latin typeface="Arial"/>
                <a:cs typeface="Arial"/>
              </a:rPr>
            </a:br>
            <a:r>
              <a:rPr lang="en-GB" sz="2200">
                <a:solidFill>
                  <a:srgbClr val="59AFFF"/>
                </a:solidFill>
                <a:latin typeface="Arial"/>
                <a:cs typeface="Arial"/>
              </a:rPr>
              <a:t>(e.g.: Digital Solutions Hub report)</a:t>
            </a:r>
            <a:endParaRPr lang="en-US" sz="2200">
              <a:solidFill>
                <a:srgbClr val="59AFFF"/>
              </a:solidFill>
              <a:latin typeface="Arial"/>
              <a:cs typeface="Arial"/>
            </a:endParaRPr>
          </a:p>
          <a:p>
            <a:pPr marL="355600" indent="-342900">
              <a:lnSpc>
                <a:spcPct val="105000"/>
              </a:lnSpc>
              <a:spcBef>
                <a:spcPts val="1395"/>
              </a:spcBef>
              <a:buFont typeface="Arial"/>
              <a:buChar char="•"/>
              <a:tabLst>
                <a:tab pos="393065" algn="l"/>
              </a:tabLst>
            </a:pPr>
            <a:r>
              <a:rPr lang="en-GB" sz="2200">
                <a:solidFill>
                  <a:srgbClr val="59AFFF"/>
                </a:solidFill>
                <a:latin typeface="Arial"/>
                <a:cs typeface="Arial"/>
              </a:rPr>
              <a:t>This project will expand on this in an iterative </a:t>
            </a:r>
            <a:br>
              <a:rPr lang="en-GB" sz="2200">
                <a:solidFill>
                  <a:srgbClr val="59AFFF"/>
                </a:solidFill>
                <a:latin typeface="Arial"/>
                <a:cs typeface="Arial"/>
              </a:rPr>
            </a:br>
            <a:r>
              <a:rPr lang="en-GB" sz="2200">
                <a:solidFill>
                  <a:srgbClr val="59AFFF"/>
                </a:solidFill>
                <a:latin typeface="Arial"/>
                <a:cs typeface="Arial"/>
              </a:rPr>
              <a:t>way - we will review and expand new material</a:t>
            </a:r>
          </a:p>
          <a:p>
            <a:pPr marL="355600" indent="-342900">
              <a:lnSpc>
                <a:spcPct val="105000"/>
              </a:lnSpc>
              <a:spcBef>
                <a:spcPts val="1395"/>
              </a:spcBef>
              <a:buFont typeface="Arial"/>
              <a:buChar char="•"/>
              <a:tabLst>
                <a:tab pos="393065" algn="l"/>
              </a:tabLst>
            </a:pPr>
            <a:r>
              <a:rPr lang="en-GB" sz="2200">
                <a:solidFill>
                  <a:srgbClr val="59AFFF"/>
                </a:solidFill>
                <a:latin typeface="Arial"/>
                <a:cs typeface="Arial"/>
              </a:rPr>
              <a:t>Broaden out beyond environmental science</a:t>
            </a:r>
          </a:p>
          <a:p>
            <a:pPr marL="355600" indent="-342900">
              <a:lnSpc>
                <a:spcPct val="105000"/>
              </a:lnSpc>
              <a:spcBef>
                <a:spcPts val="1395"/>
              </a:spcBef>
              <a:buFont typeface="Arial"/>
              <a:buChar char="•"/>
              <a:tabLst>
                <a:tab pos="393065" algn="l"/>
              </a:tabLst>
            </a:pPr>
            <a:r>
              <a:rPr lang="en-GB" sz="2200">
                <a:solidFill>
                  <a:srgbClr val="59AFFF"/>
                </a:solidFill>
                <a:latin typeface="Arial"/>
                <a:cs typeface="Segoe UI"/>
              </a:rPr>
              <a:t>Stakeholder mapping part of the project to identify new findings (and adapt our work plan to suit)</a:t>
            </a:r>
          </a:p>
          <a:p>
            <a:pPr marL="355600" indent="-342900">
              <a:lnSpc>
                <a:spcPct val="105000"/>
              </a:lnSpc>
              <a:spcBef>
                <a:spcPts val="1395"/>
              </a:spcBef>
              <a:buFont typeface="Arial"/>
              <a:buChar char="•"/>
              <a:tabLst>
                <a:tab pos="393065" algn="l"/>
              </a:tabLst>
            </a:pPr>
            <a:r>
              <a:rPr lang="en-GB" sz="2200" i="1">
                <a:solidFill>
                  <a:srgbClr val="59AFFF"/>
                </a:solidFill>
                <a:latin typeface="Arial"/>
                <a:cs typeface="Segoe UI"/>
              </a:rPr>
              <a:t>"Talk data to me" </a:t>
            </a:r>
            <a:r>
              <a:rPr lang="en-GB" sz="2200">
                <a:solidFill>
                  <a:srgbClr val="59AFFF"/>
                </a:solidFill>
                <a:latin typeface="Arial"/>
                <a:cs typeface="Arial"/>
              </a:rPr>
              <a:t>Measurement metrics will be introduced so outcomes are quantifiable</a:t>
            </a:r>
          </a:p>
        </p:txBody>
      </p:sp>
      <p:sp>
        <p:nvSpPr>
          <p:cNvPr id="4" name="object 4">
            <a:extLst>
              <a:ext uri="{FF2B5EF4-FFF2-40B4-BE49-F238E27FC236}">
                <a16:creationId xmlns:a16="http://schemas.microsoft.com/office/drawing/2014/main" id="{77498B8C-2CFA-4D9F-F744-9E243A3AD2BC}"/>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BB8BD9F1-7E6D-AC4A-D52B-33D1909D6848}"/>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7</a:t>
            </a:fld>
            <a:endParaRPr spc="-25"/>
          </a:p>
        </p:txBody>
      </p:sp>
      <p:pic>
        <p:nvPicPr>
          <p:cNvPr id="6" name="Picture 5">
            <a:extLst>
              <a:ext uri="{FF2B5EF4-FFF2-40B4-BE49-F238E27FC236}">
                <a16:creationId xmlns:a16="http://schemas.microsoft.com/office/drawing/2014/main" id="{7AFC5088-6E8D-6DFC-07A5-B71B43D7AA9D}"/>
              </a:ext>
            </a:extLst>
          </p:cNvPr>
          <p:cNvPicPr>
            <a:picLocks noChangeAspect="1"/>
          </p:cNvPicPr>
          <p:nvPr/>
        </p:nvPicPr>
        <p:blipFill>
          <a:blip r:embed="rId2"/>
          <a:srcRect t="599" r="3035" b="2036"/>
          <a:stretch>
            <a:fillRect/>
          </a:stretch>
        </p:blipFill>
        <p:spPr>
          <a:xfrm rot="-420000">
            <a:off x="7319827" y="571357"/>
            <a:ext cx="4191045" cy="58047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686189"/>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48B07A24-49B6-7164-F732-B240DBC1D45D}"/>
            </a:ext>
          </a:extLst>
        </p:cNvPr>
        <p:cNvGrpSpPr/>
        <p:nvPr/>
      </p:nvGrpSpPr>
      <p:grpSpPr>
        <a:xfrm>
          <a:off x="0" y="0"/>
          <a:ext cx="0" cy="0"/>
          <a:chOff x="0" y="0"/>
          <a:chExt cx="0" cy="0"/>
        </a:xfrm>
      </p:grpSpPr>
      <p:sp>
        <p:nvSpPr>
          <p:cNvPr id="13" name="object 13">
            <a:extLst>
              <a:ext uri="{FF2B5EF4-FFF2-40B4-BE49-F238E27FC236}">
                <a16:creationId xmlns:a16="http://schemas.microsoft.com/office/drawing/2014/main" id="{7E35DD68-E84C-9E0C-0A71-94B0038EB002}"/>
              </a:ext>
            </a:extLst>
          </p:cNvPr>
          <p:cNvSpPr txBox="1">
            <a:spLocks noGrp="1"/>
          </p:cNvSpPr>
          <p:nvPr>
            <p:ph type="title"/>
          </p:nvPr>
        </p:nvSpPr>
        <p:spPr>
          <a:xfrm>
            <a:off x="604566" y="545233"/>
            <a:ext cx="8687603" cy="751488"/>
          </a:xfrm>
          <a:prstGeom prst="rect">
            <a:avLst/>
          </a:prstGeom>
        </p:spPr>
        <p:txBody>
          <a:bodyPr vert="horz" wrap="square" lIns="0" tIns="12700" rIns="0" bIns="0" rtlCol="0" anchor="t">
            <a:spAutoFit/>
          </a:bodyPr>
          <a:lstStyle/>
          <a:p>
            <a:pPr marL="12700">
              <a:spcBef>
                <a:spcPts val="100"/>
              </a:spcBef>
            </a:pPr>
            <a:r>
              <a:rPr lang="en-US">
                <a:solidFill>
                  <a:schemeClr val="bg1"/>
                </a:solidFill>
                <a:latin typeface="Arial"/>
                <a:cs typeface="Arial"/>
              </a:rPr>
              <a:t>Key Outcomes</a:t>
            </a:r>
            <a:endParaRPr lang="en-US">
              <a:solidFill>
                <a:schemeClr val="bg1"/>
              </a:solidFill>
            </a:endParaRPr>
          </a:p>
        </p:txBody>
      </p:sp>
      <p:sp>
        <p:nvSpPr>
          <p:cNvPr id="14" name="object 14">
            <a:extLst>
              <a:ext uri="{FF2B5EF4-FFF2-40B4-BE49-F238E27FC236}">
                <a16:creationId xmlns:a16="http://schemas.microsoft.com/office/drawing/2014/main" id="{7AF4725C-11AD-4C9A-ED79-CE1E5B3B97F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a:extLst>
              <a:ext uri="{FF2B5EF4-FFF2-40B4-BE49-F238E27FC236}">
                <a16:creationId xmlns:a16="http://schemas.microsoft.com/office/drawing/2014/main" id="{A7A1DCD4-CA3F-F0A5-37BE-F74D2E53D72D}"/>
              </a:ext>
            </a:extLst>
          </p:cNvPr>
          <p:cNvSpPr txBox="1">
            <a:spLocks noGrp="1"/>
          </p:cNvSpPr>
          <p:nvPr>
            <p:ph type="sldNum" sz="quarter" idx="7"/>
          </p:nvPr>
        </p:nvSpPr>
        <p:spPr>
          <a:xfrm>
            <a:off x="12417893" y="7348733"/>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8</a:t>
            </a:fld>
            <a:endParaRPr spc="-25">
              <a:solidFill>
                <a:schemeClr val="bg1"/>
              </a:solidFill>
            </a:endParaRPr>
          </a:p>
        </p:txBody>
      </p:sp>
      <p:sp>
        <p:nvSpPr>
          <p:cNvPr id="2" name="TextBox 1">
            <a:extLst>
              <a:ext uri="{FF2B5EF4-FFF2-40B4-BE49-F238E27FC236}">
                <a16:creationId xmlns:a16="http://schemas.microsoft.com/office/drawing/2014/main" id="{EF175C35-FC68-988A-D9B7-2078744C3F12}"/>
              </a:ext>
            </a:extLst>
          </p:cNvPr>
          <p:cNvSpPr txBox="1"/>
          <p:nvPr/>
        </p:nvSpPr>
        <p:spPr>
          <a:xfrm>
            <a:off x="607942" y="1991316"/>
            <a:ext cx="11821791" cy="3076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lnSpc>
                <a:spcPct val="150000"/>
              </a:lnSpc>
              <a:buAutoNum type="arabicPeriod"/>
            </a:pPr>
            <a:r>
              <a:rPr lang="en-GB" sz="2200">
                <a:solidFill>
                  <a:srgbClr val="59AFFF"/>
                </a:solidFill>
                <a:latin typeface="Arial"/>
                <a:cs typeface="Arial"/>
              </a:rPr>
              <a:t>Map user communities and relevant archetypes within identified groups</a:t>
            </a:r>
            <a:endParaRPr lang="en-US" sz="2200">
              <a:solidFill>
                <a:srgbClr val="59AFFF"/>
              </a:solidFill>
              <a:latin typeface="Arial"/>
              <a:cs typeface="Arial"/>
            </a:endParaRPr>
          </a:p>
          <a:p>
            <a:pPr marL="457200" indent="-457200" algn="l">
              <a:lnSpc>
                <a:spcPct val="150000"/>
              </a:lnSpc>
              <a:buAutoNum type="arabicPeriod"/>
            </a:pPr>
            <a:r>
              <a:rPr lang="en-GB" sz="2200">
                <a:solidFill>
                  <a:srgbClr val="59AFFF"/>
                </a:solidFill>
                <a:latin typeface="Arial"/>
                <a:cs typeface="Arial"/>
              </a:rPr>
              <a:t>Research and gather user stories for federated services using </a:t>
            </a:r>
            <a:br>
              <a:rPr lang="en-GB" sz="2200">
                <a:solidFill>
                  <a:srgbClr val="59AFFF"/>
                </a:solidFill>
                <a:latin typeface="Arial"/>
                <a:cs typeface="Arial"/>
              </a:rPr>
            </a:br>
            <a:r>
              <a:rPr lang="en-GB" sz="2200">
                <a:solidFill>
                  <a:srgbClr val="59AFFF"/>
                </a:solidFill>
                <a:latin typeface="Arial"/>
                <a:cs typeface="Arial"/>
              </a:rPr>
              <a:t>environmental data as a pilot</a:t>
            </a:r>
          </a:p>
          <a:p>
            <a:pPr marL="457200" indent="-457200" algn="l">
              <a:lnSpc>
                <a:spcPct val="150000"/>
              </a:lnSpc>
              <a:buAutoNum type="arabicPeriod"/>
            </a:pPr>
            <a:r>
              <a:rPr lang="en-GB" sz="2200">
                <a:solidFill>
                  <a:srgbClr val="59AFFF"/>
                </a:solidFill>
                <a:latin typeface="Arial"/>
                <a:ea typeface="Calibri"/>
                <a:cs typeface="Calibri"/>
              </a:rPr>
              <a:t>Understand how federated roadmaps link together</a:t>
            </a:r>
          </a:p>
          <a:p>
            <a:pPr marL="457200" indent="-457200" algn="l">
              <a:lnSpc>
                <a:spcPct val="150000"/>
              </a:lnSpc>
              <a:buAutoNum type="arabicPeriod"/>
            </a:pPr>
            <a:r>
              <a:rPr lang="en-GB" sz="2200">
                <a:solidFill>
                  <a:srgbClr val="59AFFF"/>
                </a:solidFill>
                <a:latin typeface="Arial"/>
                <a:ea typeface="Calibri"/>
                <a:cs typeface="Calibri"/>
              </a:rPr>
              <a:t>Establish and formalise a network of expert staff to provide </a:t>
            </a:r>
            <a:br>
              <a:rPr lang="en-GB" sz="2200">
                <a:solidFill>
                  <a:srgbClr val="59AFFF"/>
                </a:solidFill>
                <a:latin typeface="Arial"/>
                <a:ea typeface="Calibri"/>
                <a:cs typeface="Calibri"/>
              </a:rPr>
            </a:br>
            <a:r>
              <a:rPr lang="en-GB" sz="2200">
                <a:solidFill>
                  <a:srgbClr val="59AFFF"/>
                </a:solidFill>
                <a:latin typeface="Arial"/>
                <a:ea typeface="Calibri"/>
                <a:cs typeface="Calibri"/>
              </a:rPr>
              <a:t>and communicate recommendations</a:t>
            </a:r>
          </a:p>
        </p:txBody>
      </p:sp>
      <p:sp>
        <p:nvSpPr>
          <p:cNvPr id="4" name="object 5">
            <a:extLst>
              <a:ext uri="{FF2B5EF4-FFF2-40B4-BE49-F238E27FC236}">
                <a16:creationId xmlns:a16="http://schemas.microsoft.com/office/drawing/2014/main" id="{D8D41D58-3DA4-3F7E-DA44-B70C40CFA5E3}"/>
              </a:ext>
            </a:extLst>
          </p:cNvPr>
          <p:cNvSpPr txBox="1">
            <a:spLocks/>
          </p:cNvSpPr>
          <p:nvPr/>
        </p:nvSpPr>
        <p:spPr>
          <a:xfrm>
            <a:off x="12080106" y="6604000"/>
            <a:ext cx="226695" cy="226695"/>
          </a:xfrm>
          <a:prstGeom prst="rect">
            <a:avLst/>
          </a:prstGeom>
        </p:spPr>
        <p:txBody>
          <a:bodyPr vert="horz" wrap="square" lIns="0" tIns="19685" rIns="0" bIns="0" rtlCol="0">
            <a:spAutoFit/>
          </a:bodyPr>
          <a:lstStyle>
            <a:defPPr>
              <a:defRPr kern="0"/>
            </a:defPPr>
            <a:lvl1pPr>
              <a:defRPr sz="1200" b="0" i="0">
                <a:solidFill>
                  <a:schemeClr val="tx1"/>
                </a:solidFill>
                <a:latin typeface="Arial"/>
                <a:cs typeface="Arial"/>
              </a:defRPr>
            </a:lvl1pPr>
          </a:lstStyle>
          <a:p>
            <a:pPr marL="12700">
              <a:spcBef>
                <a:spcPts val="155"/>
              </a:spcBef>
            </a:pPr>
            <a:fld id="{81D60167-4931-47E6-BA6A-407CBD079E47}" type="slidenum">
              <a:rPr lang="en-GB" spc="-25" dirty="0"/>
              <a:pPr marL="12700">
                <a:spcBef>
                  <a:spcPts val="155"/>
                </a:spcBef>
              </a:pPr>
              <a:t>8</a:t>
            </a:fld>
            <a:endParaRPr lang="en-GB" spc="-25"/>
          </a:p>
        </p:txBody>
      </p:sp>
    </p:spTree>
    <p:extLst>
      <p:ext uri="{BB962C8B-B14F-4D97-AF65-F5344CB8AC3E}">
        <p14:creationId xmlns:p14="http://schemas.microsoft.com/office/powerpoint/2010/main" val="264474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A2033"/>
        </a:solidFill>
        <a:effectLst/>
      </p:bgPr>
    </p:bg>
    <p:spTree>
      <p:nvGrpSpPr>
        <p:cNvPr id="1" name="">
          <a:extLst>
            <a:ext uri="{FF2B5EF4-FFF2-40B4-BE49-F238E27FC236}">
              <a16:creationId xmlns:a16="http://schemas.microsoft.com/office/drawing/2014/main" id="{CF184F4D-CF6A-651B-D91A-19EFF9CFC21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F9A2DC0-3F3C-6D44-351B-199F25B911E5}"/>
              </a:ext>
            </a:extLst>
          </p:cNvPr>
          <p:cNvSpPr txBox="1">
            <a:spLocks noGrp="1"/>
          </p:cNvSpPr>
          <p:nvPr>
            <p:ph type="title"/>
          </p:nvPr>
        </p:nvSpPr>
        <p:spPr>
          <a:xfrm>
            <a:off x="535767" y="393660"/>
            <a:ext cx="7193666" cy="912185"/>
          </a:xfrm>
          <a:prstGeom prst="rect">
            <a:avLst/>
          </a:prstGeom>
        </p:spPr>
        <p:txBody>
          <a:bodyPr vert="horz" wrap="square" lIns="0" tIns="171843" rIns="0" bIns="0" rtlCol="0" anchor="t">
            <a:spAutoFit/>
          </a:bodyPr>
          <a:lstStyle/>
          <a:p>
            <a:pPr marL="99060">
              <a:spcBef>
                <a:spcPts val="100"/>
              </a:spcBef>
            </a:pPr>
            <a:r>
              <a:rPr lang="en-US">
                <a:solidFill>
                  <a:schemeClr val="bg1"/>
                </a:solidFill>
                <a:latin typeface="Arial"/>
                <a:cs typeface="Arial"/>
              </a:rPr>
              <a:t>Potential Next Steps</a:t>
            </a:r>
            <a:endParaRPr lang="en-US">
              <a:solidFill>
                <a:schemeClr val="bg1"/>
              </a:solidFill>
            </a:endParaRPr>
          </a:p>
        </p:txBody>
      </p:sp>
      <p:sp>
        <p:nvSpPr>
          <p:cNvPr id="3" name="object 3">
            <a:extLst>
              <a:ext uri="{FF2B5EF4-FFF2-40B4-BE49-F238E27FC236}">
                <a16:creationId xmlns:a16="http://schemas.microsoft.com/office/drawing/2014/main" id="{758AC98E-E05A-8EA5-4EED-FA1E0D8DEB91}"/>
              </a:ext>
            </a:extLst>
          </p:cNvPr>
          <p:cNvSpPr txBox="1"/>
          <p:nvPr/>
        </p:nvSpPr>
        <p:spPr>
          <a:xfrm>
            <a:off x="661310" y="1438961"/>
            <a:ext cx="11171270" cy="5275803"/>
          </a:xfrm>
          <a:prstGeom prst="rect">
            <a:avLst/>
          </a:prstGeom>
        </p:spPr>
        <p:txBody>
          <a:bodyPr vert="horz" wrap="square" lIns="0" tIns="12700" rIns="0" bIns="0" rtlCol="0" anchor="t">
            <a:spAutoFit/>
          </a:bodyPr>
          <a:lstStyle/>
          <a:p>
            <a:pPr marL="12700">
              <a:spcBef>
                <a:spcPts val="1200"/>
              </a:spcBef>
              <a:tabLst>
                <a:tab pos="393065" algn="l"/>
              </a:tabLst>
            </a:pPr>
            <a:r>
              <a:rPr lang="en-GB" sz="2200" b="1">
                <a:solidFill>
                  <a:schemeClr val="accent1">
                    <a:lumMod val="60000"/>
                    <a:lumOff val="40000"/>
                  </a:schemeClr>
                </a:solidFill>
                <a:latin typeface="Arial"/>
                <a:cs typeface="Arial"/>
              </a:rPr>
              <a:t>Do you have....</a:t>
            </a:r>
            <a:endParaRPr lang="en-GB" sz="2200">
              <a:solidFill>
                <a:schemeClr val="accent1">
                  <a:lumMod val="60000"/>
                  <a:lumOff val="40000"/>
                </a:schemeClr>
              </a:solidFill>
              <a:latin typeface="Arial"/>
              <a:cs typeface="Arial"/>
            </a:endParaRPr>
          </a:p>
          <a:p>
            <a:pPr marL="298450">
              <a:spcBef>
                <a:spcPts val="1200"/>
              </a:spcBef>
              <a:tabLst>
                <a:tab pos="393065" algn="l"/>
              </a:tabLst>
            </a:pPr>
            <a:r>
              <a:rPr lang="en-GB" sz="2200">
                <a:solidFill>
                  <a:srgbClr val="59AFFF"/>
                </a:solidFill>
                <a:latin typeface="Arial"/>
                <a:cs typeface="Arial"/>
              </a:rPr>
              <a:t>… relevant user stories that we could look at?</a:t>
            </a:r>
            <a:endParaRPr lang="en-GB" sz="2200">
              <a:solidFill>
                <a:srgbClr val="59AFFF"/>
              </a:solidFill>
            </a:endParaRPr>
          </a:p>
          <a:p>
            <a:pPr marL="298450">
              <a:spcBef>
                <a:spcPts val="1200"/>
              </a:spcBef>
              <a:tabLst>
                <a:tab pos="393065" algn="l"/>
              </a:tabLst>
            </a:pPr>
            <a:r>
              <a:rPr lang="en-GB" sz="2200">
                <a:solidFill>
                  <a:srgbClr val="59AFFF"/>
                </a:solidFill>
                <a:latin typeface="Arial"/>
                <a:cs typeface="Arial"/>
              </a:rPr>
              <a:t>… a good example of a roadmap?</a:t>
            </a:r>
          </a:p>
          <a:p>
            <a:pPr marL="298450">
              <a:spcBef>
                <a:spcPts val="1200"/>
              </a:spcBef>
              <a:tabLst>
                <a:tab pos="393065" algn="l"/>
              </a:tabLst>
            </a:pPr>
            <a:r>
              <a:rPr lang="en-GB" sz="2200">
                <a:solidFill>
                  <a:srgbClr val="59AFFF"/>
                </a:solidFill>
                <a:latin typeface="Arial"/>
                <a:cs typeface="Arial"/>
              </a:rPr>
              <a:t>... experience of applying user research to roadmaps?</a:t>
            </a:r>
          </a:p>
          <a:p>
            <a:pPr marL="298450">
              <a:spcBef>
                <a:spcPts val="1200"/>
              </a:spcBef>
              <a:tabLst>
                <a:tab pos="393065" algn="l"/>
              </a:tabLst>
            </a:pPr>
            <a:r>
              <a:rPr lang="en-GB" sz="2200">
                <a:solidFill>
                  <a:srgbClr val="59AFFF"/>
                </a:solidFill>
                <a:latin typeface="Arial"/>
                <a:cs typeface="Arial"/>
              </a:rPr>
              <a:t>… examples of sharing expertise across federated teams?</a:t>
            </a:r>
          </a:p>
          <a:p>
            <a:pPr marL="12700">
              <a:spcBef>
                <a:spcPts val="1200"/>
              </a:spcBef>
              <a:tabLst>
                <a:tab pos="393065" algn="l"/>
              </a:tabLst>
            </a:pPr>
            <a:r>
              <a:rPr lang="en-GB" sz="2200" b="1" i="1">
                <a:solidFill>
                  <a:schemeClr val="accent1">
                    <a:lumMod val="60000"/>
                    <a:lumOff val="40000"/>
                  </a:schemeClr>
                </a:solidFill>
                <a:latin typeface="Arial"/>
                <a:cs typeface="Arial"/>
              </a:rPr>
              <a:t>Collaborate with us!</a:t>
            </a:r>
            <a:endParaRPr lang="en-GB" sz="2200" b="1" i="1">
              <a:solidFill>
                <a:schemeClr val="accent1">
                  <a:lumMod val="60000"/>
                  <a:lumOff val="40000"/>
                </a:schemeClr>
              </a:solidFill>
            </a:endParaRPr>
          </a:p>
          <a:p>
            <a:pPr marL="355600">
              <a:spcBef>
                <a:spcPts val="1200"/>
              </a:spcBef>
              <a:tabLst>
                <a:tab pos="393065" algn="l"/>
              </a:tabLst>
            </a:pPr>
            <a:r>
              <a:rPr lang="en-GB" sz="2200">
                <a:solidFill>
                  <a:srgbClr val="59AFFF"/>
                </a:solidFill>
                <a:latin typeface="Arial"/>
                <a:cs typeface="Arial"/>
              </a:rPr>
              <a:t>… share your experiences</a:t>
            </a:r>
          </a:p>
          <a:p>
            <a:pPr marL="355600">
              <a:spcBef>
                <a:spcPts val="1200"/>
              </a:spcBef>
              <a:tabLst>
                <a:tab pos="393065" algn="l"/>
              </a:tabLst>
            </a:pPr>
            <a:r>
              <a:rPr lang="en-GB" sz="2200">
                <a:solidFill>
                  <a:srgbClr val="59AFFF"/>
                </a:solidFill>
                <a:latin typeface="Arial"/>
                <a:cs typeface="Arial"/>
              </a:rPr>
              <a:t>… provide feedback</a:t>
            </a:r>
          </a:p>
          <a:p>
            <a:pPr marL="355600">
              <a:spcBef>
                <a:spcPts val="1200"/>
              </a:spcBef>
              <a:tabLst>
                <a:tab pos="393065" algn="l"/>
              </a:tabLst>
            </a:pPr>
            <a:r>
              <a:rPr lang="en-GB" sz="2200">
                <a:solidFill>
                  <a:srgbClr val="59AFFF"/>
                </a:solidFill>
                <a:latin typeface="Arial"/>
                <a:cs typeface="Arial"/>
              </a:rPr>
              <a:t>… test out our processes with your projects/domains</a:t>
            </a:r>
          </a:p>
          <a:p>
            <a:pPr marL="355600">
              <a:spcBef>
                <a:spcPts val="1200"/>
              </a:spcBef>
              <a:tabLst>
                <a:tab pos="393065" algn="l"/>
              </a:tabLst>
            </a:pPr>
            <a:r>
              <a:rPr lang="en-GB" sz="2200">
                <a:solidFill>
                  <a:srgbClr val="59AFFF"/>
                </a:solidFill>
                <a:latin typeface="Arial"/>
                <a:cs typeface="Arial"/>
              </a:rPr>
              <a:t>… tell us your challenges/pain points </a:t>
            </a:r>
            <a:endParaRPr lang="en-GB" sz="2200">
              <a:solidFill>
                <a:srgbClr val="59AFFF"/>
              </a:solidFill>
            </a:endParaRPr>
          </a:p>
          <a:p>
            <a:pPr marL="355600">
              <a:spcBef>
                <a:spcPts val="1200"/>
              </a:spcBef>
              <a:tabLst>
                <a:tab pos="393065" algn="l"/>
              </a:tabLst>
            </a:pPr>
            <a:r>
              <a:rPr lang="en-GB" sz="2200">
                <a:solidFill>
                  <a:srgbClr val="59AFFF"/>
                </a:solidFill>
                <a:latin typeface="Arial"/>
                <a:cs typeface="Arial"/>
              </a:rPr>
              <a:t>… connect this work to the other pillars? </a:t>
            </a:r>
          </a:p>
        </p:txBody>
      </p:sp>
      <p:sp>
        <p:nvSpPr>
          <p:cNvPr id="4" name="object 4">
            <a:extLst>
              <a:ext uri="{FF2B5EF4-FFF2-40B4-BE49-F238E27FC236}">
                <a16:creationId xmlns:a16="http://schemas.microsoft.com/office/drawing/2014/main" id="{752179E3-EB0D-DF40-D4FB-837F94FE83CE}"/>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7CF151A5-F996-EDDB-6CEF-AE68D2B36625}"/>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9</a:t>
            </a:fld>
            <a:endParaRPr spc="-25"/>
          </a:p>
        </p:txBody>
      </p:sp>
    </p:spTree>
    <p:extLst>
      <p:ext uri="{BB962C8B-B14F-4D97-AF65-F5344CB8AC3E}">
        <p14:creationId xmlns:p14="http://schemas.microsoft.com/office/powerpoint/2010/main" val="480010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C01B807ACA144CA73AC8C66EE07878" ma:contentTypeVersion="17" ma:contentTypeDescription="Create a new document." ma:contentTypeScope="" ma:versionID="52e0d4cb9793acad003716d43a42b22b">
  <xsd:schema xmlns:xsd="http://www.w3.org/2001/XMLSchema" xmlns:xs="http://www.w3.org/2001/XMLSchema" xmlns:p="http://schemas.microsoft.com/office/2006/metadata/properties" xmlns:ns3="b874554e-ae2f-4a1a-863e-2fb1c44b9768" xmlns:ns4="f3932939-27f6-43db-9add-daa4100b0b8f" targetNamespace="http://schemas.microsoft.com/office/2006/metadata/properties" ma:root="true" ma:fieldsID="212ab5eef704dfa4a428746eb6a5a391" ns3:_="" ns4:_="">
    <xsd:import namespace="b874554e-ae2f-4a1a-863e-2fb1c44b9768"/>
    <xsd:import namespace="f3932939-27f6-43db-9add-daa4100b0b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_activity" minOccurs="0"/>
                <xsd:element ref="ns4:MediaServiceObjectDetectorVersions" minOccurs="0"/>
                <xsd:element ref="ns4:MediaLengthInSecond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4554e-ae2f-4a1a-863e-2fb1c44b9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932939-27f6-43db-9add-daa4100b0b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3932939-27f6-43db-9add-daa4100b0b8f" xsi:nil="true"/>
  </documentManagement>
</p:properties>
</file>

<file path=customXml/itemProps1.xml><?xml version="1.0" encoding="utf-8"?>
<ds:datastoreItem xmlns:ds="http://schemas.openxmlformats.org/officeDocument/2006/customXml" ds:itemID="{D7A21E5E-BB58-4BF9-A6B1-BDEB3DF91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4554e-ae2f-4a1a-863e-2fb1c44b9768"/>
    <ds:schemaRef ds:uri="f3932939-27f6-43db-9add-daa4100b0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94495-C2DA-43C0-A0CA-90C3E51C235A}">
  <ds:schemaRefs>
    <ds:schemaRef ds:uri="http://schemas.microsoft.com/sharepoint/v3/contenttype/forms"/>
  </ds:schemaRefs>
</ds:datastoreItem>
</file>

<file path=customXml/itemProps3.xml><?xml version="1.0" encoding="utf-8"?>
<ds:datastoreItem xmlns:ds="http://schemas.openxmlformats.org/officeDocument/2006/customXml" ds:itemID="{94A02E06-B9E7-4369-AD05-E6294E2F3E53}">
  <ds:schemaRef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b874554e-ae2f-4a1a-863e-2fb1c44b9768"/>
    <ds:schemaRef ds:uri="http://purl.org/dc/elements/1.1/"/>
    <ds:schemaRef ds:uri="http://schemas.microsoft.com/office/infopath/2007/PartnerControls"/>
    <ds:schemaRef ds:uri="f3932939-27f6-43db-9add-daa4100b0b8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TotalTime>
  <Words>795</Words>
  <Application>Microsoft Office PowerPoint</Application>
  <PresentationFormat>Custom</PresentationFormat>
  <Paragraphs>78</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Readex Pro Medium</vt:lpstr>
      <vt:lpstr>Segoe UI</vt:lpstr>
      <vt:lpstr>Office Theme</vt:lpstr>
      <vt:lpstr>PowerPoint Presentation</vt:lpstr>
      <vt:lpstr>What is UNITED?</vt:lpstr>
      <vt:lpstr>The Team</vt:lpstr>
      <vt:lpstr>Why focus on environmental science?</vt:lpstr>
      <vt:lpstr>How can we build a community across so many different  federated services? </vt:lpstr>
      <vt:lpstr>Building on past work</vt:lpstr>
      <vt:lpstr>Who: users and  key stakeholders</vt:lpstr>
      <vt:lpstr>Key Outcomes</vt:lpstr>
      <vt:lpstr>Potential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Hanley</dc:creator>
  <cp:lastModifiedBy>Monica Hanley</cp:lastModifiedBy>
  <cp:revision>4</cp:revision>
  <dcterms:created xsi:type="dcterms:W3CDTF">2025-07-17T14:47:45Z</dcterms:created>
  <dcterms:modified xsi:type="dcterms:W3CDTF">2025-09-17T16:57:26Z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2025-07-17T00:00:00Z</vt:filetime>
  </property>
  <property fmtid="{D5CDD505-2E9C-101B-9397-08002B2CF9AE}" pid="3" name="Creator">
    <vt:lpwstr>Adobe InDesign 20.4 (Macintosh)</vt:lpwstr>
  </property>
  <property fmtid="{D5CDD505-2E9C-101B-9397-08002B2CF9AE}" pid="4" name="LastSaved">
    <vt:filetime>2025-07-17T00:00:00Z</vt:filetime>
  </property>
  <property fmtid="{D5CDD505-2E9C-101B-9397-08002B2CF9AE}" pid="5" name="Producer">
    <vt:lpwstr>Adobe PDF Library 17.0</vt:lpwstr>
  </property>
  <property fmtid="{D5CDD505-2E9C-101B-9397-08002B2CF9AE}" pid="6" name="ContentTypeId">
    <vt:lpwstr>0x01010054C01B807ACA144CA73AC8C66EE07878</vt:lpwstr>
  </property>
  <property fmtid="{D5CDD505-2E9C-101B-9397-08002B2CF9AE}" pid="7" name="MediaServiceImageTags">
    <vt:lpwstr/>
  </property>
</Properties>
</file>