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8"/>
  </p:notesMasterIdLst>
  <p:sldIdLst>
    <p:sldId id="257" r:id="rId5"/>
    <p:sldId id="266" r:id="rId6"/>
    <p:sldId id="282" r:id="rId7"/>
    <p:sldId id="259" r:id="rId8"/>
    <p:sldId id="269" r:id="rId9"/>
    <p:sldId id="287" r:id="rId10"/>
    <p:sldId id="279" r:id="rId11"/>
    <p:sldId id="280" r:id="rId12"/>
    <p:sldId id="283" r:id="rId13"/>
    <p:sldId id="275" r:id="rId14"/>
    <p:sldId id="274" r:id="rId15"/>
    <p:sldId id="286" r:id="rId16"/>
    <p:sldId id="268" r:id="rId17"/>
    <p:sldId id="276" r:id="rId18"/>
    <p:sldId id="284" r:id="rId19"/>
    <p:sldId id="267" r:id="rId20"/>
    <p:sldId id="277" r:id="rId21"/>
    <p:sldId id="278" r:id="rId22"/>
    <p:sldId id="273" r:id="rId23"/>
    <p:sldId id="271" r:id="rId24"/>
    <p:sldId id="270" r:id="rId25"/>
    <p:sldId id="281" r:id="rId26"/>
    <p:sldId id="285" r:id="rId27"/>
  </p:sldIdLst>
  <p:sldSz cx="12496800" cy="7035800"/>
  <p:notesSz cx="12496800" cy="7035800"/>
  <p:defaultTextStyle>
    <a:defPPr>
      <a:defRPr kern="0"/>
    </a:defPPr>
  </p:defaultTextStyle>
  <p:extLst>
    <p:ext uri="{EFAFB233-063F-42B5-8137-9DF3F51BA10A}">
      <p15:sldGuideLst xmlns:p15="http://schemas.microsoft.com/office/powerpoint/2012/main">
        <p15:guide id="1" orient="horz" pos="1400" userDrawn="1">
          <p15:clr>
            <a:srgbClr val="A4A3A4"/>
          </p15:clr>
        </p15:guide>
        <p15:guide id="2" pos="384" userDrawn="1">
          <p15:clr>
            <a:srgbClr val="A4A3A4"/>
          </p15:clr>
        </p15:guide>
        <p15:guide id="3" orient="horz" pos="7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14D"/>
    <a:srgbClr val="59C3C5"/>
    <a:srgbClr val="0A2033"/>
    <a:srgbClr val="FF5B2B"/>
    <a:srgbClr val="00F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12A4D2-31D9-4C60-8A9C-FA2049B03C40}" v="169" dt="2025-09-17T13:15:58.75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400"/>
        <p:guide pos="384"/>
        <p:guide orient="horz" pos="728"/>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ran del Fierro, Francisco" userId="7d95bb16-5005-436a-a250-5626add6d8bd" providerId="ADAL" clId="{B02EC9BA-F9D3-4671-9768-B50F97CF95F4}"/>
    <pc:docChg chg="undo redo custSel addSld modSld sldOrd">
      <pc:chgData name="Duran del Fierro, Francisco" userId="7d95bb16-5005-436a-a250-5626add6d8bd" providerId="ADAL" clId="{B02EC9BA-F9D3-4671-9768-B50F97CF95F4}" dt="2025-09-17T13:15:58.756" v="5311" actId="20577"/>
      <pc:docMkLst>
        <pc:docMk/>
      </pc:docMkLst>
      <pc:sldChg chg="modSp mod">
        <pc:chgData name="Duran del Fierro, Francisco" userId="7d95bb16-5005-436a-a250-5626add6d8bd" providerId="ADAL" clId="{B02EC9BA-F9D3-4671-9768-B50F97CF95F4}" dt="2025-09-16T13:53:41.478" v="4330" actId="403"/>
        <pc:sldMkLst>
          <pc:docMk/>
          <pc:sldMk cId="0" sldId="257"/>
        </pc:sldMkLst>
        <pc:spChg chg="mod">
          <ac:chgData name="Duran del Fierro, Francisco" userId="7d95bb16-5005-436a-a250-5626add6d8bd" providerId="ADAL" clId="{B02EC9BA-F9D3-4671-9768-B50F97CF95F4}" dt="2025-09-16T13:53:41.478" v="4330" actId="403"/>
          <ac:spMkLst>
            <pc:docMk/>
            <pc:sldMk cId="0" sldId="257"/>
            <ac:spMk id="3" creationId="{00000000-0000-0000-0000-000000000000}"/>
          </ac:spMkLst>
        </pc:spChg>
      </pc:sldChg>
      <pc:sldChg chg="modSp mod">
        <pc:chgData name="Duran del Fierro, Francisco" userId="7d95bb16-5005-436a-a250-5626add6d8bd" providerId="ADAL" clId="{B02EC9BA-F9D3-4671-9768-B50F97CF95F4}" dt="2025-09-17T11:17:51.381" v="5157" actId="14100"/>
        <pc:sldMkLst>
          <pc:docMk/>
          <pc:sldMk cId="0" sldId="259"/>
        </pc:sldMkLst>
        <pc:spChg chg="mod">
          <ac:chgData name="Duran del Fierro, Francisco" userId="7d95bb16-5005-436a-a250-5626add6d8bd" providerId="ADAL" clId="{B02EC9BA-F9D3-4671-9768-B50F97CF95F4}" dt="2025-09-15T14:45:10.819" v="2042" actId="1076"/>
          <ac:spMkLst>
            <pc:docMk/>
            <pc:sldMk cId="0" sldId="259"/>
            <ac:spMk id="2" creationId="{00000000-0000-0000-0000-000000000000}"/>
          </ac:spMkLst>
        </pc:spChg>
        <pc:spChg chg="mod">
          <ac:chgData name="Duran del Fierro, Francisco" userId="7d95bb16-5005-436a-a250-5626add6d8bd" providerId="ADAL" clId="{B02EC9BA-F9D3-4671-9768-B50F97CF95F4}" dt="2025-09-17T11:17:51.381" v="5157" actId="14100"/>
          <ac:spMkLst>
            <pc:docMk/>
            <pc:sldMk cId="0" sldId="259"/>
            <ac:spMk id="3" creationId="{00000000-0000-0000-0000-000000000000}"/>
          </ac:spMkLst>
        </pc:spChg>
      </pc:sldChg>
      <pc:sldChg chg="addSp modSp mod ord">
        <pc:chgData name="Duran del Fierro, Francisco" userId="7d95bb16-5005-436a-a250-5626add6d8bd" providerId="ADAL" clId="{B02EC9BA-F9D3-4671-9768-B50F97CF95F4}" dt="2025-09-17T13:10:33.367" v="5286" actId="20577"/>
        <pc:sldMkLst>
          <pc:docMk/>
          <pc:sldMk cId="0" sldId="266"/>
        </pc:sldMkLst>
        <pc:spChg chg="mod">
          <ac:chgData name="Duran del Fierro, Francisco" userId="7d95bb16-5005-436a-a250-5626add6d8bd" providerId="ADAL" clId="{B02EC9BA-F9D3-4671-9768-B50F97CF95F4}" dt="2025-09-16T11:03:39.609" v="4062" actId="20577"/>
          <ac:spMkLst>
            <pc:docMk/>
            <pc:sldMk cId="0" sldId="266"/>
            <ac:spMk id="2" creationId="{CC21E026-CA72-ECDA-2059-EE6E2B639DB8}"/>
          </ac:spMkLst>
        </pc:spChg>
        <pc:spChg chg="mod">
          <ac:chgData name="Duran del Fierro, Francisco" userId="7d95bb16-5005-436a-a250-5626add6d8bd" providerId="ADAL" clId="{B02EC9BA-F9D3-4671-9768-B50F97CF95F4}" dt="2025-09-17T13:10:33.367" v="5286" actId="20577"/>
          <ac:spMkLst>
            <pc:docMk/>
            <pc:sldMk cId="0" sldId="266"/>
            <ac:spMk id="12" creationId="{00000000-0000-0000-0000-000000000000}"/>
          </ac:spMkLst>
        </pc:spChg>
        <pc:picChg chg="add mod">
          <ac:chgData name="Duran del Fierro, Francisco" userId="7d95bb16-5005-436a-a250-5626add6d8bd" providerId="ADAL" clId="{B02EC9BA-F9D3-4671-9768-B50F97CF95F4}" dt="2025-09-15T14:38:45.198" v="2014" actId="1076"/>
          <ac:picMkLst>
            <pc:docMk/>
            <pc:sldMk cId="0" sldId="266"/>
            <ac:picMk id="3" creationId="{DED0136B-E412-7E2D-EEE8-4498BC1F416A}"/>
          </ac:picMkLst>
        </pc:picChg>
        <pc:picChg chg="add mod">
          <ac:chgData name="Duran del Fierro, Francisco" userId="7d95bb16-5005-436a-a250-5626add6d8bd" providerId="ADAL" clId="{B02EC9BA-F9D3-4671-9768-B50F97CF95F4}" dt="2025-09-15T14:38:39.496" v="2012" actId="1076"/>
          <ac:picMkLst>
            <pc:docMk/>
            <pc:sldMk cId="0" sldId="266"/>
            <ac:picMk id="4" creationId="{0021234E-E587-44D2-8098-5EB53ECB7F8B}"/>
          </ac:picMkLst>
        </pc:picChg>
        <pc:picChg chg="add mod">
          <ac:chgData name="Duran del Fierro, Francisco" userId="7d95bb16-5005-436a-a250-5626add6d8bd" providerId="ADAL" clId="{B02EC9BA-F9D3-4671-9768-B50F97CF95F4}" dt="2025-09-17T11:13:54.935" v="5054" actId="1076"/>
          <ac:picMkLst>
            <pc:docMk/>
            <pc:sldMk cId="0" sldId="266"/>
            <ac:picMk id="5" creationId="{05E144E5-842E-88BC-DD9C-10C8CF7340E4}"/>
          </ac:picMkLst>
        </pc:picChg>
      </pc:sldChg>
      <pc:sldChg chg="modSp mod">
        <pc:chgData name="Duran del Fierro, Francisco" userId="7d95bb16-5005-436a-a250-5626add6d8bd" providerId="ADAL" clId="{B02EC9BA-F9D3-4671-9768-B50F97CF95F4}" dt="2025-09-17T11:17:04.730" v="5137" actId="207"/>
        <pc:sldMkLst>
          <pc:docMk/>
          <pc:sldMk cId="0" sldId="267"/>
        </pc:sldMkLst>
        <pc:spChg chg="mod">
          <ac:chgData name="Duran del Fierro, Francisco" userId="7d95bb16-5005-436a-a250-5626add6d8bd" providerId="ADAL" clId="{B02EC9BA-F9D3-4671-9768-B50F97CF95F4}" dt="2025-09-17T11:17:04.730" v="5137" actId="207"/>
          <ac:spMkLst>
            <pc:docMk/>
            <pc:sldMk cId="0" sldId="267"/>
            <ac:spMk id="3" creationId="{00000000-0000-0000-0000-000000000000}"/>
          </ac:spMkLst>
        </pc:spChg>
      </pc:sldChg>
      <pc:sldChg chg="modSp mod ord">
        <pc:chgData name="Duran del Fierro, Francisco" userId="7d95bb16-5005-436a-a250-5626add6d8bd" providerId="ADAL" clId="{B02EC9BA-F9D3-4671-9768-B50F97CF95F4}" dt="2025-09-17T13:15:58.756" v="5311" actId="20577"/>
        <pc:sldMkLst>
          <pc:docMk/>
          <pc:sldMk cId="0" sldId="268"/>
        </pc:sldMkLst>
        <pc:spChg chg="mod">
          <ac:chgData name="Duran del Fierro, Francisco" userId="7d95bb16-5005-436a-a250-5626add6d8bd" providerId="ADAL" clId="{B02EC9BA-F9D3-4671-9768-B50F97CF95F4}" dt="2025-09-17T13:15:58.756" v="5311" actId="20577"/>
          <ac:spMkLst>
            <pc:docMk/>
            <pc:sldMk cId="0" sldId="268"/>
            <ac:spMk id="5" creationId="{00000000-0000-0000-0000-000000000000}"/>
          </ac:spMkLst>
        </pc:spChg>
        <pc:spChg chg="mod">
          <ac:chgData name="Duran del Fierro, Francisco" userId="7d95bb16-5005-436a-a250-5626add6d8bd" providerId="ADAL" clId="{B02EC9BA-F9D3-4671-9768-B50F97CF95F4}" dt="2025-09-17T13:15:10.580" v="5303" actId="5793"/>
          <ac:spMkLst>
            <pc:docMk/>
            <pc:sldMk cId="0" sldId="268"/>
            <ac:spMk id="6" creationId="{00000000-0000-0000-0000-000000000000}"/>
          </ac:spMkLst>
        </pc:spChg>
      </pc:sldChg>
      <pc:sldChg chg="addSp delSp modSp mod ord">
        <pc:chgData name="Duran del Fierro, Francisco" userId="7d95bb16-5005-436a-a250-5626add6d8bd" providerId="ADAL" clId="{B02EC9BA-F9D3-4671-9768-B50F97CF95F4}" dt="2025-09-17T11:32:36.750" v="5214" actId="20577"/>
        <pc:sldMkLst>
          <pc:docMk/>
          <pc:sldMk cId="0" sldId="269"/>
        </pc:sldMkLst>
        <pc:spChg chg="del mod">
          <ac:chgData name="Duran del Fierro, Francisco" userId="7d95bb16-5005-436a-a250-5626add6d8bd" providerId="ADAL" clId="{B02EC9BA-F9D3-4671-9768-B50F97CF95F4}" dt="2025-09-17T11:15:03.594" v="5077" actId="478"/>
          <ac:spMkLst>
            <pc:docMk/>
            <pc:sldMk cId="0" sldId="269"/>
            <ac:spMk id="2" creationId="{00000000-0000-0000-0000-000000000000}"/>
          </ac:spMkLst>
        </pc:spChg>
        <pc:spChg chg="del mod">
          <ac:chgData name="Duran del Fierro, Francisco" userId="7d95bb16-5005-436a-a250-5626add6d8bd" providerId="ADAL" clId="{B02EC9BA-F9D3-4671-9768-B50F97CF95F4}" dt="2025-09-17T11:15:00.278" v="5076" actId="478"/>
          <ac:spMkLst>
            <pc:docMk/>
            <pc:sldMk cId="0" sldId="269"/>
            <ac:spMk id="3" creationId="{00000000-0000-0000-0000-000000000000}"/>
          </ac:spMkLst>
        </pc:spChg>
        <pc:spChg chg="add mod">
          <ac:chgData name="Duran del Fierro, Francisco" userId="7d95bb16-5005-436a-a250-5626add6d8bd" providerId="ADAL" clId="{B02EC9BA-F9D3-4671-9768-B50F97CF95F4}" dt="2025-09-17T11:15:20.309" v="5085" actId="1076"/>
          <ac:spMkLst>
            <pc:docMk/>
            <pc:sldMk cId="0" sldId="269"/>
            <ac:spMk id="6" creationId="{92E13FEA-0A3F-9A36-3634-CC150FB81C1C}"/>
          </ac:spMkLst>
        </pc:spChg>
        <pc:spChg chg="add mod">
          <ac:chgData name="Duran del Fierro, Francisco" userId="7d95bb16-5005-436a-a250-5626add6d8bd" providerId="ADAL" clId="{B02EC9BA-F9D3-4671-9768-B50F97CF95F4}" dt="2025-09-17T11:32:36.750" v="5214" actId="20577"/>
          <ac:spMkLst>
            <pc:docMk/>
            <pc:sldMk cId="0" sldId="269"/>
            <ac:spMk id="7" creationId="{D9389B04-C618-CF8A-1CA9-6E54F55995C7}"/>
          </ac:spMkLst>
        </pc:spChg>
        <pc:spChg chg="add del mod">
          <ac:chgData name="Duran del Fierro, Francisco" userId="7d95bb16-5005-436a-a250-5626add6d8bd" providerId="ADAL" clId="{B02EC9BA-F9D3-4671-9768-B50F97CF95F4}" dt="2025-09-17T11:15:06.849" v="5078" actId="478"/>
          <ac:spMkLst>
            <pc:docMk/>
            <pc:sldMk cId="0" sldId="269"/>
            <ac:spMk id="9" creationId="{03538159-EFFC-D602-1366-84505154E0F7}"/>
          </ac:spMkLst>
        </pc:spChg>
      </pc:sldChg>
      <pc:sldChg chg="mod modShow">
        <pc:chgData name="Duran del Fierro, Francisco" userId="7d95bb16-5005-436a-a250-5626add6d8bd" providerId="ADAL" clId="{B02EC9BA-F9D3-4671-9768-B50F97CF95F4}" dt="2025-09-17T13:05:51.879" v="5220" actId="729"/>
        <pc:sldMkLst>
          <pc:docMk/>
          <pc:sldMk cId="0" sldId="270"/>
        </pc:sldMkLst>
      </pc:sldChg>
      <pc:sldChg chg="mod modShow">
        <pc:chgData name="Duran del Fierro, Francisco" userId="7d95bb16-5005-436a-a250-5626add6d8bd" providerId="ADAL" clId="{B02EC9BA-F9D3-4671-9768-B50F97CF95F4}" dt="2025-09-17T13:05:51.879" v="5220" actId="729"/>
        <pc:sldMkLst>
          <pc:docMk/>
          <pc:sldMk cId="0" sldId="271"/>
        </pc:sldMkLst>
      </pc:sldChg>
      <pc:sldChg chg="ord">
        <pc:chgData name="Duran del Fierro, Francisco" userId="7d95bb16-5005-436a-a250-5626add6d8bd" providerId="ADAL" clId="{B02EC9BA-F9D3-4671-9768-B50F97CF95F4}" dt="2025-09-15T14:32:57.366" v="2000"/>
        <pc:sldMkLst>
          <pc:docMk/>
          <pc:sldMk cId="1679136706" sldId="273"/>
        </pc:sldMkLst>
      </pc:sldChg>
      <pc:sldChg chg="modSp mod ord">
        <pc:chgData name="Duran del Fierro, Francisco" userId="7d95bb16-5005-436a-a250-5626add6d8bd" providerId="ADAL" clId="{B02EC9BA-F9D3-4671-9768-B50F97CF95F4}" dt="2025-09-16T14:01:38.164" v="4359" actId="20577"/>
        <pc:sldMkLst>
          <pc:docMk/>
          <pc:sldMk cId="4028244215" sldId="274"/>
        </pc:sldMkLst>
        <pc:spChg chg="mod">
          <ac:chgData name="Duran del Fierro, Francisco" userId="7d95bb16-5005-436a-a250-5626add6d8bd" providerId="ADAL" clId="{B02EC9BA-F9D3-4671-9768-B50F97CF95F4}" dt="2025-09-04T14:59:14.464" v="13" actId="14100"/>
          <ac:spMkLst>
            <pc:docMk/>
            <pc:sldMk cId="4028244215" sldId="274"/>
            <ac:spMk id="2" creationId="{089217A7-FCC9-E3EA-A402-AF6F6331D661}"/>
          </ac:spMkLst>
        </pc:spChg>
        <pc:spChg chg="mod">
          <ac:chgData name="Duran del Fierro, Francisco" userId="7d95bb16-5005-436a-a250-5626add6d8bd" providerId="ADAL" clId="{B02EC9BA-F9D3-4671-9768-B50F97CF95F4}" dt="2025-09-16T14:01:38.164" v="4359" actId="20577"/>
          <ac:spMkLst>
            <pc:docMk/>
            <pc:sldMk cId="4028244215" sldId="274"/>
            <ac:spMk id="5" creationId="{2539339E-DF56-6E04-564A-681527D8BC05}"/>
          </ac:spMkLst>
        </pc:spChg>
      </pc:sldChg>
      <pc:sldChg chg="modSp mod ord modShow">
        <pc:chgData name="Duran del Fierro, Francisco" userId="7d95bb16-5005-436a-a250-5626add6d8bd" providerId="ADAL" clId="{B02EC9BA-F9D3-4671-9768-B50F97CF95F4}" dt="2025-09-17T11:16:35.254" v="5099"/>
        <pc:sldMkLst>
          <pc:docMk/>
          <pc:sldMk cId="2558152988" sldId="275"/>
        </pc:sldMkLst>
        <pc:spChg chg="mod">
          <ac:chgData name="Duran del Fierro, Francisco" userId="7d95bb16-5005-436a-a250-5626add6d8bd" providerId="ADAL" clId="{B02EC9BA-F9D3-4671-9768-B50F97CF95F4}" dt="2025-09-16T11:01:12.619" v="4034" actId="114"/>
          <ac:spMkLst>
            <pc:docMk/>
            <pc:sldMk cId="2558152988" sldId="275"/>
            <ac:spMk id="3" creationId="{2104F529-9C9D-9401-F359-87415D1AE1A3}"/>
          </ac:spMkLst>
        </pc:spChg>
      </pc:sldChg>
      <pc:sldChg chg="modSp mod ord">
        <pc:chgData name="Duran del Fierro, Francisco" userId="7d95bb16-5005-436a-a250-5626add6d8bd" providerId="ADAL" clId="{B02EC9BA-F9D3-4671-9768-B50F97CF95F4}" dt="2025-09-15T14:39:11.583" v="2020"/>
        <pc:sldMkLst>
          <pc:docMk/>
          <pc:sldMk cId="1742314576" sldId="276"/>
        </pc:sldMkLst>
        <pc:spChg chg="mod">
          <ac:chgData name="Duran del Fierro, Francisco" userId="7d95bb16-5005-436a-a250-5626add6d8bd" providerId="ADAL" clId="{B02EC9BA-F9D3-4671-9768-B50F97CF95F4}" dt="2025-09-08T09:34:01.318" v="258" actId="20577"/>
          <ac:spMkLst>
            <pc:docMk/>
            <pc:sldMk cId="1742314576" sldId="276"/>
            <ac:spMk id="13" creationId="{EA552657-518F-CD69-6F42-97C132796F3B}"/>
          </ac:spMkLst>
        </pc:spChg>
      </pc:sldChg>
      <pc:sldChg chg="add mod modShow">
        <pc:chgData name="Duran del Fierro, Francisco" userId="7d95bb16-5005-436a-a250-5626add6d8bd" providerId="ADAL" clId="{B02EC9BA-F9D3-4671-9768-B50F97CF95F4}" dt="2025-09-17T13:05:51.879" v="5220" actId="729"/>
        <pc:sldMkLst>
          <pc:docMk/>
          <pc:sldMk cId="4170419714" sldId="277"/>
        </pc:sldMkLst>
      </pc:sldChg>
      <pc:sldChg chg="add mod modShow">
        <pc:chgData name="Duran del Fierro, Francisco" userId="7d95bb16-5005-436a-a250-5626add6d8bd" providerId="ADAL" clId="{B02EC9BA-F9D3-4671-9768-B50F97CF95F4}" dt="2025-09-17T13:05:51.879" v="5220" actId="729"/>
        <pc:sldMkLst>
          <pc:docMk/>
          <pc:sldMk cId="1904124066" sldId="278"/>
        </pc:sldMkLst>
      </pc:sldChg>
      <pc:sldChg chg="addSp delSp modSp add mod ord">
        <pc:chgData name="Duran del Fierro, Francisco" userId="7d95bb16-5005-436a-a250-5626add6d8bd" providerId="ADAL" clId="{B02EC9BA-F9D3-4671-9768-B50F97CF95F4}" dt="2025-09-17T13:07:05.970" v="5223" actId="20577"/>
        <pc:sldMkLst>
          <pc:docMk/>
          <pc:sldMk cId="1160016128" sldId="279"/>
        </pc:sldMkLst>
        <pc:spChg chg="mod">
          <ac:chgData name="Duran del Fierro, Francisco" userId="7d95bb16-5005-436a-a250-5626add6d8bd" providerId="ADAL" clId="{B02EC9BA-F9D3-4671-9768-B50F97CF95F4}" dt="2025-09-15T14:47:13.729" v="2071" actId="20577"/>
          <ac:spMkLst>
            <pc:docMk/>
            <pc:sldMk cId="1160016128" sldId="279"/>
            <ac:spMk id="2" creationId="{56C29C19-12D0-D168-39BC-D2D9CF82A6F3}"/>
          </ac:spMkLst>
        </pc:spChg>
        <pc:spChg chg="mod">
          <ac:chgData name="Duran del Fierro, Francisco" userId="7d95bb16-5005-436a-a250-5626add6d8bd" providerId="ADAL" clId="{B02EC9BA-F9D3-4671-9768-B50F97CF95F4}" dt="2025-09-17T13:07:05.970" v="5223" actId="20577"/>
          <ac:spMkLst>
            <pc:docMk/>
            <pc:sldMk cId="1160016128" sldId="279"/>
            <ac:spMk id="3" creationId="{695E89CA-26CE-E16C-95B2-AA62BE71F2B0}"/>
          </ac:spMkLst>
        </pc:spChg>
        <pc:spChg chg="mod">
          <ac:chgData name="Duran del Fierro, Francisco" userId="7d95bb16-5005-436a-a250-5626add6d8bd" providerId="ADAL" clId="{B02EC9BA-F9D3-4671-9768-B50F97CF95F4}" dt="2025-09-15T16:56:11.539" v="3712"/>
          <ac:spMkLst>
            <pc:docMk/>
            <pc:sldMk cId="1160016128" sldId="279"/>
            <ac:spMk id="15" creationId="{3143607B-C244-17B9-B153-B9BE2F0D5FF7}"/>
          </ac:spMkLst>
        </pc:spChg>
        <pc:grpChg chg="add mod">
          <ac:chgData name="Duran del Fierro, Francisco" userId="7d95bb16-5005-436a-a250-5626add6d8bd" providerId="ADAL" clId="{B02EC9BA-F9D3-4671-9768-B50F97CF95F4}" dt="2025-09-15T16:56:38.931" v="3716" actId="14100"/>
          <ac:grpSpMkLst>
            <pc:docMk/>
            <pc:sldMk cId="1160016128" sldId="279"/>
            <ac:grpSpMk id="13" creationId="{FAC19CAE-5066-3144-C245-E093B3C7BE8F}"/>
          </ac:grpSpMkLst>
        </pc:grpChg>
        <pc:picChg chg="mod">
          <ac:chgData name="Duran del Fierro, Francisco" userId="7d95bb16-5005-436a-a250-5626add6d8bd" providerId="ADAL" clId="{B02EC9BA-F9D3-4671-9768-B50F97CF95F4}" dt="2025-09-15T16:56:11.539" v="3712"/>
          <ac:picMkLst>
            <pc:docMk/>
            <pc:sldMk cId="1160016128" sldId="279"/>
            <ac:picMk id="14" creationId="{09867EE8-6580-2FEB-E4A3-EB34BB3D287A}"/>
          </ac:picMkLst>
        </pc:picChg>
      </pc:sldChg>
      <pc:sldChg chg="addSp modSp add mod modAnim">
        <pc:chgData name="Duran del Fierro, Francisco" userId="7d95bb16-5005-436a-a250-5626add6d8bd" providerId="ADAL" clId="{B02EC9BA-F9D3-4671-9768-B50F97CF95F4}" dt="2025-09-17T13:07:55.300" v="5265" actId="20577"/>
        <pc:sldMkLst>
          <pc:docMk/>
          <pc:sldMk cId="2595274318" sldId="280"/>
        </pc:sldMkLst>
        <pc:spChg chg="mod">
          <ac:chgData name="Duran del Fierro, Francisco" userId="7d95bb16-5005-436a-a250-5626add6d8bd" providerId="ADAL" clId="{B02EC9BA-F9D3-4671-9768-B50F97CF95F4}" dt="2025-09-17T13:07:55.300" v="5265" actId="20577"/>
          <ac:spMkLst>
            <pc:docMk/>
            <pc:sldMk cId="2595274318" sldId="280"/>
            <ac:spMk id="3" creationId="{D6320777-401A-25EE-DAF2-A1DCBC9E2106}"/>
          </ac:spMkLst>
        </pc:spChg>
        <pc:spChg chg="add mod">
          <ac:chgData name="Duran del Fierro, Francisco" userId="7d95bb16-5005-436a-a250-5626add6d8bd" providerId="ADAL" clId="{B02EC9BA-F9D3-4671-9768-B50F97CF95F4}" dt="2025-09-15T16:56:58.523" v="3719" actId="1076"/>
          <ac:spMkLst>
            <pc:docMk/>
            <pc:sldMk cId="2595274318" sldId="280"/>
            <ac:spMk id="6" creationId="{9570441E-837D-3736-6E22-FA520CD19153}"/>
          </ac:spMkLst>
        </pc:spChg>
        <pc:spChg chg="add mod">
          <ac:chgData name="Duran del Fierro, Francisco" userId="7d95bb16-5005-436a-a250-5626add6d8bd" providerId="ADAL" clId="{B02EC9BA-F9D3-4671-9768-B50F97CF95F4}" dt="2025-09-15T16:56:59.789" v="3720" actId="1076"/>
          <ac:spMkLst>
            <pc:docMk/>
            <pc:sldMk cId="2595274318" sldId="280"/>
            <ac:spMk id="7" creationId="{1F817280-0CA5-EB1C-28F8-044B730CA7C8}"/>
          </ac:spMkLst>
        </pc:spChg>
        <pc:spChg chg="add mod">
          <ac:chgData name="Duran del Fierro, Francisco" userId="7d95bb16-5005-436a-a250-5626add6d8bd" providerId="ADAL" clId="{B02EC9BA-F9D3-4671-9768-B50F97CF95F4}" dt="2025-09-16T10:20:15.959" v="3907" actId="692"/>
          <ac:spMkLst>
            <pc:docMk/>
            <pc:sldMk cId="2595274318" sldId="280"/>
            <ac:spMk id="8" creationId="{086B9DD4-FD76-2C96-B868-1320473D3A46}"/>
          </ac:spMkLst>
        </pc:spChg>
        <pc:spChg chg="add mod">
          <ac:chgData name="Duran del Fierro, Francisco" userId="7d95bb16-5005-436a-a250-5626add6d8bd" providerId="ADAL" clId="{B02EC9BA-F9D3-4671-9768-B50F97CF95F4}" dt="2025-09-16T10:15:19.753" v="3842" actId="1076"/>
          <ac:spMkLst>
            <pc:docMk/>
            <pc:sldMk cId="2595274318" sldId="280"/>
            <ac:spMk id="9" creationId="{7E486550-A7B7-187B-D141-94825CE4AA01}"/>
          </ac:spMkLst>
        </pc:spChg>
      </pc:sldChg>
      <pc:sldChg chg="modSp add mod ord modShow">
        <pc:chgData name="Duran del Fierro, Francisco" userId="7d95bb16-5005-436a-a250-5626add6d8bd" providerId="ADAL" clId="{B02EC9BA-F9D3-4671-9768-B50F97CF95F4}" dt="2025-09-16T11:01:40.747" v="4036"/>
        <pc:sldMkLst>
          <pc:docMk/>
          <pc:sldMk cId="3136855514" sldId="281"/>
        </pc:sldMkLst>
        <pc:spChg chg="mod">
          <ac:chgData name="Duran del Fierro, Francisco" userId="7d95bb16-5005-436a-a250-5626add6d8bd" providerId="ADAL" clId="{B02EC9BA-F9D3-4671-9768-B50F97CF95F4}" dt="2025-09-15T15:06:27.775" v="2399" actId="20577"/>
          <ac:spMkLst>
            <pc:docMk/>
            <pc:sldMk cId="3136855514" sldId="281"/>
            <ac:spMk id="3" creationId="{2B402525-03DB-C283-46A3-3507E91DF0E9}"/>
          </ac:spMkLst>
        </pc:spChg>
      </pc:sldChg>
      <pc:sldChg chg="addSp modSp add mod ord">
        <pc:chgData name="Duran del Fierro, Francisco" userId="7d95bb16-5005-436a-a250-5626add6d8bd" providerId="ADAL" clId="{B02EC9BA-F9D3-4671-9768-B50F97CF95F4}" dt="2025-09-17T11:14:25.912" v="5072" actId="20577"/>
        <pc:sldMkLst>
          <pc:docMk/>
          <pc:sldMk cId="636115220" sldId="282"/>
        </pc:sldMkLst>
        <pc:spChg chg="mod">
          <ac:chgData name="Duran del Fierro, Francisco" userId="7d95bb16-5005-436a-a250-5626add6d8bd" providerId="ADAL" clId="{B02EC9BA-F9D3-4671-9768-B50F97CF95F4}" dt="2025-09-17T11:14:25.912" v="5072" actId="20577"/>
          <ac:spMkLst>
            <pc:docMk/>
            <pc:sldMk cId="636115220" sldId="282"/>
            <ac:spMk id="3" creationId="{A126CA55-A101-E74E-38DC-4BF26D320C5D}"/>
          </ac:spMkLst>
        </pc:spChg>
        <pc:spChg chg="mod">
          <ac:chgData name="Duran del Fierro, Francisco" userId="7d95bb16-5005-436a-a250-5626add6d8bd" providerId="ADAL" clId="{B02EC9BA-F9D3-4671-9768-B50F97CF95F4}" dt="2025-09-16T10:58:39.611" v="3918"/>
          <ac:spMkLst>
            <pc:docMk/>
            <pc:sldMk cId="636115220" sldId="282"/>
            <ac:spMk id="8" creationId="{63027F56-4387-FB3D-165B-315844C2C313}"/>
          </ac:spMkLst>
        </pc:spChg>
        <pc:grpChg chg="add mod">
          <ac:chgData name="Duran del Fierro, Francisco" userId="7d95bb16-5005-436a-a250-5626add6d8bd" providerId="ADAL" clId="{B02EC9BA-F9D3-4671-9768-B50F97CF95F4}" dt="2025-09-16T10:58:39.611" v="3918"/>
          <ac:grpSpMkLst>
            <pc:docMk/>
            <pc:sldMk cId="636115220" sldId="282"/>
            <ac:grpSpMk id="7" creationId="{14A711F4-C548-B3B6-20BE-8D86E329C158}"/>
          </ac:grpSpMkLst>
        </pc:grpChg>
        <pc:picChg chg="add mod">
          <ac:chgData name="Duran del Fierro, Francisco" userId="7d95bb16-5005-436a-a250-5626add6d8bd" providerId="ADAL" clId="{B02EC9BA-F9D3-4671-9768-B50F97CF95F4}" dt="2025-09-16T10:58:25.849" v="3917"/>
          <ac:picMkLst>
            <pc:docMk/>
            <pc:sldMk cId="636115220" sldId="282"/>
            <ac:picMk id="6" creationId="{F72852FA-AFDF-BD10-EF8E-B563F382B3B3}"/>
          </ac:picMkLst>
        </pc:picChg>
        <pc:picChg chg="mod">
          <ac:chgData name="Duran del Fierro, Francisco" userId="7d95bb16-5005-436a-a250-5626add6d8bd" providerId="ADAL" clId="{B02EC9BA-F9D3-4671-9768-B50F97CF95F4}" dt="2025-09-16T10:58:39.611" v="3918"/>
          <ac:picMkLst>
            <pc:docMk/>
            <pc:sldMk cId="636115220" sldId="282"/>
            <ac:picMk id="9" creationId="{E9C48D3F-7B26-ED02-5265-BC60309A8738}"/>
          </ac:picMkLst>
        </pc:picChg>
      </pc:sldChg>
      <pc:sldChg chg="addSp delSp modSp add mod modNotesTx">
        <pc:chgData name="Duran del Fierro, Francisco" userId="7d95bb16-5005-436a-a250-5626add6d8bd" providerId="ADAL" clId="{B02EC9BA-F9D3-4671-9768-B50F97CF95F4}" dt="2025-09-17T09:29:17.596" v="4939" actId="1076"/>
        <pc:sldMkLst>
          <pc:docMk/>
          <pc:sldMk cId="2799711802" sldId="283"/>
        </pc:sldMkLst>
        <pc:spChg chg="mod">
          <ac:chgData name="Duran del Fierro, Francisco" userId="7d95bb16-5005-436a-a250-5626add6d8bd" providerId="ADAL" clId="{B02EC9BA-F9D3-4671-9768-B50F97CF95F4}" dt="2025-09-15T16:34:55.386" v="3565" actId="14100"/>
          <ac:spMkLst>
            <pc:docMk/>
            <pc:sldMk cId="2799711802" sldId="283"/>
            <ac:spMk id="3" creationId="{7B4CCD53-73AB-D1D4-1EB9-940C62752127}"/>
          </ac:spMkLst>
        </pc:spChg>
        <pc:spChg chg="mod">
          <ac:chgData name="Duran del Fierro, Francisco" userId="7d95bb16-5005-436a-a250-5626add6d8bd" providerId="ADAL" clId="{B02EC9BA-F9D3-4671-9768-B50F97CF95F4}" dt="2025-09-16T14:24:08.230" v="4793" actId="1035"/>
          <ac:spMkLst>
            <pc:docMk/>
            <pc:sldMk cId="2799711802" sldId="283"/>
            <ac:spMk id="5" creationId="{B18B66FD-90FF-BDB2-1EA4-17368B2E3727}"/>
          </ac:spMkLst>
        </pc:spChg>
        <pc:spChg chg="add mod">
          <ac:chgData name="Duran del Fierro, Francisco" userId="7d95bb16-5005-436a-a250-5626add6d8bd" providerId="ADAL" clId="{B02EC9BA-F9D3-4671-9768-B50F97CF95F4}" dt="2025-09-16T14:24:08.230" v="4793" actId="1035"/>
          <ac:spMkLst>
            <pc:docMk/>
            <pc:sldMk cId="2799711802" sldId="283"/>
            <ac:spMk id="10" creationId="{D59A75FA-5BC1-3D72-5187-EDBB5C7E44DE}"/>
          </ac:spMkLst>
        </pc:spChg>
        <pc:spChg chg="add mod">
          <ac:chgData name="Duran del Fierro, Francisco" userId="7d95bb16-5005-436a-a250-5626add6d8bd" providerId="ADAL" clId="{B02EC9BA-F9D3-4671-9768-B50F97CF95F4}" dt="2025-09-16T14:24:08.230" v="4793" actId="1035"/>
          <ac:spMkLst>
            <pc:docMk/>
            <pc:sldMk cId="2799711802" sldId="283"/>
            <ac:spMk id="11" creationId="{04348099-92E1-0D7E-C624-5BB20CB53A22}"/>
          </ac:spMkLst>
        </pc:spChg>
        <pc:spChg chg="add mod">
          <ac:chgData name="Duran del Fierro, Francisco" userId="7d95bb16-5005-436a-a250-5626add6d8bd" providerId="ADAL" clId="{B02EC9BA-F9D3-4671-9768-B50F97CF95F4}" dt="2025-09-16T14:24:08.230" v="4793" actId="1035"/>
          <ac:spMkLst>
            <pc:docMk/>
            <pc:sldMk cId="2799711802" sldId="283"/>
            <ac:spMk id="12" creationId="{A56BB13E-FF94-6B76-9505-78B0D2E3F524}"/>
          </ac:spMkLst>
        </pc:spChg>
        <pc:spChg chg="add mod">
          <ac:chgData name="Duran del Fierro, Francisco" userId="7d95bb16-5005-436a-a250-5626add6d8bd" providerId="ADAL" clId="{B02EC9BA-F9D3-4671-9768-B50F97CF95F4}" dt="2025-09-16T14:24:08.230" v="4793" actId="1035"/>
          <ac:spMkLst>
            <pc:docMk/>
            <pc:sldMk cId="2799711802" sldId="283"/>
            <ac:spMk id="13" creationId="{FF12BFE6-171D-D08A-031D-522F5D9918FE}"/>
          </ac:spMkLst>
        </pc:spChg>
        <pc:spChg chg="add mod">
          <ac:chgData name="Duran del Fierro, Francisco" userId="7d95bb16-5005-436a-a250-5626add6d8bd" providerId="ADAL" clId="{B02EC9BA-F9D3-4671-9768-B50F97CF95F4}" dt="2025-09-16T16:05:47.645" v="4827" actId="404"/>
          <ac:spMkLst>
            <pc:docMk/>
            <pc:sldMk cId="2799711802" sldId="283"/>
            <ac:spMk id="14" creationId="{FF179CB7-0B5B-D77F-76A7-3E0C251A1159}"/>
          </ac:spMkLst>
        </pc:spChg>
        <pc:spChg chg="add mod">
          <ac:chgData name="Duran del Fierro, Francisco" userId="7d95bb16-5005-436a-a250-5626add6d8bd" providerId="ADAL" clId="{B02EC9BA-F9D3-4671-9768-B50F97CF95F4}" dt="2025-09-16T16:05:53.837" v="4828" actId="255"/>
          <ac:spMkLst>
            <pc:docMk/>
            <pc:sldMk cId="2799711802" sldId="283"/>
            <ac:spMk id="15" creationId="{48D3C1D1-7BEF-E6D3-D82B-743584105FF9}"/>
          </ac:spMkLst>
        </pc:spChg>
        <pc:spChg chg="add mod">
          <ac:chgData name="Duran del Fierro, Francisco" userId="7d95bb16-5005-436a-a250-5626add6d8bd" providerId="ADAL" clId="{B02EC9BA-F9D3-4671-9768-B50F97CF95F4}" dt="2025-09-16T16:05:47.645" v="4827" actId="404"/>
          <ac:spMkLst>
            <pc:docMk/>
            <pc:sldMk cId="2799711802" sldId="283"/>
            <ac:spMk id="16" creationId="{9988568A-37CB-6BE2-54B3-6C70EDFDBEA5}"/>
          </ac:spMkLst>
        </pc:spChg>
        <pc:spChg chg="add mod">
          <ac:chgData name="Duran del Fierro, Francisco" userId="7d95bb16-5005-436a-a250-5626add6d8bd" providerId="ADAL" clId="{B02EC9BA-F9D3-4671-9768-B50F97CF95F4}" dt="2025-09-17T09:29:17.596" v="4939" actId="1076"/>
          <ac:spMkLst>
            <pc:docMk/>
            <pc:sldMk cId="2799711802" sldId="283"/>
            <ac:spMk id="17" creationId="{21CFD180-7472-8794-02A0-131646B3E7E8}"/>
          </ac:spMkLst>
        </pc:spChg>
      </pc:sldChg>
      <pc:sldChg chg="addSp delSp modSp add mod ord">
        <pc:chgData name="Duran del Fierro, Francisco" userId="7d95bb16-5005-436a-a250-5626add6d8bd" providerId="ADAL" clId="{B02EC9BA-F9D3-4671-9768-B50F97CF95F4}" dt="2025-09-17T11:17:25.770" v="5156" actId="20577"/>
        <pc:sldMkLst>
          <pc:docMk/>
          <pc:sldMk cId="1203545591" sldId="284"/>
        </pc:sldMkLst>
        <pc:spChg chg="mod">
          <ac:chgData name="Duran del Fierro, Francisco" userId="7d95bb16-5005-436a-a250-5626add6d8bd" providerId="ADAL" clId="{B02EC9BA-F9D3-4671-9768-B50F97CF95F4}" dt="2025-09-16T11:02:56.739" v="4053" actId="20577"/>
          <ac:spMkLst>
            <pc:docMk/>
            <pc:sldMk cId="1203545591" sldId="284"/>
            <ac:spMk id="2" creationId="{DDFCF653-6D05-3AB6-B1BE-3DB3C8357B7C}"/>
          </ac:spMkLst>
        </pc:spChg>
        <pc:spChg chg="mod">
          <ac:chgData name="Duran del Fierro, Francisco" userId="7d95bb16-5005-436a-a250-5626add6d8bd" providerId="ADAL" clId="{B02EC9BA-F9D3-4671-9768-B50F97CF95F4}" dt="2025-09-17T11:17:25.770" v="5156" actId="20577"/>
          <ac:spMkLst>
            <pc:docMk/>
            <pc:sldMk cId="1203545591" sldId="284"/>
            <ac:spMk id="3" creationId="{F3FB4BC3-8784-A728-2530-4CFA262C1539}"/>
          </ac:spMkLst>
        </pc:spChg>
        <pc:spChg chg="mod topLvl">
          <ac:chgData name="Duran del Fierro, Francisco" userId="7d95bb16-5005-436a-a250-5626add6d8bd" providerId="ADAL" clId="{B02EC9BA-F9D3-4671-9768-B50F97CF95F4}" dt="2025-09-16T10:10:37.635" v="3740" actId="1076"/>
          <ac:spMkLst>
            <pc:docMk/>
            <pc:sldMk cId="1203545591" sldId="284"/>
            <ac:spMk id="5" creationId="{801556B9-C43D-8A6E-B1EF-097F91615EF9}"/>
          </ac:spMkLst>
        </pc:spChg>
        <pc:picChg chg="add mod">
          <ac:chgData name="Duran del Fierro, Francisco" userId="7d95bb16-5005-436a-a250-5626add6d8bd" providerId="ADAL" clId="{B02EC9BA-F9D3-4671-9768-B50F97CF95F4}" dt="2025-09-16T10:41:54.020" v="3916" actId="1076"/>
          <ac:picMkLst>
            <pc:docMk/>
            <pc:sldMk cId="1203545591" sldId="284"/>
            <ac:picMk id="10" creationId="{DEC4C485-2BD3-89F7-DF9A-2431BA42E961}"/>
          </ac:picMkLst>
        </pc:picChg>
      </pc:sldChg>
      <pc:sldChg chg="add ord">
        <pc:chgData name="Duran del Fierro, Francisco" userId="7d95bb16-5005-436a-a250-5626add6d8bd" providerId="ADAL" clId="{B02EC9BA-F9D3-4671-9768-B50F97CF95F4}" dt="2025-09-16T11:01:40.747" v="4036"/>
        <pc:sldMkLst>
          <pc:docMk/>
          <pc:sldMk cId="2411497941" sldId="285"/>
        </pc:sldMkLst>
      </pc:sldChg>
      <pc:sldChg chg="modSp add mod">
        <pc:chgData name="Duran del Fierro, Francisco" userId="7d95bb16-5005-436a-a250-5626add6d8bd" providerId="ADAL" clId="{B02EC9BA-F9D3-4671-9768-B50F97CF95F4}" dt="2025-09-16T11:07:49.810" v="4097" actId="12"/>
        <pc:sldMkLst>
          <pc:docMk/>
          <pc:sldMk cId="571476211" sldId="286"/>
        </pc:sldMkLst>
        <pc:spChg chg="mod">
          <ac:chgData name="Duran del Fierro, Francisco" userId="7d95bb16-5005-436a-a250-5626add6d8bd" providerId="ADAL" clId="{B02EC9BA-F9D3-4671-9768-B50F97CF95F4}" dt="2025-09-16T11:06:29.946" v="4068" actId="20577"/>
          <ac:spMkLst>
            <pc:docMk/>
            <pc:sldMk cId="571476211" sldId="286"/>
            <ac:spMk id="3" creationId="{9109ED9D-48B0-613F-86C3-51FF295A9B9E}"/>
          </ac:spMkLst>
        </pc:spChg>
        <pc:spChg chg="mod">
          <ac:chgData name="Duran del Fierro, Francisco" userId="7d95bb16-5005-436a-a250-5626add6d8bd" providerId="ADAL" clId="{B02EC9BA-F9D3-4671-9768-B50F97CF95F4}" dt="2025-09-16T11:07:49.810" v="4097" actId="12"/>
          <ac:spMkLst>
            <pc:docMk/>
            <pc:sldMk cId="571476211" sldId="286"/>
            <ac:spMk id="5" creationId="{A3B499EC-D330-FDDB-BA91-D254B6C912CE}"/>
          </ac:spMkLst>
        </pc:spChg>
      </pc:sldChg>
      <pc:sldChg chg="addSp delSp modSp add mod">
        <pc:chgData name="Duran del Fierro, Francisco" userId="7d95bb16-5005-436a-a250-5626add6d8bd" providerId="ADAL" clId="{B02EC9BA-F9D3-4671-9768-B50F97CF95F4}" dt="2025-09-17T11:33:14.493" v="5219" actId="1076"/>
        <pc:sldMkLst>
          <pc:docMk/>
          <pc:sldMk cId="4244371792" sldId="287"/>
        </pc:sldMkLst>
        <pc:spChg chg="mod">
          <ac:chgData name="Duran del Fierro, Francisco" userId="7d95bb16-5005-436a-a250-5626add6d8bd" providerId="ADAL" clId="{B02EC9BA-F9D3-4671-9768-B50F97CF95F4}" dt="2025-09-17T11:33:00.408" v="5216" actId="14100"/>
          <ac:spMkLst>
            <pc:docMk/>
            <pc:sldMk cId="4244371792" sldId="287"/>
            <ac:spMk id="6" creationId="{04A3B445-6F2C-989F-1A1A-FE017FFB0F05}"/>
          </ac:spMkLst>
        </pc:spChg>
        <pc:spChg chg="del">
          <ac:chgData name="Duran del Fierro, Francisco" userId="7d95bb16-5005-436a-a250-5626add6d8bd" providerId="ADAL" clId="{B02EC9BA-F9D3-4671-9768-B50F97CF95F4}" dt="2025-09-17T11:32:55.851" v="5215" actId="478"/>
          <ac:spMkLst>
            <pc:docMk/>
            <pc:sldMk cId="4244371792" sldId="287"/>
            <ac:spMk id="7" creationId="{C868440B-D199-A52F-36D9-230E077860F8}"/>
          </ac:spMkLst>
        </pc:spChg>
        <pc:picChg chg="add mod">
          <ac:chgData name="Duran del Fierro, Francisco" userId="7d95bb16-5005-436a-a250-5626add6d8bd" providerId="ADAL" clId="{B02EC9BA-F9D3-4671-9768-B50F97CF95F4}" dt="2025-09-17T11:33:14.493" v="5219" actId="1076"/>
          <ac:picMkLst>
            <pc:docMk/>
            <pc:sldMk cId="4244371792" sldId="287"/>
            <ac:picMk id="8" creationId="{B5A3669B-AE82-57FD-23E5-073FD9B33DBE}"/>
          </ac:picMkLst>
        </pc:picChg>
      </pc:sldChg>
    </pc:docChg>
  </pc:docChgLst>
  <pc:docChgLst>
    <pc:chgData name="Duran, Francisco" userId="7d95bb16-5005-436a-a250-5626add6d8bd" providerId="ADAL" clId="{B02EC9BA-F9D3-4671-9768-B50F97CF95F4}"/>
    <pc:docChg chg="undo redo custSel addSld delSld modSld sldOrd">
      <pc:chgData name="Duran, Francisco" userId="7d95bb16-5005-436a-a250-5626add6d8bd" providerId="ADAL" clId="{B02EC9BA-F9D3-4671-9768-B50F97CF95F4}" dt="2025-09-01T14:03:33.953" v="870" actId="113"/>
      <pc:docMkLst>
        <pc:docMk/>
      </pc:docMkLst>
      <pc:sldChg chg="addSp delSp modSp mod">
        <pc:chgData name="Duran, Francisco" userId="7d95bb16-5005-436a-a250-5626add6d8bd" providerId="ADAL" clId="{B02EC9BA-F9D3-4671-9768-B50F97CF95F4}" dt="2025-09-01T13:52:17.899" v="225" actId="20577"/>
        <pc:sldMkLst>
          <pc:docMk/>
          <pc:sldMk cId="0" sldId="257"/>
        </pc:sldMkLst>
        <pc:spChg chg="mod">
          <ac:chgData name="Duran, Francisco" userId="7d95bb16-5005-436a-a250-5626add6d8bd" providerId="ADAL" clId="{B02EC9BA-F9D3-4671-9768-B50F97CF95F4}" dt="2025-09-01T13:52:17.899" v="225" actId="20577"/>
          <ac:spMkLst>
            <pc:docMk/>
            <pc:sldMk cId="0" sldId="257"/>
            <ac:spMk id="3" creationId="{00000000-0000-0000-0000-000000000000}"/>
          </ac:spMkLst>
        </pc:spChg>
        <pc:picChg chg="mod">
          <ac:chgData name="Duran, Francisco" userId="7d95bb16-5005-436a-a250-5626add6d8bd" providerId="ADAL" clId="{B02EC9BA-F9D3-4671-9768-B50F97CF95F4}" dt="2025-09-01T13:44:02.694" v="138" actId="1076"/>
          <ac:picMkLst>
            <pc:docMk/>
            <pc:sldMk cId="0" sldId="257"/>
            <ac:picMk id="2" creationId="{00000000-0000-0000-0000-000000000000}"/>
          </ac:picMkLst>
        </pc:picChg>
        <pc:picChg chg="add mod">
          <ac:chgData name="Duran, Francisco" userId="7d95bb16-5005-436a-a250-5626add6d8bd" providerId="ADAL" clId="{B02EC9BA-F9D3-4671-9768-B50F97CF95F4}" dt="2025-09-01T13:42:45.403" v="120" actId="1076"/>
          <ac:picMkLst>
            <pc:docMk/>
            <pc:sldMk cId="0" sldId="257"/>
            <ac:picMk id="17" creationId="{97493A9E-48C4-F264-3939-0FF0C2C5D525}"/>
          </ac:picMkLst>
        </pc:picChg>
        <pc:picChg chg="add mod">
          <ac:chgData name="Duran, Francisco" userId="7d95bb16-5005-436a-a250-5626add6d8bd" providerId="ADAL" clId="{B02EC9BA-F9D3-4671-9768-B50F97CF95F4}" dt="2025-09-01T13:44:01.481" v="137" actId="1076"/>
          <ac:picMkLst>
            <pc:docMk/>
            <pc:sldMk cId="0" sldId="257"/>
            <ac:picMk id="19" creationId="{7627E540-01BE-AC13-6AE1-ACA8B09480E6}"/>
          </ac:picMkLst>
        </pc:picChg>
        <pc:picChg chg="add mod">
          <ac:chgData name="Duran, Francisco" userId="7d95bb16-5005-436a-a250-5626add6d8bd" providerId="ADAL" clId="{B02EC9BA-F9D3-4671-9768-B50F97CF95F4}" dt="2025-09-01T13:44:28.818" v="141" actId="14100"/>
          <ac:picMkLst>
            <pc:docMk/>
            <pc:sldMk cId="0" sldId="257"/>
            <ac:picMk id="21" creationId="{DE8F90EE-5284-EAC5-C288-E36D69FB4310}"/>
          </ac:picMkLst>
        </pc:picChg>
      </pc:sldChg>
      <pc:sldChg chg="modSp mod">
        <pc:chgData name="Duran, Francisco" userId="7d95bb16-5005-436a-a250-5626add6d8bd" providerId="ADAL" clId="{B02EC9BA-F9D3-4671-9768-B50F97CF95F4}" dt="2025-09-01T13:51:45.257" v="223" actId="403"/>
        <pc:sldMkLst>
          <pc:docMk/>
          <pc:sldMk cId="0" sldId="259"/>
        </pc:sldMkLst>
        <pc:spChg chg="mod">
          <ac:chgData name="Duran, Francisco" userId="7d95bb16-5005-436a-a250-5626add6d8bd" providerId="ADAL" clId="{B02EC9BA-F9D3-4671-9768-B50F97CF95F4}" dt="2025-09-01T13:50:02.828" v="207" actId="404"/>
          <ac:spMkLst>
            <pc:docMk/>
            <pc:sldMk cId="0" sldId="259"/>
            <ac:spMk id="2" creationId="{00000000-0000-0000-0000-000000000000}"/>
          </ac:spMkLst>
        </pc:spChg>
        <pc:spChg chg="mod">
          <ac:chgData name="Duran, Francisco" userId="7d95bb16-5005-436a-a250-5626add6d8bd" providerId="ADAL" clId="{B02EC9BA-F9D3-4671-9768-B50F97CF95F4}" dt="2025-09-01T13:51:45.257" v="223" actId="403"/>
          <ac:spMkLst>
            <pc:docMk/>
            <pc:sldMk cId="0" sldId="259"/>
            <ac:spMk id="3" creationId="{00000000-0000-0000-0000-000000000000}"/>
          </ac:spMkLst>
        </pc:spChg>
      </pc:sldChg>
      <pc:sldChg chg="modSp mod">
        <pc:chgData name="Duran, Francisco" userId="7d95bb16-5005-436a-a250-5626add6d8bd" providerId="ADAL" clId="{B02EC9BA-F9D3-4671-9768-B50F97CF95F4}" dt="2025-09-01T14:01:30.100" v="758" actId="1076"/>
        <pc:sldMkLst>
          <pc:docMk/>
          <pc:sldMk cId="0" sldId="260"/>
        </pc:sldMkLst>
      </pc:sldChg>
      <pc:sldChg chg="addSp modSp mod">
        <pc:chgData name="Duran, Francisco" userId="7d95bb16-5005-436a-a250-5626add6d8bd" providerId="ADAL" clId="{B02EC9BA-F9D3-4671-9768-B50F97CF95F4}" dt="2025-09-01T14:00:26.048" v="694" actId="1076"/>
        <pc:sldMkLst>
          <pc:docMk/>
          <pc:sldMk cId="0" sldId="266"/>
        </pc:sldMkLst>
        <pc:spChg chg="add mod">
          <ac:chgData name="Duran, Francisco" userId="7d95bb16-5005-436a-a250-5626add6d8bd" providerId="ADAL" clId="{B02EC9BA-F9D3-4671-9768-B50F97CF95F4}" dt="2025-09-01T14:00:26.048" v="694" actId="1076"/>
          <ac:spMkLst>
            <pc:docMk/>
            <pc:sldMk cId="0" sldId="266"/>
            <ac:spMk id="2" creationId="{CC21E026-CA72-ECDA-2059-EE6E2B639DB8}"/>
          </ac:spMkLst>
        </pc:spChg>
        <pc:spChg chg="mod">
          <ac:chgData name="Duran, Francisco" userId="7d95bb16-5005-436a-a250-5626add6d8bd" providerId="ADAL" clId="{B02EC9BA-F9D3-4671-9768-B50F97CF95F4}" dt="2025-09-01T13:56:09.211" v="454" actId="20577"/>
          <ac:spMkLst>
            <pc:docMk/>
            <pc:sldMk cId="0" sldId="266"/>
            <ac:spMk id="10" creationId="{00000000-0000-0000-0000-000000000000}"/>
          </ac:spMkLst>
        </pc:spChg>
        <pc:spChg chg="mod">
          <ac:chgData name="Duran, Francisco" userId="7d95bb16-5005-436a-a250-5626add6d8bd" providerId="ADAL" clId="{B02EC9BA-F9D3-4671-9768-B50F97CF95F4}" dt="2025-09-01T13:56:02.382" v="452" actId="20577"/>
          <ac:spMkLst>
            <pc:docMk/>
            <pc:sldMk cId="0" sldId="266"/>
            <ac:spMk id="11" creationId="{00000000-0000-0000-0000-000000000000}"/>
          </ac:spMkLst>
        </pc:spChg>
        <pc:spChg chg="mod">
          <ac:chgData name="Duran, Francisco" userId="7d95bb16-5005-436a-a250-5626add6d8bd" providerId="ADAL" clId="{B02EC9BA-F9D3-4671-9768-B50F97CF95F4}" dt="2025-09-01T13:57:00.871" v="600" actId="20577"/>
          <ac:spMkLst>
            <pc:docMk/>
            <pc:sldMk cId="0" sldId="266"/>
            <ac:spMk id="12" creationId="{00000000-0000-0000-0000-000000000000}"/>
          </ac:spMkLst>
        </pc:spChg>
      </pc:sldChg>
      <pc:sldChg chg="modSp mod modShow">
        <pc:chgData name="Duran, Francisco" userId="7d95bb16-5005-436a-a250-5626add6d8bd" providerId="ADAL" clId="{B02EC9BA-F9D3-4671-9768-B50F97CF95F4}" dt="2025-09-01T14:01:03.260" v="700" actId="729"/>
        <pc:sldMkLst>
          <pc:docMk/>
          <pc:sldMk cId="1679136706" sldId="273"/>
        </pc:sldMkLst>
        <pc:spChg chg="mod">
          <ac:chgData name="Duran, Francisco" userId="7d95bb16-5005-436a-a250-5626add6d8bd" providerId="ADAL" clId="{B02EC9BA-F9D3-4671-9768-B50F97CF95F4}" dt="2025-09-01T13:53:09.075" v="268" actId="20577"/>
          <ac:spMkLst>
            <pc:docMk/>
            <pc:sldMk cId="1679136706" sldId="273"/>
            <ac:spMk id="11" creationId="{6023B7B0-A974-DB86-EC20-5B7A6B1BECF3}"/>
          </ac:spMkLst>
        </pc:spChg>
      </pc:sldChg>
      <pc:sldChg chg="add del ord">
        <pc:chgData name="Duran, Francisco" userId="7d95bb16-5005-436a-a250-5626add6d8bd" providerId="ADAL" clId="{B02EC9BA-F9D3-4671-9768-B50F97CF95F4}" dt="2025-09-01T14:00:59.712" v="699" actId="2890"/>
        <pc:sldMkLst>
          <pc:docMk/>
          <pc:sldMk cId="898736108" sldId="274"/>
        </pc:sldMkLst>
      </pc:sldChg>
      <pc:sldChg chg="modSp add mod">
        <pc:chgData name="Duran, Francisco" userId="7d95bb16-5005-436a-a250-5626add6d8bd" providerId="ADAL" clId="{B02EC9BA-F9D3-4671-9768-B50F97CF95F4}" dt="2025-09-01T14:03:33.953" v="870" actId="113"/>
        <pc:sldMkLst>
          <pc:docMk/>
          <pc:sldMk cId="4028244215" sldId="274"/>
        </pc:sldMkLst>
        <pc:spChg chg="mod">
          <ac:chgData name="Duran, Francisco" userId="7d95bb16-5005-436a-a250-5626add6d8bd" providerId="ADAL" clId="{B02EC9BA-F9D3-4671-9768-B50F97CF95F4}" dt="2025-09-01T14:02:13.951" v="798" actId="20577"/>
          <ac:spMkLst>
            <pc:docMk/>
            <pc:sldMk cId="4028244215" sldId="274"/>
            <ac:spMk id="3" creationId="{EC071F58-FE09-2FC3-6942-276316E9CD2A}"/>
          </ac:spMkLst>
        </pc:spChg>
        <pc:spChg chg="mod">
          <ac:chgData name="Duran, Francisco" userId="7d95bb16-5005-436a-a250-5626add6d8bd" providerId="ADAL" clId="{B02EC9BA-F9D3-4671-9768-B50F97CF95F4}" dt="2025-09-01T14:03:33.953" v="870" actId="113"/>
          <ac:spMkLst>
            <pc:docMk/>
            <pc:sldMk cId="4028244215" sldId="274"/>
            <ac:spMk id="5" creationId="{2539339E-DF56-6E04-564A-681527D8BC05}"/>
          </ac:spMkLst>
        </pc:spChg>
      </pc:sldChg>
    </pc:docChg>
  </pc:docChgLst>
  <pc:docChgLst>
    <pc:chgData name="Duran Del Fierro, Francisco" userId="7d95bb16-5005-436a-a250-5626add6d8bd" providerId="ADAL" clId="{B02EC9BA-F9D3-4671-9768-B50F97CF95F4}"/>
    <pc:docChg chg="undo custSel addSld delSld modSld sldOrd">
      <pc:chgData name="Duran Del Fierro, Francisco" userId="7d95bb16-5005-436a-a250-5626add6d8bd" providerId="ADAL" clId="{B02EC9BA-F9D3-4671-9768-B50F97CF95F4}" dt="2025-09-04T12:52:47.182" v="861" actId="478"/>
      <pc:docMkLst>
        <pc:docMk/>
      </pc:docMkLst>
      <pc:sldChg chg="modSp mod">
        <pc:chgData name="Duran Del Fierro, Francisco" userId="7d95bb16-5005-436a-a250-5626add6d8bd" providerId="ADAL" clId="{B02EC9BA-F9D3-4671-9768-B50F97CF95F4}" dt="2025-09-04T10:36:56.191" v="255" actId="20577"/>
        <pc:sldMkLst>
          <pc:docMk/>
          <pc:sldMk cId="0" sldId="259"/>
        </pc:sldMkLst>
        <pc:spChg chg="mod">
          <ac:chgData name="Duran Del Fierro, Francisco" userId="7d95bb16-5005-436a-a250-5626add6d8bd" providerId="ADAL" clId="{B02EC9BA-F9D3-4671-9768-B50F97CF95F4}" dt="2025-09-04T10:36:56.191" v="255" actId="20577"/>
          <ac:spMkLst>
            <pc:docMk/>
            <pc:sldMk cId="0" sldId="259"/>
            <ac:spMk id="3" creationId="{00000000-0000-0000-0000-000000000000}"/>
          </ac:spMkLst>
        </pc:spChg>
      </pc:sldChg>
      <pc:sldChg chg="del">
        <pc:chgData name="Duran Del Fierro, Francisco" userId="7d95bb16-5005-436a-a250-5626add6d8bd" providerId="ADAL" clId="{B02EC9BA-F9D3-4671-9768-B50F97CF95F4}" dt="2025-09-04T10:59:22.667" v="260" actId="47"/>
        <pc:sldMkLst>
          <pc:docMk/>
          <pc:sldMk cId="0" sldId="260"/>
        </pc:sldMkLst>
      </pc:sldChg>
      <pc:sldChg chg="modSp mod">
        <pc:chgData name="Duran Del Fierro, Francisco" userId="7d95bb16-5005-436a-a250-5626add6d8bd" providerId="ADAL" clId="{B02EC9BA-F9D3-4671-9768-B50F97CF95F4}" dt="2025-09-04T10:59:29.456" v="270" actId="20577"/>
        <pc:sldMkLst>
          <pc:docMk/>
          <pc:sldMk cId="1679136706" sldId="273"/>
        </pc:sldMkLst>
        <pc:spChg chg="mod">
          <ac:chgData name="Duran Del Fierro, Francisco" userId="7d95bb16-5005-436a-a250-5626add6d8bd" providerId="ADAL" clId="{B02EC9BA-F9D3-4671-9768-B50F97CF95F4}" dt="2025-09-04T10:59:29.456" v="270" actId="20577"/>
          <ac:spMkLst>
            <pc:docMk/>
            <pc:sldMk cId="1679136706" sldId="273"/>
            <ac:spMk id="11" creationId="{6023B7B0-A974-DB86-EC20-5B7A6B1BECF3}"/>
          </ac:spMkLst>
        </pc:spChg>
      </pc:sldChg>
      <pc:sldChg chg="modSp add mod ord">
        <pc:chgData name="Duran Del Fierro, Francisco" userId="7d95bb16-5005-436a-a250-5626add6d8bd" providerId="ADAL" clId="{B02EC9BA-F9D3-4671-9768-B50F97CF95F4}" dt="2025-09-04T10:58:54.931" v="259"/>
        <pc:sldMkLst>
          <pc:docMk/>
          <pc:sldMk cId="2558152988" sldId="275"/>
        </pc:sldMkLst>
        <pc:spChg chg="mod">
          <ac:chgData name="Duran Del Fierro, Francisco" userId="7d95bb16-5005-436a-a250-5626add6d8bd" providerId="ADAL" clId="{B02EC9BA-F9D3-4671-9768-B50F97CF95F4}" dt="2025-09-04T10:35:28.338" v="250" actId="114"/>
          <ac:spMkLst>
            <pc:docMk/>
            <pc:sldMk cId="2558152988" sldId="275"/>
            <ac:spMk id="3" creationId="{2104F529-9C9D-9401-F359-87415D1AE1A3}"/>
          </ac:spMkLst>
        </pc:spChg>
      </pc:sldChg>
      <pc:sldChg chg="addSp delSp modSp new mod">
        <pc:chgData name="Duran Del Fierro, Francisco" userId="7d95bb16-5005-436a-a250-5626add6d8bd" providerId="ADAL" clId="{B02EC9BA-F9D3-4671-9768-B50F97CF95F4}" dt="2025-09-04T12:52:47.182" v="861" actId="478"/>
        <pc:sldMkLst>
          <pc:docMk/>
          <pc:sldMk cId="1742314576" sldId="276"/>
        </pc:sldMkLst>
        <pc:spChg chg="add mod">
          <ac:chgData name="Duran Del Fierro, Francisco" userId="7d95bb16-5005-436a-a250-5626add6d8bd" providerId="ADAL" clId="{B02EC9BA-F9D3-4671-9768-B50F97CF95F4}" dt="2025-09-04T12:52:08.395" v="858" actId="1036"/>
          <ac:spMkLst>
            <pc:docMk/>
            <pc:sldMk cId="1742314576" sldId="276"/>
            <ac:spMk id="2" creationId="{0B9BB138-0B87-15EB-27DC-A06D55EE78D5}"/>
          </ac:spMkLst>
        </pc:spChg>
        <pc:spChg chg="add mod">
          <ac:chgData name="Duran Del Fierro, Francisco" userId="7d95bb16-5005-436a-a250-5626add6d8bd" providerId="ADAL" clId="{B02EC9BA-F9D3-4671-9768-B50F97CF95F4}" dt="2025-09-04T12:52:08.395" v="858" actId="1036"/>
          <ac:spMkLst>
            <pc:docMk/>
            <pc:sldMk cId="1742314576" sldId="276"/>
            <ac:spMk id="3" creationId="{FB5FAA8F-1F27-BC3A-B9AA-AB28137C6D9C}"/>
          </ac:spMkLst>
        </pc:spChg>
        <pc:spChg chg="add mod">
          <ac:chgData name="Duran Del Fierro, Francisco" userId="7d95bb16-5005-436a-a250-5626add6d8bd" providerId="ADAL" clId="{B02EC9BA-F9D3-4671-9768-B50F97CF95F4}" dt="2025-09-04T12:52:08.395" v="858" actId="1036"/>
          <ac:spMkLst>
            <pc:docMk/>
            <pc:sldMk cId="1742314576" sldId="276"/>
            <ac:spMk id="4" creationId="{FB19E631-F110-198B-94DA-73505B0CBD6D}"/>
          </ac:spMkLst>
        </pc:spChg>
        <pc:spChg chg="add mod">
          <ac:chgData name="Duran Del Fierro, Francisco" userId="7d95bb16-5005-436a-a250-5626add6d8bd" providerId="ADAL" clId="{B02EC9BA-F9D3-4671-9768-B50F97CF95F4}" dt="2025-09-04T12:52:08.395" v="858" actId="1036"/>
          <ac:spMkLst>
            <pc:docMk/>
            <pc:sldMk cId="1742314576" sldId="276"/>
            <ac:spMk id="5" creationId="{C16678BF-60B4-E4C5-F0BB-5AA1B9289CCC}"/>
          </ac:spMkLst>
        </pc:spChg>
        <pc:spChg chg="add mod">
          <ac:chgData name="Duran Del Fierro, Francisco" userId="7d95bb16-5005-436a-a250-5626add6d8bd" providerId="ADAL" clId="{B02EC9BA-F9D3-4671-9768-B50F97CF95F4}" dt="2025-09-04T12:52:08.395" v="858" actId="1036"/>
          <ac:spMkLst>
            <pc:docMk/>
            <pc:sldMk cId="1742314576" sldId="276"/>
            <ac:spMk id="6" creationId="{92D64F41-DE14-FE0B-6A3C-BB1F3092B1BA}"/>
          </ac:spMkLst>
        </pc:spChg>
        <pc:spChg chg="add mod">
          <ac:chgData name="Duran Del Fierro, Francisco" userId="7d95bb16-5005-436a-a250-5626add6d8bd" providerId="ADAL" clId="{B02EC9BA-F9D3-4671-9768-B50F97CF95F4}" dt="2025-09-04T12:52:08.395" v="858" actId="1036"/>
          <ac:spMkLst>
            <pc:docMk/>
            <pc:sldMk cId="1742314576" sldId="276"/>
            <ac:spMk id="7" creationId="{470D4006-5CA2-0548-543F-3679B9D283D0}"/>
          </ac:spMkLst>
        </pc:spChg>
        <pc:spChg chg="add mod">
          <ac:chgData name="Duran Del Fierro, Francisco" userId="7d95bb16-5005-436a-a250-5626add6d8bd" providerId="ADAL" clId="{B02EC9BA-F9D3-4671-9768-B50F97CF95F4}" dt="2025-09-04T12:52:08.395" v="858" actId="1036"/>
          <ac:spMkLst>
            <pc:docMk/>
            <pc:sldMk cId="1742314576" sldId="276"/>
            <ac:spMk id="8" creationId="{400339EC-DA54-9F83-FA75-5E4B0EF61C40}"/>
          </ac:spMkLst>
        </pc:spChg>
        <pc:spChg chg="add mod">
          <ac:chgData name="Duran Del Fierro, Francisco" userId="7d95bb16-5005-436a-a250-5626add6d8bd" providerId="ADAL" clId="{B02EC9BA-F9D3-4671-9768-B50F97CF95F4}" dt="2025-09-04T12:52:08.395" v="858" actId="1036"/>
          <ac:spMkLst>
            <pc:docMk/>
            <pc:sldMk cId="1742314576" sldId="276"/>
            <ac:spMk id="10" creationId="{7E11213F-A402-F269-0D90-F9816A6C28A7}"/>
          </ac:spMkLst>
        </pc:spChg>
        <pc:spChg chg="add mod">
          <ac:chgData name="Duran Del Fierro, Francisco" userId="7d95bb16-5005-436a-a250-5626add6d8bd" providerId="ADAL" clId="{B02EC9BA-F9D3-4671-9768-B50F97CF95F4}" dt="2025-09-04T12:49:33.410" v="811" actId="1076"/>
          <ac:spMkLst>
            <pc:docMk/>
            <pc:sldMk cId="1742314576" sldId="276"/>
            <ac:spMk id="11" creationId="{50BB6241-8B0A-33F5-D0C9-E81892026BC6}"/>
          </ac:spMkLst>
        </pc:spChg>
        <pc:spChg chg="add mod">
          <ac:chgData name="Duran Del Fierro, Francisco" userId="7d95bb16-5005-436a-a250-5626add6d8bd" providerId="ADAL" clId="{B02EC9BA-F9D3-4671-9768-B50F97CF95F4}" dt="2025-09-04T12:49:28.058" v="809" actId="1076"/>
          <ac:spMkLst>
            <pc:docMk/>
            <pc:sldMk cId="1742314576" sldId="276"/>
            <ac:spMk id="12" creationId="{C72D9634-8104-A573-ED34-24EE57BC1433}"/>
          </ac:spMkLst>
        </pc:spChg>
        <pc:spChg chg="add mod">
          <ac:chgData name="Duran Del Fierro, Francisco" userId="7d95bb16-5005-436a-a250-5626add6d8bd" providerId="ADAL" clId="{B02EC9BA-F9D3-4671-9768-B50F97CF95F4}" dt="2025-09-04T12:52:08.395" v="858" actId="1036"/>
          <ac:spMkLst>
            <pc:docMk/>
            <pc:sldMk cId="1742314576" sldId="276"/>
            <ac:spMk id="13" creationId="{EA552657-518F-CD69-6F42-97C132796F3B}"/>
          </ac:spMkLst>
        </pc:spChg>
        <pc:spChg chg="add mod">
          <ac:chgData name="Duran Del Fierro, Francisco" userId="7d95bb16-5005-436a-a250-5626add6d8bd" providerId="ADAL" clId="{B02EC9BA-F9D3-4671-9768-B50F97CF95F4}" dt="2025-09-04T12:52:08.395" v="858" actId="1036"/>
          <ac:spMkLst>
            <pc:docMk/>
            <pc:sldMk cId="1742314576" sldId="276"/>
            <ac:spMk id="14" creationId="{46AA46E5-DCC0-75DB-F116-33C0B0963D54}"/>
          </ac:spMkLst>
        </pc:spChg>
        <pc:spChg chg="add mod">
          <ac:chgData name="Duran Del Fierro, Francisco" userId="7d95bb16-5005-436a-a250-5626add6d8bd" providerId="ADAL" clId="{B02EC9BA-F9D3-4671-9768-B50F97CF95F4}" dt="2025-09-04T12:46:14.426" v="765" actId="20577"/>
          <ac:spMkLst>
            <pc:docMk/>
            <pc:sldMk cId="1742314576" sldId="276"/>
            <ac:spMk id="15" creationId="{DA720323-4911-0494-8E36-9AC20948F993}"/>
          </ac:spMkLst>
        </pc:spChg>
        <pc:spChg chg="add mod">
          <ac:chgData name="Duran Del Fierro, Francisco" userId="7d95bb16-5005-436a-a250-5626add6d8bd" providerId="ADAL" clId="{B02EC9BA-F9D3-4671-9768-B50F97CF95F4}" dt="2025-09-04T12:51:54.481" v="826" actId="1076"/>
          <ac:spMkLst>
            <pc:docMk/>
            <pc:sldMk cId="1742314576" sldId="276"/>
            <ac:spMk id="17" creationId="{335138DE-36EB-A120-573C-30348C5DD7DC}"/>
          </ac:spMkLst>
        </pc:spChg>
        <pc:spChg chg="add mod">
          <ac:chgData name="Duran Del Fierro, Francisco" userId="7d95bb16-5005-436a-a250-5626add6d8bd" providerId="ADAL" clId="{B02EC9BA-F9D3-4671-9768-B50F97CF95F4}" dt="2025-09-04T12:52:45.548" v="860"/>
          <ac:spMkLst>
            <pc:docMk/>
            <pc:sldMk cId="1742314576" sldId="276"/>
            <ac:spMk id="19" creationId="{54B3BBBA-0612-A8A5-0BF8-C6BC46F8AD5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414963" cy="352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7078663" y="0"/>
            <a:ext cx="5414962" cy="352425"/>
          </a:xfrm>
          <a:prstGeom prst="rect">
            <a:avLst/>
          </a:prstGeom>
        </p:spPr>
        <p:txBody>
          <a:bodyPr vert="horz" lIns="91440" tIns="45720" rIns="91440" bIns="45720" rtlCol="0"/>
          <a:lstStyle>
            <a:lvl1pPr algn="r">
              <a:defRPr sz="1200"/>
            </a:lvl1pPr>
          </a:lstStyle>
          <a:p>
            <a:fld id="{29FB719F-4E05-C14F-8F67-D35AD6B52A18}" type="datetimeFigureOut">
              <a:rPr lang="en-US" smtClean="0"/>
              <a:t>9/17/2025</a:t>
            </a:fld>
            <a:endParaRPr lang="en-US"/>
          </a:p>
        </p:txBody>
      </p:sp>
      <p:sp>
        <p:nvSpPr>
          <p:cNvPr id="4" name="Slide Image Placeholder 3"/>
          <p:cNvSpPr>
            <a:spLocks noGrp="1" noRot="1" noChangeAspect="1"/>
          </p:cNvSpPr>
          <p:nvPr>
            <p:ph type="sldImg" idx="2"/>
          </p:nvPr>
        </p:nvSpPr>
        <p:spPr>
          <a:xfrm>
            <a:off x="4138613" y="879475"/>
            <a:ext cx="4219575" cy="2374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49363" y="3386138"/>
            <a:ext cx="9998075" cy="27701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683375"/>
            <a:ext cx="5414963" cy="352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7078663" y="6683375"/>
            <a:ext cx="5414962" cy="352425"/>
          </a:xfrm>
          <a:prstGeom prst="rect">
            <a:avLst/>
          </a:prstGeom>
        </p:spPr>
        <p:txBody>
          <a:bodyPr vert="horz" lIns="91440" tIns="45720" rIns="91440" bIns="45720" rtlCol="0" anchor="b"/>
          <a:lstStyle>
            <a:lvl1pPr algn="r">
              <a:defRPr sz="1200"/>
            </a:lvl1pPr>
          </a:lstStyle>
          <a:p>
            <a:fld id="{71A459B3-D411-C642-B47A-BC57C77ED6A9}" type="slidenum">
              <a:rPr lang="en-US" smtClean="0"/>
              <a:t>‹#›</a:t>
            </a:fld>
            <a:endParaRPr lang="en-US"/>
          </a:p>
        </p:txBody>
      </p:sp>
    </p:spTree>
    <p:extLst>
      <p:ext uri="{BB962C8B-B14F-4D97-AF65-F5344CB8AC3E}">
        <p14:creationId xmlns:p14="http://schemas.microsoft.com/office/powerpoint/2010/main" val="861901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A459B3-D411-C642-B47A-BC57C77ED6A9}" type="slidenum">
              <a:rPr lang="en-US" smtClean="0"/>
              <a:t>1</a:t>
            </a:fld>
            <a:endParaRPr lang="en-US"/>
          </a:p>
        </p:txBody>
      </p:sp>
    </p:spTree>
    <p:extLst>
      <p:ext uri="{BB962C8B-B14F-4D97-AF65-F5344CB8AC3E}">
        <p14:creationId xmlns:p14="http://schemas.microsoft.com/office/powerpoint/2010/main" val="1128453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A459B3-D411-C642-B47A-BC57C77ED6A9}" type="slidenum">
              <a:rPr lang="en-US" smtClean="0"/>
              <a:t>2</a:t>
            </a:fld>
            <a:endParaRPr lang="en-US"/>
          </a:p>
        </p:txBody>
      </p:sp>
    </p:spTree>
    <p:extLst>
      <p:ext uri="{BB962C8B-B14F-4D97-AF65-F5344CB8AC3E}">
        <p14:creationId xmlns:p14="http://schemas.microsoft.com/office/powerpoint/2010/main" val="2019895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1A459B3-D411-C642-B47A-BC57C77ED6A9}" type="slidenum">
              <a:rPr lang="en-US" smtClean="0"/>
              <a:t>9</a:t>
            </a:fld>
            <a:endParaRPr lang="en-US"/>
          </a:p>
        </p:txBody>
      </p:sp>
    </p:spTree>
    <p:extLst>
      <p:ext uri="{BB962C8B-B14F-4D97-AF65-F5344CB8AC3E}">
        <p14:creationId xmlns:p14="http://schemas.microsoft.com/office/powerpoint/2010/main" val="3527424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A459B3-D411-C642-B47A-BC57C77ED6A9}" type="slidenum">
              <a:rPr lang="en-US" smtClean="0"/>
              <a:t>16</a:t>
            </a:fld>
            <a:endParaRPr lang="en-US"/>
          </a:p>
        </p:txBody>
      </p:sp>
    </p:spTree>
    <p:extLst>
      <p:ext uri="{BB962C8B-B14F-4D97-AF65-F5344CB8AC3E}">
        <p14:creationId xmlns:p14="http://schemas.microsoft.com/office/powerpoint/2010/main" val="1881308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37260" y="2181098"/>
            <a:ext cx="10622280" cy="738664"/>
          </a:xfrm>
          <a:prstGeom prst="rect">
            <a:avLst/>
          </a:prstGeom>
        </p:spPr>
        <p:txBody>
          <a:bodyPr wrap="square" lIns="0" tIns="0" rIns="0" bIns="0">
            <a:spAutoFit/>
          </a:bodyPr>
          <a:lstStyle>
            <a:lvl1pPr>
              <a:defRPr sz="4800" b="1" i="0">
                <a:solidFill>
                  <a:srgbClr val="0A2133"/>
                </a:solidFill>
                <a:latin typeface="Arial" panose="020B0604020202020204" pitchFamily="34" charset="0"/>
                <a:cs typeface="Arial" panose="020B0604020202020204" pitchFamily="34" charset="0"/>
              </a:defRPr>
            </a:lvl1pPr>
          </a:lstStyle>
          <a:p>
            <a:endParaRPr/>
          </a:p>
        </p:txBody>
      </p:sp>
      <p:sp>
        <p:nvSpPr>
          <p:cNvPr id="3" name="Holder 3"/>
          <p:cNvSpPr>
            <a:spLocks noGrp="1"/>
          </p:cNvSpPr>
          <p:nvPr>
            <p:ph type="subTitle" idx="4"/>
          </p:nvPr>
        </p:nvSpPr>
        <p:spPr>
          <a:xfrm>
            <a:off x="1874520" y="3940048"/>
            <a:ext cx="8747760" cy="1758950"/>
          </a:xfrm>
          <a:prstGeom prst="rect">
            <a:avLst/>
          </a:prstGeom>
        </p:spPr>
        <p:txBody>
          <a:bodyPr wrap="square" lIns="0" tIns="0" rIns="0" bIns="0">
            <a:spAutoFit/>
          </a:bodyPr>
          <a:lstStyle>
            <a:lvl1pPr>
              <a:defRPr sz="2000" b="0" i="0">
                <a:solidFill>
                  <a:srgbClr val="0A213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9/17/2025</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ct val="100000"/>
              </a:lnSpc>
              <a:spcBef>
                <a:spcPts val="155"/>
              </a:spcBef>
            </a:pPr>
            <a:fld id="{81D60167-4931-47E6-BA6A-407CBD079E47}" type="slidenum">
              <a:rPr spc="-25" dirty="0"/>
              <a:t>‹#›</a:t>
            </a:fld>
            <a:endParaRPr spc="-25"/>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A2133"/>
                </a:solidFill>
                <a:latin typeface="Arial" panose="020B0604020202020204" pitchFamily="34" charset="0"/>
                <a:cs typeface="Arial" panose="020B0604020202020204" pitchFamily="34" charset="0"/>
              </a:defRPr>
            </a:lvl1pPr>
          </a:lstStyle>
          <a:p>
            <a:endParaRPr/>
          </a:p>
        </p:txBody>
      </p:sp>
      <p:sp>
        <p:nvSpPr>
          <p:cNvPr id="3" name="Holder 3"/>
          <p:cNvSpPr>
            <a:spLocks noGrp="1"/>
          </p:cNvSpPr>
          <p:nvPr>
            <p:ph type="body" idx="1"/>
          </p:nvPr>
        </p:nvSpPr>
        <p:spPr/>
        <p:txBody>
          <a:bodyPr lIns="0" tIns="0" rIns="0" bIns="0"/>
          <a:lstStyle>
            <a:lvl1pPr>
              <a:defRPr sz="2000" b="0" i="0">
                <a:solidFill>
                  <a:srgbClr val="0A213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9/17/2025</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ct val="100000"/>
              </a:lnSpc>
              <a:spcBef>
                <a:spcPts val="155"/>
              </a:spcBef>
            </a:pPr>
            <a:fld id="{81D60167-4931-47E6-BA6A-407CBD079E47}" type="slidenum">
              <a:rPr spc="-25" dirty="0"/>
              <a:t>‹#›</a:t>
            </a:fld>
            <a:endParaRPr spc="-25"/>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A2133"/>
                </a:solidFill>
                <a:latin typeface="Arial" panose="020B0604020202020204" pitchFamily="34" charset="0"/>
                <a:cs typeface="Arial" panose="020B0604020202020204" pitchFamily="34" charset="0"/>
              </a:defRPr>
            </a:lvl1pPr>
          </a:lstStyle>
          <a:p>
            <a:endParaRPr/>
          </a:p>
        </p:txBody>
      </p:sp>
      <p:sp>
        <p:nvSpPr>
          <p:cNvPr id="3" name="Holder 3"/>
          <p:cNvSpPr>
            <a:spLocks noGrp="1"/>
          </p:cNvSpPr>
          <p:nvPr>
            <p:ph sz="half" idx="2"/>
          </p:nvPr>
        </p:nvSpPr>
        <p:spPr>
          <a:xfrm>
            <a:off x="624840" y="1618234"/>
            <a:ext cx="5436108" cy="464362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292833" y="1321173"/>
            <a:ext cx="3576954" cy="461665"/>
          </a:xfrm>
          <a:prstGeom prst="rect">
            <a:avLst/>
          </a:prstGeom>
        </p:spPr>
        <p:txBody>
          <a:bodyPr wrap="square" lIns="0" tIns="0" rIns="0" bIns="0">
            <a:spAutoFit/>
          </a:bodyPr>
          <a:lstStyle>
            <a:lvl1pPr>
              <a:defRPr sz="3000" b="1" i="0">
                <a:solidFill>
                  <a:srgbClr val="0084FF"/>
                </a:solidFill>
                <a:latin typeface="Arial" panose="020B0604020202020204" pitchFamily="34" charset="0"/>
                <a:cs typeface="Arial" panose="020B0604020202020204" pitchFamily="34" charset="0"/>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9/17/2025</a:t>
            </a:fld>
            <a:endParaRPr lang="en-US"/>
          </a:p>
        </p:txBody>
      </p:sp>
      <p:sp>
        <p:nvSpPr>
          <p:cNvPr id="7" name="Holder 7"/>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ct val="100000"/>
              </a:lnSpc>
              <a:spcBef>
                <a:spcPts val="155"/>
              </a:spcBef>
            </a:pPr>
            <a:fld id="{81D60167-4931-47E6-BA6A-407CBD079E47}" type="slidenum">
              <a:rPr spc="-25" dirty="0"/>
              <a:t>‹#›</a:t>
            </a:fld>
            <a:endParaRPr spc="-25"/>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A2133"/>
                </a:solidFill>
                <a:latin typeface="Arial" panose="020B0604020202020204" pitchFamily="34" charset="0"/>
                <a:cs typeface="Arial" panose="020B0604020202020204" pitchFamily="34" charset="0"/>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9/17/2025</a:t>
            </a:fld>
            <a:endParaRPr lang="en-US"/>
          </a:p>
        </p:txBody>
      </p:sp>
      <p:sp>
        <p:nvSpPr>
          <p:cNvPr id="5" name="Holder 5"/>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ct val="100000"/>
              </a:lnSpc>
              <a:spcBef>
                <a:spcPts val="155"/>
              </a:spcBef>
            </a:pPr>
            <a:fld id="{81D60167-4931-47E6-BA6A-407CBD079E47}" type="slidenum">
              <a:rPr spc="-25" dirty="0"/>
              <a:t>‹#›</a:t>
            </a:fld>
            <a:endParaRPr spc="-25"/>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9/17/2025</a:t>
            </a:fld>
            <a:endParaRPr lang="en-US"/>
          </a:p>
        </p:txBody>
      </p:sp>
      <p:sp>
        <p:nvSpPr>
          <p:cNvPr id="4" name="Holder 4"/>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12700">
              <a:lnSpc>
                <a:spcPct val="100000"/>
              </a:lnSpc>
              <a:spcBef>
                <a:spcPts val="155"/>
              </a:spcBef>
            </a:pPr>
            <a:fld id="{81D60167-4931-47E6-BA6A-407CBD079E47}" type="slidenum">
              <a:rPr spc="-25" dirty="0"/>
              <a:t>‹#›</a:t>
            </a:fld>
            <a:endParaRPr spc="-25"/>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767" y="373757"/>
            <a:ext cx="5611667" cy="738664"/>
          </a:xfrm>
          <a:prstGeom prst="rect">
            <a:avLst/>
          </a:prstGeom>
        </p:spPr>
        <p:txBody>
          <a:bodyPr wrap="square" lIns="0" tIns="0" rIns="0" bIns="0">
            <a:spAutoFit/>
          </a:bodyPr>
          <a:lstStyle>
            <a:lvl1pPr>
              <a:defRPr sz="4800" b="0" i="0">
                <a:solidFill>
                  <a:srgbClr val="0A2133"/>
                </a:solidFill>
                <a:latin typeface="Readex Pro Medium"/>
                <a:cs typeface="Readex Pro Medium"/>
              </a:defRPr>
            </a:lvl1pPr>
          </a:lstStyle>
          <a:p>
            <a:endParaRPr/>
          </a:p>
        </p:txBody>
      </p:sp>
      <p:sp>
        <p:nvSpPr>
          <p:cNvPr id="3" name="Holder 3"/>
          <p:cNvSpPr>
            <a:spLocks noGrp="1"/>
          </p:cNvSpPr>
          <p:nvPr>
            <p:ph type="body" idx="1"/>
          </p:nvPr>
        </p:nvSpPr>
        <p:spPr>
          <a:xfrm>
            <a:off x="595299" y="2673076"/>
            <a:ext cx="5171440" cy="1752600"/>
          </a:xfrm>
          <a:prstGeom prst="rect">
            <a:avLst/>
          </a:prstGeom>
        </p:spPr>
        <p:txBody>
          <a:bodyPr wrap="square" lIns="0" tIns="0" rIns="0" bIns="0">
            <a:spAutoFit/>
          </a:bodyPr>
          <a:lstStyle>
            <a:lvl1pPr>
              <a:defRPr sz="2000" b="0" i="0">
                <a:solidFill>
                  <a:srgbClr val="0A2133"/>
                </a:solidFill>
                <a:latin typeface="Arial"/>
                <a:cs typeface="Arial"/>
              </a:defRPr>
            </a:lvl1pPr>
          </a:lstStyle>
          <a:p>
            <a:endParaRPr/>
          </a:p>
        </p:txBody>
      </p:sp>
      <p:sp>
        <p:nvSpPr>
          <p:cNvPr id="4" name="Holder 4"/>
          <p:cNvSpPr>
            <a:spLocks noGrp="1"/>
          </p:cNvSpPr>
          <p:nvPr>
            <p:ph type="ftr" sz="quarter" idx="5"/>
          </p:nvPr>
        </p:nvSpPr>
        <p:spPr>
          <a:xfrm>
            <a:off x="4248912" y="6543294"/>
            <a:ext cx="3998976" cy="35179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24840" y="6543294"/>
            <a:ext cx="2874264" cy="35179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9/17/2025</a:t>
            </a:fld>
            <a:endParaRPr lang="en-US"/>
          </a:p>
        </p:txBody>
      </p:sp>
      <p:sp>
        <p:nvSpPr>
          <p:cNvPr id="6" name="Holder 6"/>
          <p:cNvSpPr>
            <a:spLocks noGrp="1"/>
          </p:cNvSpPr>
          <p:nvPr>
            <p:ph type="sldNum" sz="quarter" idx="7"/>
          </p:nvPr>
        </p:nvSpPr>
        <p:spPr>
          <a:xfrm>
            <a:off x="12080106" y="6604000"/>
            <a:ext cx="226695" cy="226695"/>
          </a:xfrm>
          <a:prstGeom prst="rect">
            <a:avLst/>
          </a:prstGeom>
        </p:spPr>
        <p:txBody>
          <a:bodyPr wrap="square" lIns="0" tIns="0" rIns="0" bIns="0">
            <a:spAutoFit/>
          </a:bodyPr>
          <a:lstStyle>
            <a:lvl1pPr>
              <a:defRPr sz="1200" b="0" i="0">
                <a:solidFill>
                  <a:schemeClr val="tx1"/>
                </a:solidFill>
                <a:latin typeface="Arial"/>
                <a:cs typeface="Arial"/>
              </a:defRPr>
            </a:lvl1pPr>
          </a:lstStyle>
          <a:p>
            <a:pPr marL="12700">
              <a:lnSpc>
                <a:spcPct val="100000"/>
              </a:lnSpc>
              <a:spcBef>
                <a:spcPts val="155"/>
              </a:spcBef>
            </a:pPr>
            <a:fld id="{81D60167-4931-47E6-BA6A-407CBD079E47}" type="slidenum">
              <a:rPr spc="-25" dirty="0"/>
              <a:t>‹#›</a:t>
            </a:fld>
            <a:endParaRPr spc="-25"/>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1" i="0">
          <a:latin typeface="Arial" panose="020B0604020202020204" pitchFamily="34" charset="0"/>
          <a:ea typeface="+mj-ea"/>
          <a:cs typeface="Arial"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mailto:f.durandelfierro@ucl.ac.uk" TargetMode="External"/><Relationship Id="rId4" Type="http://schemas.openxmlformats.org/officeDocument/2006/relationships/hyperlink" Target="mailto:allision.littlejohn@ucl.ac.uk"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496800" cy="7035800"/>
          </a:xfrm>
          <a:prstGeom prst="rect">
            <a:avLst/>
          </a:prstGeom>
        </p:spPr>
      </p:pic>
      <p:sp>
        <p:nvSpPr>
          <p:cNvPr id="3" name="object 3"/>
          <p:cNvSpPr txBox="1"/>
          <p:nvPr/>
        </p:nvSpPr>
        <p:spPr>
          <a:xfrm>
            <a:off x="594958" y="1929964"/>
            <a:ext cx="9117753" cy="3876061"/>
          </a:xfrm>
          <a:prstGeom prst="rect">
            <a:avLst/>
          </a:prstGeom>
        </p:spPr>
        <p:txBody>
          <a:bodyPr vert="horz" wrap="square" lIns="0" tIns="173355" rIns="0" bIns="0" rtlCol="0" anchor="t">
            <a:spAutoFit/>
          </a:bodyPr>
          <a:lstStyle/>
          <a:p>
            <a:pPr marL="12700" marR="5080">
              <a:spcBef>
                <a:spcPts val="1365"/>
              </a:spcBef>
            </a:pPr>
            <a:r>
              <a:rPr lang="en-US" sz="4800" b="1">
                <a:solidFill>
                  <a:srgbClr val="59AFFF"/>
                </a:solidFill>
                <a:latin typeface="Arial"/>
                <a:cs typeface="Arial"/>
              </a:rPr>
              <a:t>Inclusive Futures: User Cultural Narratives and Mapping Pathways for NFCS</a:t>
            </a:r>
            <a:endParaRPr sz="4800" b="1">
              <a:solidFill>
                <a:srgbClr val="59AFFF"/>
              </a:solidFill>
              <a:latin typeface="Arial"/>
              <a:cs typeface="Arial"/>
            </a:endParaRPr>
          </a:p>
          <a:p>
            <a:pPr marL="70485">
              <a:lnSpc>
                <a:spcPct val="100000"/>
              </a:lnSpc>
              <a:spcBef>
                <a:spcPts val="940"/>
              </a:spcBef>
            </a:pPr>
            <a:endParaRPr lang="en-US" b="1">
              <a:solidFill>
                <a:srgbClr val="FFFFFF"/>
              </a:solidFill>
              <a:latin typeface="Arial"/>
              <a:cs typeface="Arial"/>
            </a:endParaRPr>
          </a:p>
          <a:p>
            <a:pPr marL="70485">
              <a:lnSpc>
                <a:spcPct val="100000"/>
              </a:lnSpc>
              <a:spcBef>
                <a:spcPts val="940"/>
              </a:spcBef>
            </a:pPr>
            <a:r>
              <a:rPr lang="en-US" sz="2800" b="1">
                <a:solidFill>
                  <a:srgbClr val="FFFFFF"/>
                </a:solidFill>
                <a:latin typeface="Arial"/>
                <a:cs typeface="Arial"/>
              </a:rPr>
              <a:t>Prof Allison Littlejohn</a:t>
            </a:r>
          </a:p>
          <a:p>
            <a:pPr marL="70485">
              <a:lnSpc>
                <a:spcPct val="100000"/>
              </a:lnSpc>
              <a:spcBef>
                <a:spcPts val="940"/>
              </a:spcBef>
            </a:pPr>
            <a:r>
              <a:rPr lang="en-US" sz="2800" b="1">
                <a:solidFill>
                  <a:srgbClr val="FFFFFF"/>
                </a:solidFill>
                <a:latin typeface="Arial"/>
                <a:cs typeface="Arial"/>
              </a:rPr>
              <a:t>Dr Francisco Duran del Fierro</a:t>
            </a:r>
            <a:endParaRPr sz="2800" b="1">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17C652D2-1174-F08A-50F6-7AFB6030A867}"/>
              </a:ext>
            </a:extLst>
          </p:cNvPr>
          <p:cNvGrpSpPr/>
          <p:nvPr/>
        </p:nvGrpSpPr>
        <p:grpSpPr>
          <a:xfrm>
            <a:off x="11186109" y="5852109"/>
            <a:ext cx="752475" cy="746760"/>
            <a:chOff x="11186109" y="5852109"/>
            <a:chExt cx="752475" cy="746760"/>
          </a:xfrm>
        </p:grpSpPr>
        <p:sp>
          <p:nvSpPr>
            <p:cNvPr id="5" name="object 5"/>
            <p:cNvSpPr/>
            <p:nvPr/>
          </p:nvSpPr>
          <p:spPr>
            <a:xfrm>
              <a:off x="11186109" y="5852109"/>
              <a:ext cx="752475" cy="746760"/>
            </a:xfrm>
            <a:custGeom>
              <a:avLst/>
              <a:gdLst/>
              <a:ahLst/>
              <a:cxnLst/>
              <a:rect l="l" t="t" r="r" b="b"/>
              <a:pathLst>
                <a:path w="752475" h="746759">
                  <a:moveTo>
                    <a:pt x="751890" y="0"/>
                  </a:moveTo>
                  <a:lnTo>
                    <a:pt x="0" y="0"/>
                  </a:lnTo>
                  <a:lnTo>
                    <a:pt x="0" y="746239"/>
                  </a:lnTo>
                  <a:lnTo>
                    <a:pt x="751890" y="746239"/>
                  </a:lnTo>
                  <a:lnTo>
                    <a:pt x="751890" y="0"/>
                  </a:lnTo>
                  <a:close/>
                </a:path>
              </a:pathLst>
            </a:custGeom>
            <a:solidFill>
              <a:srgbClr val="FFFFFF"/>
            </a:solidFill>
          </p:spPr>
          <p:txBody>
            <a:bodyPr wrap="square" lIns="0" tIns="0" rIns="0" bIns="0" rtlCol="0"/>
            <a:lstStyle/>
            <a:p>
              <a:endParaRPr/>
            </a:p>
          </p:txBody>
        </p:sp>
        <p:sp>
          <p:nvSpPr>
            <p:cNvPr id="6" name="object 6"/>
            <p:cNvSpPr/>
            <p:nvPr/>
          </p:nvSpPr>
          <p:spPr>
            <a:xfrm>
              <a:off x="11269584" y="5935586"/>
              <a:ext cx="582930" cy="582295"/>
            </a:xfrm>
            <a:custGeom>
              <a:avLst/>
              <a:gdLst/>
              <a:ahLst/>
              <a:cxnLst/>
              <a:rect l="l" t="t" r="r" b="b"/>
              <a:pathLst>
                <a:path w="582929" h="582295">
                  <a:moveTo>
                    <a:pt x="582333" y="0"/>
                  </a:moveTo>
                  <a:lnTo>
                    <a:pt x="495287" y="0"/>
                  </a:lnTo>
                  <a:lnTo>
                    <a:pt x="378205" y="124713"/>
                  </a:lnTo>
                  <a:lnTo>
                    <a:pt x="378205" y="0"/>
                  </a:lnTo>
                  <a:lnTo>
                    <a:pt x="209207" y="0"/>
                  </a:lnTo>
                  <a:lnTo>
                    <a:pt x="209207" y="165430"/>
                  </a:lnTo>
                  <a:lnTo>
                    <a:pt x="204602" y="188999"/>
                  </a:lnTo>
                  <a:lnTo>
                    <a:pt x="191838" y="206600"/>
                  </a:lnTo>
                  <a:lnTo>
                    <a:pt x="172490" y="217615"/>
                  </a:lnTo>
                  <a:lnTo>
                    <a:pt x="148132" y="221424"/>
                  </a:lnTo>
                  <a:lnTo>
                    <a:pt x="123768" y="217686"/>
                  </a:lnTo>
                  <a:lnTo>
                    <a:pt x="104416" y="206790"/>
                  </a:lnTo>
                  <a:lnTo>
                    <a:pt x="91650" y="189213"/>
                  </a:lnTo>
                  <a:lnTo>
                    <a:pt x="87045" y="165430"/>
                  </a:lnTo>
                  <a:lnTo>
                    <a:pt x="87045" y="0"/>
                  </a:lnTo>
                  <a:lnTo>
                    <a:pt x="0" y="0"/>
                  </a:lnTo>
                  <a:lnTo>
                    <a:pt x="0" y="166458"/>
                  </a:lnTo>
                  <a:lnTo>
                    <a:pt x="10451" y="216501"/>
                  </a:lnTo>
                  <a:lnTo>
                    <a:pt x="38560" y="254134"/>
                  </a:lnTo>
                  <a:lnTo>
                    <a:pt x="79456" y="278978"/>
                  </a:lnTo>
                  <a:lnTo>
                    <a:pt x="128269" y="290652"/>
                  </a:lnTo>
                  <a:lnTo>
                    <a:pt x="0" y="290652"/>
                  </a:lnTo>
                  <a:lnTo>
                    <a:pt x="0" y="581825"/>
                  </a:lnTo>
                  <a:lnTo>
                    <a:pt x="87045" y="581825"/>
                  </a:lnTo>
                  <a:lnTo>
                    <a:pt x="87045" y="473913"/>
                  </a:lnTo>
                  <a:lnTo>
                    <a:pt x="125221" y="473913"/>
                  </a:lnTo>
                  <a:lnTo>
                    <a:pt x="205651" y="581825"/>
                  </a:lnTo>
                  <a:lnTo>
                    <a:pt x="582333" y="581825"/>
                  </a:lnTo>
                  <a:lnTo>
                    <a:pt x="582333" y="523290"/>
                  </a:lnTo>
                  <a:lnTo>
                    <a:pt x="480529" y="523290"/>
                  </a:lnTo>
                  <a:lnTo>
                    <a:pt x="480529" y="349707"/>
                  </a:lnTo>
                  <a:lnTo>
                    <a:pt x="582333" y="349707"/>
                  </a:lnTo>
                  <a:lnTo>
                    <a:pt x="582333" y="272846"/>
                  </a:lnTo>
                  <a:lnTo>
                    <a:pt x="457619" y="145072"/>
                  </a:lnTo>
                  <a:lnTo>
                    <a:pt x="582333" y="17818"/>
                  </a:lnTo>
                  <a:lnTo>
                    <a:pt x="582333" y="0"/>
                  </a:lnTo>
                  <a:close/>
                </a:path>
              </a:pathLst>
            </a:custGeom>
            <a:solidFill>
              <a:srgbClr val="1E1E5C"/>
            </a:solidFill>
          </p:spPr>
          <p:txBody>
            <a:bodyPr wrap="square" lIns="0" tIns="0" rIns="0" bIns="0" rtlCol="0"/>
            <a:lstStyle/>
            <a:p>
              <a:endParaRPr/>
            </a:p>
          </p:txBody>
        </p:sp>
        <p:sp>
          <p:nvSpPr>
            <p:cNvPr id="7" name="object 7"/>
            <p:cNvSpPr/>
            <p:nvPr/>
          </p:nvSpPr>
          <p:spPr>
            <a:xfrm>
              <a:off x="11647792" y="6102038"/>
              <a:ext cx="117475" cy="125095"/>
            </a:xfrm>
            <a:custGeom>
              <a:avLst/>
              <a:gdLst/>
              <a:ahLst/>
              <a:cxnLst/>
              <a:rect l="l" t="t" r="r" b="b"/>
              <a:pathLst>
                <a:path w="117475" h="125095">
                  <a:moveTo>
                    <a:pt x="0" y="0"/>
                  </a:moveTo>
                  <a:lnTo>
                    <a:pt x="0" y="124713"/>
                  </a:lnTo>
                  <a:lnTo>
                    <a:pt x="117081" y="124713"/>
                  </a:lnTo>
                  <a:lnTo>
                    <a:pt x="0" y="0"/>
                  </a:lnTo>
                  <a:close/>
                </a:path>
              </a:pathLst>
            </a:custGeom>
            <a:solidFill>
              <a:srgbClr val="FFFFFF"/>
            </a:solidFill>
          </p:spPr>
          <p:txBody>
            <a:bodyPr wrap="square" lIns="0" tIns="0" rIns="0" bIns="0" rtlCol="0"/>
            <a:lstStyle/>
            <a:p>
              <a:endParaRPr/>
            </a:p>
          </p:txBody>
        </p:sp>
        <p:pic>
          <p:nvPicPr>
            <p:cNvPr id="8" name="object 8"/>
            <p:cNvPicPr/>
            <p:nvPr/>
          </p:nvPicPr>
          <p:blipFill>
            <a:blip r:embed="rId4" cstate="print"/>
            <a:stretch>
              <a:fillRect/>
            </a:stretch>
          </p:blipFill>
          <p:spPr>
            <a:xfrm>
              <a:off x="11356629" y="6137671"/>
              <a:ext cx="306437" cy="361928"/>
            </a:xfrm>
            <a:prstGeom prst="rect">
              <a:avLst/>
            </a:prstGeom>
          </p:spPr>
        </p:pic>
      </p:grpSp>
      <p:grpSp>
        <p:nvGrpSpPr>
          <p:cNvPr id="16" name="Group 15">
            <a:extLst>
              <a:ext uri="{FF2B5EF4-FFF2-40B4-BE49-F238E27FC236}">
                <a16:creationId xmlns:a16="http://schemas.microsoft.com/office/drawing/2014/main" id="{38A1EC69-6E19-C730-47FA-D35C330498B9}"/>
              </a:ext>
            </a:extLst>
          </p:cNvPr>
          <p:cNvGrpSpPr/>
          <p:nvPr/>
        </p:nvGrpSpPr>
        <p:grpSpPr>
          <a:xfrm>
            <a:off x="614437" y="532902"/>
            <a:ext cx="4189863" cy="1079532"/>
            <a:chOff x="614437" y="532902"/>
            <a:chExt cx="4189863" cy="1079532"/>
          </a:xfrm>
        </p:grpSpPr>
        <p:pic>
          <p:nvPicPr>
            <p:cNvPr id="11" name="Picture 10">
              <a:extLst>
                <a:ext uri="{FF2B5EF4-FFF2-40B4-BE49-F238E27FC236}">
                  <a16:creationId xmlns:a16="http://schemas.microsoft.com/office/drawing/2014/main" id="{12C1C438-D79D-E757-9882-9AF5CCC45456}"/>
                </a:ext>
              </a:extLst>
            </p:cNvPr>
            <p:cNvPicPr>
              <a:picLocks noChangeAspect="1"/>
            </p:cNvPicPr>
            <p:nvPr/>
          </p:nvPicPr>
          <p:blipFill>
            <a:blip r:embed="rId5"/>
            <a:stretch>
              <a:fillRect/>
            </a:stretch>
          </p:blipFill>
          <p:spPr>
            <a:xfrm>
              <a:off x="1908700" y="622300"/>
              <a:ext cx="2895600" cy="876300"/>
            </a:xfrm>
            <a:prstGeom prst="rect">
              <a:avLst/>
            </a:prstGeom>
          </p:spPr>
        </p:pic>
        <p:pic>
          <p:nvPicPr>
            <p:cNvPr id="15" name="Picture 14">
              <a:extLst>
                <a:ext uri="{FF2B5EF4-FFF2-40B4-BE49-F238E27FC236}">
                  <a16:creationId xmlns:a16="http://schemas.microsoft.com/office/drawing/2014/main" id="{981CC5BA-04E2-17A2-6031-8DFBC4B137F2}"/>
                </a:ext>
              </a:extLst>
            </p:cNvPr>
            <p:cNvPicPr>
              <a:picLocks noChangeAspect="1"/>
            </p:cNvPicPr>
            <p:nvPr/>
          </p:nvPicPr>
          <p:blipFill>
            <a:blip r:embed="rId6"/>
            <a:stretch>
              <a:fillRect/>
            </a:stretch>
          </p:blipFill>
          <p:spPr>
            <a:xfrm>
              <a:off x="614437" y="532902"/>
              <a:ext cx="1070610" cy="1079532"/>
            </a:xfrm>
            <a:prstGeom prst="rect">
              <a:avLst/>
            </a:prstGeom>
          </p:spPr>
        </p:pic>
      </p:grpSp>
      <p:sp>
        <p:nvSpPr>
          <p:cNvPr id="14" name="TextBox 13">
            <a:extLst>
              <a:ext uri="{FF2B5EF4-FFF2-40B4-BE49-F238E27FC236}">
                <a16:creationId xmlns:a16="http://schemas.microsoft.com/office/drawing/2014/main" id="{95BDD535-3567-FC39-0A82-37CC60871BBC}"/>
              </a:ext>
            </a:extLst>
          </p:cNvPr>
          <p:cNvSpPr txBox="1"/>
          <p:nvPr/>
        </p:nvSpPr>
        <p:spPr>
          <a:xfrm>
            <a:off x="8854091" y="748625"/>
            <a:ext cx="307920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b="1">
                <a:solidFill>
                  <a:schemeClr val="bg1"/>
                </a:solidFill>
                <a:latin typeface="Arial"/>
                <a:cs typeface="Arial"/>
              </a:rPr>
              <a:t>Autumn Conference </a:t>
            </a:r>
            <a:endParaRPr lang="en-US" sz="2000">
              <a:solidFill>
                <a:schemeClr val="bg1"/>
              </a:solidFill>
            </a:endParaRPr>
          </a:p>
          <a:p>
            <a:pPr algn="r"/>
            <a:r>
              <a:rPr lang="en-US" sz="2000" b="1">
                <a:solidFill>
                  <a:schemeClr val="bg1"/>
                </a:solidFill>
                <a:latin typeface="Arial"/>
                <a:cs typeface="Arial"/>
              </a:rPr>
              <a:t>22-23 September 2025</a:t>
            </a:r>
            <a:r>
              <a:rPr lang="en-US" b="1">
                <a:solidFill>
                  <a:schemeClr val="bg1"/>
                </a:solidFill>
                <a:latin typeface="Arial"/>
                <a:cs typeface="Arial"/>
              </a:rPr>
              <a:t> </a:t>
            </a:r>
            <a:endParaRPr lang="en-US">
              <a:solidFill>
                <a:schemeClr val="bg1"/>
              </a:solidFill>
            </a:endParaRPr>
          </a:p>
        </p:txBody>
      </p:sp>
      <p:pic>
        <p:nvPicPr>
          <p:cNvPr id="17" name="Picture 16" descr="A picture containing text, font, screenshot, graphics&#10;&#10;Description automatically generated">
            <a:extLst>
              <a:ext uri="{FF2B5EF4-FFF2-40B4-BE49-F238E27FC236}">
                <a16:creationId xmlns:a16="http://schemas.microsoft.com/office/drawing/2014/main" id="{97493A9E-48C4-F264-3939-0FF0C2C5D525}"/>
              </a:ext>
            </a:extLst>
          </p:cNvPr>
          <p:cNvPicPr>
            <a:picLocks noChangeAspect="1"/>
          </p:cNvPicPr>
          <p:nvPr/>
        </p:nvPicPr>
        <p:blipFill>
          <a:blip r:embed="rId7"/>
          <a:stretch>
            <a:fillRect/>
          </a:stretch>
        </p:blipFill>
        <p:spPr>
          <a:xfrm>
            <a:off x="594959" y="5822992"/>
            <a:ext cx="1064613" cy="1063293"/>
          </a:xfrm>
          <a:prstGeom prst="rect">
            <a:avLst/>
          </a:prstGeom>
        </p:spPr>
      </p:pic>
      <p:pic>
        <p:nvPicPr>
          <p:cNvPr id="19" name="Picture 18">
            <a:extLst>
              <a:ext uri="{FF2B5EF4-FFF2-40B4-BE49-F238E27FC236}">
                <a16:creationId xmlns:a16="http://schemas.microsoft.com/office/drawing/2014/main" id="{7627E540-01BE-AC13-6AE1-ACA8B09480E6}"/>
              </a:ext>
            </a:extLst>
          </p:cNvPr>
          <p:cNvPicPr>
            <a:picLocks noChangeAspect="1"/>
          </p:cNvPicPr>
          <p:nvPr/>
        </p:nvPicPr>
        <p:blipFill>
          <a:blip r:embed="rId8"/>
          <a:stretch>
            <a:fillRect/>
          </a:stretch>
        </p:blipFill>
        <p:spPr>
          <a:xfrm>
            <a:off x="1908700" y="5852109"/>
            <a:ext cx="2495419" cy="1054668"/>
          </a:xfrm>
          <a:prstGeom prst="rect">
            <a:avLst/>
          </a:prstGeom>
        </p:spPr>
      </p:pic>
      <p:pic>
        <p:nvPicPr>
          <p:cNvPr id="21" name="Picture 20">
            <a:extLst>
              <a:ext uri="{FF2B5EF4-FFF2-40B4-BE49-F238E27FC236}">
                <a16:creationId xmlns:a16="http://schemas.microsoft.com/office/drawing/2014/main" id="{DE8F90EE-5284-EAC5-C288-E36D69FB4310}"/>
              </a:ext>
            </a:extLst>
          </p:cNvPr>
          <p:cNvPicPr>
            <a:picLocks noChangeAspect="1"/>
          </p:cNvPicPr>
          <p:nvPr/>
        </p:nvPicPr>
        <p:blipFill>
          <a:blip r:embed="rId9"/>
          <a:stretch>
            <a:fillRect/>
          </a:stretch>
        </p:blipFill>
        <p:spPr>
          <a:xfrm>
            <a:off x="4739939" y="5842971"/>
            <a:ext cx="4292549" cy="10638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27B8182-40F9-2196-19BD-D0DD853A4B8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4AEA0E5-C912-E033-2271-C63714A6D127}"/>
              </a:ext>
            </a:extLst>
          </p:cNvPr>
          <p:cNvSpPr/>
          <p:nvPr/>
        </p:nvSpPr>
        <p:spPr>
          <a:xfrm>
            <a:off x="0" y="0"/>
            <a:ext cx="12496800" cy="7035800"/>
          </a:xfrm>
          <a:custGeom>
            <a:avLst/>
            <a:gdLst/>
            <a:ahLst/>
            <a:cxnLst/>
            <a:rect l="l" t="t" r="r" b="b"/>
            <a:pathLst>
              <a:path w="12496800" h="7035800">
                <a:moveTo>
                  <a:pt x="12496800" y="0"/>
                </a:moveTo>
                <a:lnTo>
                  <a:pt x="0" y="0"/>
                </a:lnTo>
                <a:lnTo>
                  <a:pt x="0" y="7035800"/>
                </a:lnTo>
                <a:lnTo>
                  <a:pt x="12496800" y="7035800"/>
                </a:lnTo>
                <a:lnTo>
                  <a:pt x="12496800" y="0"/>
                </a:lnTo>
                <a:close/>
              </a:path>
            </a:pathLst>
          </a:custGeom>
          <a:solidFill>
            <a:srgbClr val="112339"/>
          </a:solidFill>
        </p:spPr>
        <p:txBody>
          <a:bodyPr wrap="square" lIns="0" tIns="0" rIns="0" bIns="0" rtlCol="0"/>
          <a:lstStyle/>
          <a:p>
            <a:endParaRPr sz="1400"/>
          </a:p>
        </p:txBody>
      </p:sp>
      <p:sp>
        <p:nvSpPr>
          <p:cNvPr id="3" name="object 3">
            <a:extLst>
              <a:ext uri="{FF2B5EF4-FFF2-40B4-BE49-F238E27FC236}">
                <a16:creationId xmlns:a16="http://schemas.microsoft.com/office/drawing/2014/main" id="{2104F529-9C9D-9401-F359-87415D1AE1A3}"/>
              </a:ext>
            </a:extLst>
          </p:cNvPr>
          <p:cNvSpPr txBox="1">
            <a:spLocks noGrp="1"/>
          </p:cNvSpPr>
          <p:nvPr>
            <p:ph type="title"/>
          </p:nvPr>
        </p:nvSpPr>
        <p:spPr>
          <a:xfrm>
            <a:off x="736661" y="898449"/>
            <a:ext cx="9335739" cy="5348259"/>
          </a:xfrm>
          <a:prstGeom prst="rect">
            <a:avLst/>
          </a:prstGeom>
        </p:spPr>
        <p:txBody>
          <a:bodyPr vert="horz" wrap="square" lIns="0" tIns="84455" rIns="0" bIns="0" rtlCol="0">
            <a:spAutoFit/>
          </a:bodyPr>
          <a:lstStyle/>
          <a:p>
            <a:pPr marL="12700" marR="5080">
              <a:spcBef>
                <a:spcPts val="665"/>
              </a:spcBef>
            </a:pPr>
            <a:r>
              <a:rPr lang="en-US" sz="5400">
                <a:solidFill>
                  <a:srgbClr val="00FFB0"/>
                </a:solidFill>
              </a:rPr>
              <a:t>What </a:t>
            </a:r>
            <a:r>
              <a:rPr lang="en-US" sz="5400" i="1">
                <a:solidFill>
                  <a:srgbClr val="00FFB0"/>
                </a:solidFill>
              </a:rPr>
              <a:t>values</a:t>
            </a:r>
            <a:r>
              <a:rPr lang="en-US" sz="5400">
                <a:solidFill>
                  <a:srgbClr val="00FFB0"/>
                </a:solidFill>
              </a:rPr>
              <a:t> should we embed in “federated digital research infrastructures” for the future? What are the </a:t>
            </a:r>
            <a:r>
              <a:rPr lang="en-US" sz="5400" i="1">
                <a:solidFill>
                  <a:srgbClr val="00FFB0"/>
                </a:solidFill>
              </a:rPr>
              <a:t>cultural conditions </a:t>
            </a:r>
            <a:r>
              <a:rPr lang="en-US" sz="5400">
                <a:solidFill>
                  <a:srgbClr val="00FFB0"/>
                </a:solidFill>
              </a:rPr>
              <a:t>for this? </a:t>
            </a:r>
            <a:br>
              <a:rPr lang="en-US" sz="3200">
                <a:solidFill>
                  <a:srgbClr val="00FFB0"/>
                </a:solidFill>
              </a:rPr>
            </a:br>
            <a:br>
              <a:rPr lang="en-US" sz="3200">
                <a:solidFill>
                  <a:srgbClr val="00FFB0"/>
                </a:solidFill>
              </a:rPr>
            </a:br>
            <a:endParaRPr sz="4000"/>
          </a:p>
        </p:txBody>
      </p:sp>
      <p:sp>
        <p:nvSpPr>
          <p:cNvPr id="4" name="object 4">
            <a:extLst>
              <a:ext uri="{FF2B5EF4-FFF2-40B4-BE49-F238E27FC236}">
                <a16:creationId xmlns:a16="http://schemas.microsoft.com/office/drawing/2014/main" id="{3F7A844B-20A4-9DAE-A6CE-9A6CD2F5AD81}"/>
              </a:ext>
            </a:extLst>
          </p:cNvPr>
          <p:cNvSpPr/>
          <p:nvPr/>
        </p:nvSpPr>
        <p:spPr>
          <a:xfrm>
            <a:off x="10809060" y="5257801"/>
            <a:ext cx="1070610" cy="1078230"/>
          </a:xfrm>
          <a:custGeom>
            <a:avLst/>
            <a:gdLst/>
            <a:ahLst/>
            <a:cxnLst/>
            <a:rect l="l" t="t" r="r" b="b"/>
            <a:pathLst>
              <a:path w="1070609" h="1078229">
                <a:moveTo>
                  <a:pt x="479882" y="0"/>
                </a:moveTo>
                <a:lnTo>
                  <a:pt x="362266" y="68186"/>
                </a:lnTo>
                <a:lnTo>
                  <a:pt x="361162" y="68186"/>
                </a:lnTo>
                <a:lnTo>
                  <a:pt x="358533" y="70370"/>
                </a:lnTo>
                <a:lnTo>
                  <a:pt x="345554" y="77863"/>
                </a:lnTo>
                <a:lnTo>
                  <a:pt x="298653" y="91821"/>
                </a:lnTo>
                <a:lnTo>
                  <a:pt x="283667" y="107607"/>
                </a:lnTo>
                <a:lnTo>
                  <a:pt x="160362" y="114554"/>
                </a:lnTo>
                <a:lnTo>
                  <a:pt x="138150" y="198132"/>
                </a:lnTo>
                <a:lnTo>
                  <a:pt x="137934" y="199021"/>
                </a:lnTo>
                <a:lnTo>
                  <a:pt x="122891" y="255562"/>
                </a:lnTo>
                <a:lnTo>
                  <a:pt x="103771" y="327583"/>
                </a:lnTo>
                <a:lnTo>
                  <a:pt x="93065" y="339940"/>
                </a:lnTo>
                <a:lnTo>
                  <a:pt x="84378" y="400545"/>
                </a:lnTo>
                <a:lnTo>
                  <a:pt x="22428" y="633501"/>
                </a:lnTo>
                <a:lnTo>
                  <a:pt x="22212" y="634390"/>
                </a:lnTo>
                <a:lnTo>
                  <a:pt x="11684" y="673938"/>
                </a:lnTo>
                <a:lnTo>
                  <a:pt x="0" y="717956"/>
                </a:lnTo>
                <a:lnTo>
                  <a:pt x="103555" y="785253"/>
                </a:lnTo>
                <a:lnTo>
                  <a:pt x="108724" y="806437"/>
                </a:lnTo>
                <a:lnTo>
                  <a:pt x="142481" y="841844"/>
                </a:lnTo>
                <a:lnTo>
                  <a:pt x="150063" y="854900"/>
                </a:lnTo>
                <a:lnTo>
                  <a:pt x="151269" y="858024"/>
                </a:lnTo>
                <a:lnTo>
                  <a:pt x="152247" y="858647"/>
                </a:lnTo>
                <a:lnTo>
                  <a:pt x="220433" y="976249"/>
                </a:lnTo>
                <a:lnTo>
                  <a:pt x="602195" y="1077823"/>
                </a:lnTo>
                <a:lnTo>
                  <a:pt x="719696" y="1009688"/>
                </a:lnTo>
                <a:lnTo>
                  <a:pt x="720794" y="1009688"/>
                </a:lnTo>
                <a:lnTo>
                  <a:pt x="723404" y="1007554"/>
                </a:lnTo>
                <a:lnTo>
                  <a:pt x="736511" y="999972"/>
                </a:lnTo>
                <a:lnTo>
                  <a:pt x="783424" y="986015"/>
                </a:lnTo>
                <a:lnTo>
                  <a:pt x="811390" y="956538"/>
                </a:lnTo>
                <a:lnTo>
                  <a:pt x="843800" y="937755"/>
                </a:lnTo>
                <a:lnTo>
                  <a:pt x="933399" y="919251"/>
                </a:lnTo>
                <a:lnTo>
                  <a:pt x="945779" y="872655"/>
                </a:lnTo>
                <a:lnTo>
                  <a:pt x="535800" y="872655"/>
                </a:lnTo>
                <a:lnTo>
                  <a:pt x="532976" y="870331"/>
                </a:lnTo>
                <a:lnTo>
                  <a:pt x="532358" y="870331"/>
                </a:lnTo>
                <a:lnTo>
                  <a:pt x="472427" y="821283"/>
                </a:lnTo>
                <a:lnTo>
                  <a:pt x="431977" y="812317"/>
                </a:lnTo>
                <a:lnTo>
                  <a:pt x="429221" y="812139"/>
                </a:lnTo>
                <a:lnTo>
                  <a:pt x="428459" y="811517"/>
                </a:lnTo>
                <a:lnTo>
                  <a:pt x="349885" y="794118"/>
                </a:lnTo>
                <a:lnTo>
                  <a:pt x="348762" y="792391"/>
                </a:lnTo>
                <a:lnTo>
                  <a:pt x="348950" y="792391"/>
                </a:lnTo>
                <a:lnTo>
                  <a:pt x="346405" y="791806"/>
                </a:lnTo>
                <a:lnTo>
                  <a:pt x="219900" y="594207"/>
                </a:lnTo>
                <a:lnTo>
                  <a:pt x="237236" y="515950"/>
                </a:lnTo>
                <a:lnTo>
                  <a:pt x="236969" y="514972"/>
                </a:lnTo>
                <a:lnTo>
                  <a:pt x="237998" y="512330"/>
                </a:lnTo>
                <a:lnTo>
                  <a:pt x="255701" y="432511"/>
                </a:lnTo>
                <a:lnTo>
                  <a:pt x="249999" y="378599"/>
                </a:lnTo>
                <a:lnTo>
                  <a:pt x="327583" y="329412"/>
                </a:lnTo>
                <a:lnTo>
                  <a:pt x="328574" y="327583"/>
                </a:lnTo>
                <a:lnTo>
                  <a:pt x="341820" y="320357"/>
                </a:lnTo>
                <a:lnTo>
                  <a:pt x="515950" y="209905"/>
                </a:lnTo>
                <a:lnTo>
                  <a:pt x="924465" y="209905"/>
                </a:lnTo>
                <a:lnTo>
                  <a:pt x="861682" y="101587"/>
                </a:lnTo>
                <a:lnTo>
                  <a:pt x="479882" y="0"/>
                </a:lnTo>
                <a:close/>
              </a:path>
              <a:path w="1070609" h="1078229">
                <a:moveTo>
                  <a:pt x="924465" y="209905"/>
                </a:moveTo>
                <a:lnTo>
                  <a:pt x="515950" y="209905"/>
                </a:lnTo>
                <a:lnTo>
                  <a:pt x="562686" y="237820"/>
                </a:lnTo>
                <a:lnTo>
                  <a:pt x="642912" y="255562"/>
                </a:lnTo>
                <a:lnTo>
                  <a:pt x="645629" y="255739"/>
                </a:lnTo>
                <a:lnTo>
                  <a:pt x="646341" y="256324"/>
                </a:lnTo>
                <a:lnTo>
                  <a:pt x="725004" y="273761"/>
                </a:lnTo>
                <a:lnTo>
                  <a:pt x="726173" y="275590"/>
                </a:lnTo>
                <a:lnTo>
                  <a:pt x="728446" y="276072"/>
                </a:lnTo>
                <a:lnTo>
                  <a:pt x="855002" y="473671"/>
                </a:lnTo>
                <a:lnTo>
                  <a:pt x="837653" y="552018"/>
                </a:lnTo>
                <a:lnTo>
                  <a:pt x="837869" y="552919"/>
                </a:lnTo>
                <a:lnTo>
                  <a:pt x="836891" y="555409"/>
                </a:lnTo>
                <a:lnTo>
                  <a:pt x="827747" y="596620"/>
                </a:lnTo>
                <a:lnTo>
                  <a:pt x="847991" y="674611"/>
                </a:lnTo>
                <a:lnTo>
                  <a:pt x="672299" y="786053"/>
                </a:lnTo>
                <a:lnTo>
                  <a:pt x="671929" y="786409"/>
                </a:lnTo>
                <a:lnTo>
                  <a:pt x="671766" y="786409"/>
                </a:lnTo>
                <a:lnTo>
                  <a:pt x="535800" y="872655"/>
                </a:lnTo>
                <a:lnTo>
                  <a:pt x="945779" y="872655"/>
                </a:lnTo>
                <a:lnTo>
                  <a:pt x="1001890" y="661593"/>
                </a:lnTo>
                <a:lnTo>
                  <a:pt x="1001890" y="661454"/>
                </a:lnTo>
                <a:lnTo>
                  <a:pt x="1036624" y="530758"/>
                </a:lnTo>
                <a:lnTo>
                  <a:pt x="1041984" y="510730"/>
                </a:lnTo>
                <a:lnTo>
                  <a:pt x="1070381" y="403885"/>
                </a:lnTo>
                <a:lnTo>
                  <a:pt x="1001801" y="343281"/>
                </a:lnTo>
                <a:lnTo>
                  <a:pt x="982980" y="310819"/>
                </a:lnTo>
                <a:lnTo>
                  <a:pt x="973353" y="271348"/>
                </a:lnTo>
                <a:lnTo>
                  <a:pt x="939596" y="235991"/>
                </a:lnTo>
                <a:lnTo>
                  <a:pt x="931964" y="222783"/>
                </a:lnTo>
                <a:lnTo>
                  <a:pt x="930808" y="219798"/>
                </a:lnTo>
                <a:lnTo>
                  <a:pt x="929868" y="219227"/>
                </a:lnTo>
                <a:lnTo>
                  <a:pt x="924465" y="209905"/>
                </a:lnTo>
                <a:close/>
              </a:path>
              <a:path w="1070609" h="1078229">
                <a:moveTo>
                  <a:pt x="532714" y="870115"/>
                </a:moveTo>
                <a:lnTo>
                  <a:pt x="532358" y="870331"/>
                </a:lnTo>
                <a:lnTo>
                  <a:pt x="532976" y="870331"/>
                </a:lnTo>
                <a:lnTo>
                  <a:pt x="532714" y="870115"/>
                </a:lnTo>
                <a:close/>
              </a:path>
            </a:pathLst>
          </a:custGeom>
          <a:solidFill>
            <a:srgbClr val="0084FF"/>
          </a:solidFill>
        </p:spPr>
        <p:txBody>
          <a:bodyPr wrap="square" lIns="0" tIns="0" rIns="0" bIns="0" rtlCol="0"/>
          <a:lstStyle/>
          <a:p>
            <a:endParaRPr/>
          </a:p>
        </p:txBody>
      </p:sp>
      <p:sp>
        <p:nvSpPr>
          <p:cNvPr id="5" name="object 5">
            <a:extLst>
              <a:ext uri="{FF2B5EF4-FFF2-40B4-BE49-F238E27FC236}">
                <a16:creationId xmlns:a16="http://schemas.microsoft.com/office/drawing/2014/main" id="{83F4BB15-BC89-16D5-99C9-C21C62378343}"/>
              </a:ext>
            </a:extLst>
          </p:cNvPr>
          <p:cNvSpPr txBox="1">
            <a:spLocks noGrp="1"/>
          </p:cNvSpPr>
          <p:nvPr>
            <p:ph type="sldNum" sz="quarter" idx="7"/>
          </p:nvPr>
        </p:nvSpPr>
        <p:spPr>
          <a:xfrm>
            <a:off x="12080106" y="6604000"/>
            <a:ext cx="226695" cy="204543"/>
          </a:xfrm>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solidFill>
                  <a:schemeClr val="bg1"/>
                </a:solidFill>
              </a:rPr>
              <a:t>10</a:t>
            </a:fld>
            <a:endParaRPr spc="-25">
              <a:solidFill>
                <a:schemeClr val="bg1"/>
              </a:solidFill>
            </a:endParaRPr>
          </a:p>
        </p:txBody>
      </p:sp>
    </p:spTree>
    <p:extLst>
      <p:ext uri="{BB962C8B-B14F-4D97-AF65-F5344CB8AC3E}">
        <p14:creationId xmlns:p14="http://schemas.microsoft.com/office/powerpoint/2010/main" val="2558152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3DBEE5C-A2F1-F52E-7122-54094BED25A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89217A7-FCC9-E3EA-A402-AF6F6331D661}"/>
              </a:ext>
            </a:extLst>
          </p:cNvPr>
          <p:cNvSpPr/>
          <p:nvPr/>
        </p:nvSpPr>
        <p:spPr>
          <a:xfrm>
            <a:off x="0" y="0"/>
            <a:ext cx="5241073" cy="7035800"/>
          </a:xfrm>
          <a:custGeom>
            <a:avLst/>
            <a:gdLst/>
            <a:ahLst/>
            <a:cxnLst/>
            <a:rect l="l" t="t" r="r" b="b"/>
            <a:pathLst>
              <a:path w="6248400" h="7035800">
                <a:moveTo>
                  <a:pt x="6248400" y="0"/>
                </a:moveTo>
                <a:lnTo>
                  <a:pt x="0" y="0"/>
                </a:lnTo>
                <a:lnTo>
                  <a:pt x="0" y="7035800"/>
                </a:lnTo>
                <a:lnTo>
                  <a:pt x="6248400" y="7035800"/>
                </a:lnTo>
                <a:lnTo>
                  <a:pt x="6248400" y="0"/>
                </a:lnTo>
                <a:close/>
              </a:path>
            </a:pathLst>
          </a:custGeom>
          <a:solidFill>
            <a:srgbClr val="112339"/>
          </a:solidFill>
        </p:spPr>
        <p:txBody>
          <a:bodyPr wrap="square" lIns="0" tIns="0" rIns="0" bIns="0" rtlCol="0"/>
          <a:lstStyle/>
          <a:p>
            <a:endParaRPr/>
          </a:p>
        </p:txBody>
      </p:sp>
      <p:sp>
        <p:nvSpPr>
          <p:cNvPr id="3" name="object 3">
            <a:extLst>
              <a:ext uri="{FF2B5EF4-FFF2-40B4-BE49-F238E27FC236}">
                <a16:creationId xmlns:a16="http://schemas.microsoft.com/office/drawing/2014/main" id="{EC071F58-FE09-2FC3-6942-276316E9CD2A}"/>
              </a:ext>
            </a:extLst>
          </p:cNvPr>
          <p:cNvSpPr txBox="1">
            <a:spLocks noGrp="1"/>
          </p:cNvSpPr>
          <p:nvPr>
            <p:ph type="title"/>
          </p:nvPr>
        </p:nvSpPr>
        <p:spPr>
          <a:xfrm>
            <a:off x="535767" y="373757"/>
            <a:ext cx="5611667" cy="912185"/>
          </a:xfrm>
          <a:prstGeom prst="rect">
            <a:avLst/>
          </a:prstGeom>
        </p:spPr>
        <p:txBody>
          <a:bodyPr vert="horz" wrap="square" lIns="0" tIns="171843" rIns="0" bIns="0" rtlCol="0">
            <a:spAutoFit/>
          </a:bodyPr>
          <a:lstStyle/>
          <a:p>
            <a:pPr marL="99060">
              <a:lnSpc>
                <a:spcPct val="100000"/>
              </a:lnSpc>
              <a:spcBef>
                <a:spcPts val="100"/>
              </a:spcBef>
            </a:pPr>
            <a:r>
              <a:rPr lang="en-US" spc="-10">
                <a:solidFill>
                  <a:srgbClr val="FFFFFF"/>
                </a:solidFill>
              </a:rPr>
              <a:t>Objectives</a:t>
            </a:r>
            <a:endParaRPr spc="-10">
              <a:solidFill>
                <a:srgbClr val="FFFFFF"/>
              </a:solidFill>
            </a:endParaRPr>
          </a:p>
        </p:txBody>
      </p:sp>
      <p:sp>
        <p:nvSpPr>
          <p:cNvPr id="4" name="object 4">
            <a:extLst>
              <a:ext uri="{FF2B5EF4-FFF2-40B4-BE49-F238E27FC236}">
                <a16:creationId xmlns:a16="http://schemas.microsoft.com/office/drawing/2014/main" id="{BCF5A390-B0A3-776E-CCA1-D6CFD8CF5EE4}"/>
              </a:ext>
            </a:extLst>
          </p:cNvPr>
          <p:cNvSpPr txBox="1"/>
          <p:nvPr/>
        </p:nvSpPr>
        <p:spPr>
          <a:xfrm>
            <a:off x="666905" y="1659699"/>
            <a:ext cx="4022725" cy="959943"/>
          </a:xfrm>
          <a:prstGeom prst="rect">
            <a:avLst/>
          </a:prstGeom>
        </p:spPr>
        <p:txBody>
          <a:bodyPr vert="horz" wrap="square" lIns="0" tIns="12700" rIns="0" bIns="0" rtlCol="0">
            <a:spAutoFit/>
          </a:bodyPr>
          <a:lstStyle/>
          <a:p>
            <a:pPr marL="12700" marR="72390">
              <a:lnSpc>
                <a:spcPct val="105000"/>
              </a:lnSpc>
              <a:spcBef>
                <a:spcPts val="100"/>
              </a:spcBef>
            </a:pPr>
            <a:r>
              <a:rPr lang="en-US" sz="2000">
                <a:solidFill>
                  <a:schemeClr val="bg1"/>
                </a:solidFill>
                <a:latin typeface="Arial"/>
                <a:cs typeface="Arial"/>
              </a:rPr>
              <a:t>Contributing to community building and governance through making cultural challenges visible</a:t>
            </a:r>
            <a:endParaRPr sz="2000">
              <a:solidFill>
                <a:schemeClr val="bg1"/>
              </a:solidFill>
              <a:latin typeface="Arial"/>
              <a:cs typeface="Arial"/>
            </a:endParaRPr>
          </a:p>
        </p:txBody>
      </p:sp>
      <p:sp>
        <p:nvSpPr>
          <p:cNvPr id="5" name="object 5">
            <a:extLst>
              <a:ext uri="{FF2B5EF4-FFF2-40B4-BE49-F238E27FC236}">
                <a16:creationId xmlns:a16="http://schemas.microsoft.com/office/drawing/2014/main" id="{2539339E-DF56-6E04-564A-681527D8BC05}"/>
              </a:ext>
            </a:extLst>
          </p:cNvPr>
          <p:cNvSpPr txBox="1"/>
          <p:nvPr/>
        </p:nvSpPr>
        <p:spPr>
          <a:xfrm>
            <a:off x="5586762" y="563564"/>
            <a:ext cx="6669122" cy="5974136"/>
          </a:xfrm>
          <a:prstGeom prst="rect">
            <a:avLst/>
          </a:prstGeom>
        </p:spPr>
        <p:txBody>
          <a:bodyPr vert="horz" wrap="square" lIns="0" tIns="12700" rIns="0" bIns="0" rtlCol="0">
            <a:spAutoFit/>
          </a:bodyPr>
          <a:lstStyle/>
          <a:p>
            <a:pPr marL="12700" marR="5080">
              <a:lnSpc>
                <a:spcPct val="105000"/>
              </a:lnSpc>
              <a:spcBef>
                <a:spcPts val="100"/>
              </a:spcBef>
            </a:pPr>
            <a:r>
              <a:rPr lang="en-US" sz="2000" b="1">
                <a:latin typeface="Arial"/>
                <a:cs typeface="Arial"/>
              </a:rPr>
              <a:t>Objective 1: </a:t>
            </a:r>
            <a:r>
              <a:rPr lang="en-US" sz="2000">
                <a:latin typeface="Arial"/>
                <a:cs typeface="Arial"/>
              </a:rPr>
              <a:t>identify cultural challenges that hinder collaboration within federated DRIs.</a:t>
            </a:r>
          </a:p>
          <a:p>
            <a:pPr marL="12700" marR="5080">
              <a:lnSpc>
                <a:spcPct val="105000"/>
              </a:lnSpc>
              <a:spcBef>
                <a:spcPts val="100"/>
              </a:spcBef>
            </a:pPr>
            <a:endParaRPr lang="en-US" sz="2000">
              <a:latin typeface="Arial"/>
              <a:cs typeface="Arial"/>
            </a:endParaRPr>
          </a:p>
          <a:p>
            <a:pPr marL="355600" marR="5080" indent="-342900">
              <a:lnSpc>
                <a:spcPct val="105000"/>
              </a:lnSpc>
              <a:spcBef>
                <a:spcPts val="100"/>
              </a:spcBef>
              <a:buFont typeface="Arial" panose="020B0604020202020204" pitchFamily="34" charset="0"/>
              <a:buChar char="•"/>
            </a:pPr>
            <a:r>
              <a:rPr lang="en-US" sz="2000" b="1">
                <a:latin typeface="Arial"/>
                <a:cs typeface="Arial"/>
              </a:rPr>
              <a:t>Method</a:t>
            </a:r>
            <a:r>
              <a:rPr lang="en-US" sz="2000">
                <a:latin typeface="Arial"/>
                <a:cs typeface="Arial"/>
              </a:rPr>
              <a:t>: Interviews and survey</a:t>
            </a:r>
          </a:p>
          <a:p>
            <a:pPr marL="355600" marR="5080" indent="-342900">
              <a:lnSpc>
                <a:spcPct val="105000"/>
              </a:lnSpc>
              <a:spcBef>
                <a:spcPts val="100"/>
              </a:spcBef>
              <a:buFont typeface="Arial" panose="020B0604020202020204" pitchFamily="34" charset="0"/>
              <a:buChar char="•"/>
            </a:pPr>
            <a:r>
              <a:rPr lang="en-US" sz="2000" b="1">
                <a:latin typeface="Arial"/>
                <a:cs typeface="Arial"/>
              </a:rPr>
              <a:t>Outputs: </a:t>
            </a:r>
            <a:r>
              <a:rPr lang="en-US" sz="2000">
                <a:latin typeface="Arial"/>
                <a:cs typeface="Arial"/>
              </a:rPr>
              <a:t>User Cultural Narratives / Emerging Work Practices</a:t>
            </a:r>
          </a:p>
          <a:p>
            <a:pPr marL="12700" marR="5080">
              <a:lnSpc>
                <a:spcPct val="105000"/>
              </a:lnSpc>
              <a:spcBef>
                <a:spcPts val="100"/>
              </a:spcBef>
            </a:pPr>
            <a:endParaRPr lang="en-US" sz="2000">
              <a:latin typeface="Arial"/>
              <a:cs typeface="Arial"/>
            </a:endParaRPr>
          </a:p>
          <a:p>
            <a:pPr marL="12700" marR="5080">
              <a:lnSpc>
                <a:spcPct val="105000"/>
              </a:lnSpc>
              <a:spcBef>
                <a:spcPts val="100"/>
              </a:spcBef>
            </a:pPr>
            <a:r>
              <a:rPr lang="en-US" sz="2000" b="1">
                <a:latin typeface="Arial"/>
                <a:cs typeface="Arial"/>
              </a:rPr>
              <a:t>Objective 2: </a:t>
            </a:r>
            <a:r>
              <a:rPr lang="en-US" sz="2000">
                <a:latin typeface="Arial"/>
                <a:cs typeface="Arial"/>
              </a:rPr>
              <a:t>Explore inclusive futures and collaboratively develop pathways for community building. </a:t>
            </a:r>
          </a:p>
          <a:p>
            <a:pPr marL="12700" marR="5080">
              <a:lnSpc>
                <a:spcPct val="105000"/>
              </a:lnSpc>
              <a:spcBef>
                <a:spcPts val="100"/>
              </a:spcBef>
            </a:pPr>
            <a:endParaRPr lang="en-US" sz="2000">
              <a:latin typeface="Arial"/>
              <a:cs typeface="Arial"/>
            </a:endParaRPr>
          </a:p>
          <a:p>
            <a:pPr marL="355600" marR="5080" indent="-342900">
              <a:lnSpc>
                <a:spcPct val="105000"/>
              </a:lnSpc>
              <a:spcBef>
                <a:spcPts val="100"/>
              </a:spcBef>
              <a:buFont typeface="Arial" panose="020B0604020202020204" pitchFamily="34" charset="0"/>
              <a:buChar char="•"/>
            </a:pPr>
            <a:r>
              <a:rPr lang="en-US" sz="2000" b="1">
                <a:latin typeface="Arial"/>
                <a:cs typeface="Arial"/>
              </a:rPr>
              <a:t>Method: </a:t>
            </a:r>
            <a:r>
              <a:rPr lang="en-US" sz="2000">
                <a:latin typeface="Arial"/>
                <a:cs typeface="Arial"/>
              </a:rPr>
              <a:t>Speculative Transformation Workshops</a:t>
            </a:r>
          </a:p>
          <a:p>
            <a:pPr marL="355600" marR="5080" indent="-342900">
              <a:lnSpc>
                <a:spcPct val="105000"/>
              </a:lnSpc>
              <a:spcBef>
                <a:spcPts val="100"/>
              </a:spcBef>
              <a:buFont typeface="Arial" panose="020B0604020202020204" pitchFamily="34" charset="0"/>
              <a:buChar char="•"/>
            </a:pPr>
            <a:r>
              <a:rPr lang="en-US" sz="2000" b="1">
                <a:latin typeface="Arial"/>
                <a:cs typeface="Arial"/>
              </a:rPr>
              <a:t>Outputs</a:t>
            </a:r>
            <a:r>
              <a:rPr lang="en-US" sz="2000">
                <a:latin typeface="Arial"/>
                <a:cs typeface="Arial"/>
              </a:rPr>
              <a:t>: Future Scenarios / Practical Strategies</a:t>
            </a:r>
          </a:p>
          <a:p>
            <a:pPr marL="12700" marR="5080">
              <a:lnSpc>
                <a:spcPct val="105000"/>
              </a:lnSpc>
              <a:spcBef>
                <a:spcPts val="100"/>
              </a:spcBef>
            </a:pPr>
            <a:endParaRPr lang="en-US" sz="2000">
              <a:latin typeface="Arial"/>
              <a:cs typeface="Arial"/>
            </a:endParaRPr>
          </a:p>
          <a:p>
            <a:pPr marL="12700" marR="5080">
              <a:lnSpc>
                <a:spcPct val="105000"/>
              </a:lnSpc>
              <a:spcBef>
                <a:spcPts val="100"/>
              </a:spcBef>
            </a:pPr>
            <a:r>
              <a:rPr lang="en-US" sz="2000" b="1">
                <a:latin typeface="Arial"/>
                <a:cs typeface="Arial"/>
              </a:rPr>
              <a:t>Objective 3: </a:t>
            </a:r>
            <a:r>
              <a:rPr lang="en-US" sz="2000">
                <a:latin typeface="Arial"/>
                <a:cs typeface="Arial"/>
              </a:rPr>
              <a:t>Shape Policy and Practice.</a:t>
            </a:r>
          </a:p>
          <a:p>
            <a:pPr marL="12700" marR="5080">
              <a:lnSpc>
                <a:spcPct val="105000"/>
              </a:lnSpc>
              <a:spcBef>
                <a:spcPts val="100"/>
              </a:spcBef>
            </a:pPr>
            <a:endParaRPr lang="en-US" sz="2000">
              <a:latin typeface="Arial"/>
              <a:cs typeface="Arial"/>
            </a:endParaRPr>
          </a:p>
          <a:p>
            <a:pPr marL="355600" marR="5080" indent="-342900">
              <a:lnSpc>
                <a:spcPct val="105000"/>
              </a:lnSpc>
              <a:spcBef>
                <a:spcPts val="100"/>
              </a:spcBef>
              <a:buFont typeface="Arial" panose="020B0604020202020204" pitchFamily="34" charset="0"/>
              <a:buChar char="•"/>
            </a:pPr>
            <a:r>
              <a:rPr lang="en-US" sz="2000" b="1">
                <a:latin typeface="Arial"/>
                <a:cs typeface="Arial"/>
              </a:rPr>
              <a:t>Method</a:t>
            </a:r>
            <a:r>
              <a:rPr lang="en-US" sz="2000">
                <a:latin typeface="Arial"/>
                <a:cs typeface="Arial"/>
              </a:rPr>
              <a:t>: Stakeholder roundtable </a:t>
            </a:r>
          </a:p>
          <a:p>
            <a:pPr marL="355600" marR="5080" indent="-342900">
              <a:lnSpc>
                <a:spcPct val="105000"/>
              </a:lnSpc>
              <a:spcBef>
                <a:spcPts val="100"/>
              </a:spcBef>
              <a:buFont typeface="Arial" panose="020B0604020202020204" pitchFamily="34" charset="0"/>
              <a:buChar char="•"/>
            </a:pPr>
            <a:r>
              <a:rPr lang="en-US" sz="2000" b="1">
                <a:latin typeface="Arial"/>
                <a:cs typeface="Arial"/>
              </a:rPr>
              <a:t>Outputs</a:t>
            </a:r>
            <a:r>
              <a:rPr lang="en-US" sz="2000">
                <a:latin typeface="Arial"/>
                <a:cs typeface="Arial"/>
              </a:rPr>
              <a:t>: Policy Brief with recommendation for NFCS Roadmaps</a:t>
            </a:r>
          </a:p>
        </p:txBody>
      </p:sp>
      <p:sp>
        <p:nvSpPr>
          <p:cNvPr id="6" name="object 6">
            <a:extLst>
              <a:ext uri="{FF2B5EF4-FFF2-40B4-BE49-F238E27FC236}">
                <a16:creationId xmlns:a16="http://schemas.microsoft.com/office/drawing/2014/main" id="{5D68183F-0640-5A1A-AF3B-F5820A2E4F8C}"/>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7" name="object 7">
            <a:extLst>
              <a:ext uri="{FF2B5EF4-FFF2-40B4-BE49-F238E27FC236}">
                <a16:creationId xmlns:a16="http://schemas.microsoft.com/office/drawing/2014/main" id="{C853F0E5-5A48-9FF1-34B1-485F520FE1C1}"/>
              </a:ext>
            </a:extLst>
          </p:cNvPr>
          <p:cNvSpPr txBox="1">
            <a:spLocks noGrp="1"/>
          </p:cNvSpPr>
          <p:nvPr>
            <p:ph type="sldNum" sz="quarter" idx="7"/>
          </p:nvPr>
        </p:nvSpPr>
        <p:spPr>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t>11</a:t>
            </a:fld>
            <a:endParaRPr spc="-25"/>
          </a:p>
        </p:txBody>
      </p:sp>
    </p:spTree>
    <p:extLst>
      <p:ext uri="{BB962C8B-B14F-4D97-AF65-F5344CB8AC3E}">
        <p14:creationId xmlns:p14="http://schemas.microsoft.com/office/powerpoint/2010/main" val="4028244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E4D6C6A-8F9E-9288-9C3F-A24E4F45AFF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D9F9B60-C722-91FD-F16A-588BEBA405BE}"/>
              </a:ext>
            </a:extLst>
          </p:cNvPr>
          <p:cNvSpPr/>
          <p:nvPr/>
        </p:nvSpPr>
        <p:spPr>
          <a:xfrm>
            <a:off x="0" y="0"/>
            <a:ext cx="5241073" cy="7035800"/>
          </a:xfrm>
          <a:custGeom>
            <a:avLst/>
            <a:gdLst/>
            <a:ahLst/>
            <a:cxnLst/>
            <a:rect l="l" t="t" r="r" b="b"/>
            <a:pathLst>
              <a:path w="6248400" h="7035800">
                <a:moveTo>
                  <a:pt x="6248400" y="0"/>
                </a:moveTo>
                <a:lnTo>
                  <a:pt x="0" y="0"/>
                </a:lnTo>
                <a:lnTo>
                  <a:pt x="0" y="7035800"/>
                </a:lnTo>
                <a:lnTo>
                  <a:pt x="6248400" y="7035800"/>
                </a:lnTo>
                <a:lnTo>
                  <a:pt x="6248400" y="0"/>
                </a:lnTo>
                <a:close/>
              </a:path>
            </a:pathLst>
          </a:custGeom>
          <a:solidFill>
            <a:srgbClr val="112339"/>
          </a:solidFill>
        </p:spPr>
        <p:txBody>
          <a:bodyPr wrap="square" lIns="0" tIns="0" rIns="0" bIns="0" rtlCol="0"/>
          <a:lstStyle/>
          <a:p>
            <a:endParaRPr/>
          </a:p>
        </p:txBody>
      </p:sp>
      <p:sp>
        <p:nvSpPr>
          <p:cNvPr id="3" name="object 3">
            <a:extLst>
              <a:ext uri="{FF2B5EF4-FFF2-40B4-BE49-F238E27FC236}">
                <a16:creationId xmlns:a16="http://schemas.microsoft.com/office/drawing/2014/main" id="{9109ED9D-48B0-613F-86C3-51FF295A9B9E}"/>
              </a:ext>
            </a:extLst>
          </p:cNvPr>
          <p:cNvSpPr txBox="1">
            <a:spLocks noGrp="1"/>
          </p:cNvSpPr>
          <p:nvPr>
            <p:ph type="title"/>
          </p:nvPr>
        </p:nvSpPr>
        <p:spPr>
          <a:xfrm>
            <a:off x="535767" y="373757"/>
            <a:ext cx="5611667" cy="912185"/>
          </a:xfrm>
          <a:prstGeom prst="rect">
            <a:avLst/>
          </a:prstGeom>
        </p:spPr>
        <p:txBody>
          <a:bodyPr vert="horz" wrap="square" lIns="0" tIns="171843" rIns="0" bIns="0" rtlCol="0">
            <a:spAutoFit/>
          </a:bodyPr>
          <a:lstStyle/>
          <a:p>
            <a:pPr marL="99060">
              <a:lnSpc>
                <a:spcPct val="100000"/>
              </a:lnSpc>
              <a:spcBef>
                <a:spcPts val="100"/>
              </a:spcBef>
            </a:pPr>
            <a:r>
              <a:rPr lang="en-US" spc="-10">
                <a:solidFill>
                  <a:srgbClr val="FFFFFF"/>
                </a:solidFill>
              </a:rPr>
              <a:t>Cases</a:t>
            </a:r>
            <a:endParaRPr spc="-10">
              <a:solidFill>
                <a:srgbClr val="FFFFFF"/>
              </a:solidFill>
            </a:endParaRPr>
          </a:p>
        </p:txBody>
      </p:sp>
      <p:sp>
        <p:nvSpPr>
          <p:cNvPr id="4" name="object 4">
            <a:extLst>
              <a:ext uri="{FF2B5EF4-FFF2-40B4-BE49-F238E27FC236}">
                <a16:creationId xmlns:a16="http://schemas.microsoft.com/office/drawing/2014/main" id="{832506A3-6F26-5A26-1303-8CA0D76AFF7B}"/>
              </a:ext>
            </a:extLst>
          </p:cNvPr>
          <p:cNvSpPr txBox="1"/>
          <p:nvPr/>
        </p:nvSpPr>
        <p:spPr>
          <a:xfrm>
            <a:off x="666905" y="1659699"/>
            <a:ext cx="4022725" cy="959943"/>
          </a:xfrm>
          <a:prstGeom prst="rect">
            <a:avLst/>
          </a:prstGeom>
        </p:spPr>
        <p:txBody>
          <a:bodyPr vert="horz" wrap="square" lIns="0" tIns="12700" rIns="0" bIns="0" rtlCol="0">
            <a:spAutoFit/>
          </a:bodyPr>
          <a:lstStyle/>
          <a:p>
            <a:pPr marL="12700" marR="72390">
              <a:lnSpc>
                <a:spcPct val="105000"/>
              </a:lnSpc>
              <a:spcBef>
                <a:spcPts val="100"/>
              </a:spcBef>
            </a:pPr>
            <a:r>
              <a:rPr lang="en-US" sz="2000">
                <a:solidFill>
                  <a:schemeClr val="bg1"/>
                </a:solidFill>
                <a:latin typeface="Arial"/>
                <a:cs typeface="Arial"/>
              </a:rPr>
              <a:t>Contributing to community building and governance through making cultural challenges visible</a:t>
            </a:r>
            <a:endParaRPr sz="2000">
              <a:solidFill>
                <a:schemeClr val="bg1"/>
              </a:solidFill>
              <a:latin typeface="Arial"/>
              <a:cs typeface="Arial"/>
            </a:endParaRPr>
          </a:p>
        </p:txBody>
      </p:sp>
      <p:sp>
        <p:nvSpPr>
          <p:cNvPr id="5" name="object 5">
            <a:extLst>
              <a:ext uri="{FF2B5EF4-FFF2-40B4-BE49-F238E27FC236}">
                <a16:creationId xmlns:a16="http://schemas.microsoft.com/office/drawing/2014/main" id="{A3B499EC-D330-FDDB-BA91-D254B6C912CE}"/>
              </a:ext>
            </a:extLst>
          </p:cNvPr>
          <p:cNvSpPr txBox="1"/>
          <p:nvPr/>
        </p:nvSpPr>
        <p:spPr>
          <a:xfrm>
            <a:off x="5907979" y="842342"/>
            <a:ext cx="5921916" cy="5866414"/>
          </a:xfrm>
          <a:prstGeom prst="rect">
            <a:avLst/>
          </a:prstGeom>
        </p:spPr>
        <p:txBody>
          <a:bodyPr vert="horz" wrap="square" lIns="0" tIns="12700" rIns="0" bIns="0" rtlCol="0">
            <a:spAutoFit/>
          </a:bodyPr>
          <a:lstStyle/>
          <a:p>
            <a:pPr marL="584200" marR="5080" indent="-571500">
              <a:lnSpc>
                <a:spcPct val="105000"/>
              </a:lnSpc>
              <a:spcBef>
                <a:spcPts val="100"/>
              </a:spcBef>
              <a:buFont typeface="Arial" panose="020B0604020202020204" pitchFamily="34" charset="0"/>
              <a:buChar char="•"/>
            </a:pPr>
            <a:r>
              <a:rPr lang="en-US" sz="3600" b="1">
                <a:latin typeface="Arial"/>
                <a:cs typeface="Arial"/>
              </a:rPr>
              <a:t>Academia </a:t>
            </a:r>
            <a:r>
              <a:rPr lang="en-US" sz="3600">
                <a:latin typeface="Arial"/>
                <a:cs typeface="Arial"/>
              </a:rPr>
              <a:t>(Conservation and Heritage Science)</a:t>
            </a:r>
          </a:p>
          <a:p>
            <a:pPr marL="12700" marR="5080">
              <a:lnSpc>
                <a:spcPct val="105000"/>
              </a:lnSpc>
              <a:spcBef>
                <a:spcPts val="100"/>
              </a:spcBef>
            </a:pPr>
            <a:endParaRPr lang="en-US" sz="3600" b="1">
              <a:latin typeface="Arial"/>
              <a:cs typeface="Arial"/>
            </a:endParaRPr>
          </a:p>
          <a:p>
            <a:pPr marL="584200" marR="5080" indent="-571500">
              <a:lnSpc>
                <a:spcPct val="105000"/>
              </a:lnSpc>
              <a:spcBef>
                <a:spcPts val="100"/>
              </a:spcBef>
              <a:buFont typeface="Arial" panose="020B0604020202020204" pitchFamily="34" charset="0"/>
              <a:buChar char="•"/>
            </a:pPr>
            <a:r>
              <a:rPr lang="en-US" sz="3600" b="1">
                <a:latin typeface="Arial"/>
                <a:cs typeface="Arial"/>
              </a:rPr>
              <a:t>The public sector </a:t>
            </a:r>
            <a:r>
              <a:rPr lang="en-US" sz="3600">
                <a:latin typeface="Arial"/>
                <a:cs typeface="Arial"/>
              </a:rPr>
              <a:t>(NHS England and UK Atomic Energy Authority)</a:t>
            </a:r>
          </a:p>
          <a:p>
            <a:pPr marL="12700" marR="5080">
              <a:lnSpc>
                <a:spcPct val="105000"/>
              </a:lnSpc>
              <a:spcBef>
                <a:spcPts val="100"/>
              </a:spcBef>
            </a:pPr>
            <a:endParaRPr lang="en-US" sz="3600">
              <a:latin typeface="Arial"/>
              <a:cs typeface="Arial"/>
            </a:endParaRPr>
          </a:p>
          <a:p>
            <a:pPr marL="584200" marR="5080" indent="-571500">
              <a:lnSpc>
                <a:spcPct val="105000"/>
              </a:lnSpc>
              <a:spcBef>
                <a:spcPts val="100"/>
              </a:spcBef>
              <a:buFont typeface="Arial" panose="020B0604020202020204" pitchFamily="34" charset="0"/>
              <a:buChar char="•"/>
            </a:pPr>
            <a:r>
              <a:rPr lang="en-US" sz="3600" b="1">
                <a:latin typeface="Arial"/>
                <a:cs typeface="Arial"/>
              </a:rPr>
              <a:t>Industry</a:t>
            </a:r>
            <a:r>
              <a:rPr lang="en-US" sz="3600">
                <a:latin typeface="Arial"/>
                <a:cs typeface="Arial"/>
              </a:rPr>
              <a:t> (STFC clusters)</a:t>
            </a:r>
          </a:p>
          <a:p>
            <a:pPr marL="12700" marR="5080">
              <a:lnSpc>
                <a:spcPct val="105000"/>
              </a:lnSpc>
              <a:spcBef>
                <a:spcPts val="100"/>
              </a:spcBef>
            </a:pPr>
            <a:endParaRPr lang="en-US" sz="3600">
              <a:latin typeface="Arial"/>
              <a:cs typeface="Arial"/>
            </a:endParaRPr>
          </a:p>
          <a:p>
            <a:pPr marL="12700" marR="5080">
              <a:lnSpc>
                <a:spcPct val="105000"/>
              </a:lnSpc>
              <a:spcBef>
                <a:spcPts val="100"/>
              </a:spcBef>
            </a:pPr>
            <a:endParaRPr lang="en-US" sz="3600" b="1">
              <a:latin typeface="Arial"/>
              <a:cs typeface="Arial"/>
            </a:endParaRPr>
          </a:p>
        </p:txBody>
      </p:sp>
      <p:sp>
        <p:nvSpPr>
          <p:cNvPr id="6" name="object 6">
            <a:extLst>
              <a:ext uri="{FF2B5EF4-FFF2-40B4-BE49-F238E27FC236}">
                <a16:creationId xmlns:a16="http://schemas.microsoft.com/office/drawing/2014/main" id="{0AA5F66C-C9FD-EDB5-5436-611C2AC3B673}"/>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7" name="object 7">
            <a:extLst>
              <a:ext uri="{FF2B5EF4-FFF2-40B4-BE49-F238E27FC236}">
                <a16:creationId xmlns:a16="http://schemas.microsoft.com/office/drawing/2014/main" id="{F37064F4-896C-44A9-40A5-C02F8E23E62E}"/>
              </a:ext>
            </a:extLst>
          </p:cNvPr>
          <p:cNvSpPr txBox="1">
            <a:spLocks noGrp="1"/>
          </p:cNvSpPr>
          <p:nvPr>
            <p:ph type="sldNum" sz="quarter" idx="7"/>
          </p:nvPr>
        </p:nvSpPr>
        <p:spPr>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t>12</a:t>
            </a:fld>
            <a:endParaRPr spc="-25"/>
          </a:p>
        </p:txBody>
      </p:sp>
    </p:spTree>
    <p:extLst>
      <p:ext uri="{BB962C8B-B14F-4D97-AF65-F5344CB8AC3E}">
        <p14:creationId xmlns:p14="http://schemas.microsoft.com/office/powerpoint/2010/main" val="571476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02953" y="1"/>
            <a:ext cx="6316998" cy="7035800"/>
            <a:chOff x="6302953" y="1"/>
            <a:chExt cx="6316998" cy="7035800"/>
          </a:xfrm>
        </p:grpSpPr>
        <p:pic>
          <p:nvPicPr>
            <p:cNvPr id="3" name="object 3"/>
            <p:cNvPicPr/>
            <p:nvPr/>
          </p:nvPicPr>
          <p:blipFill>
            <a:blip r:embed="rId2" cstate="print">
              <a:extLst>
                <a:ext uri="{28A0092B-C50C-407E-A947-70E740481C1C}">
                  <a14:useLocalDpi xmlns:a14="http://schemas.microsoft.com/office/drawing/2010/main" val="0"/>
                </a:ext>
              </a:extLst>
            </a:blip>
            <a:srcRect/>
            <a:stretch/>
          </p:blipFill>
          <p:spPr>
            <a:xfrm>
              <a:off x="6302953" y="1"/>
              <a:ext cx="6316998" cy="7035800"/>
            </a:xfrm>
            <a:prstGeom prst="rect">
              <a:avLst/>
            </a:prstGeom>
          </p:spPr>
        </p:pic>
        <p:sp>
          <p:nvSpPr>
            <p:cNvPr id="4" name="object 4"/>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FFFFFF"/>
            </a:solidFill>
          </p:spPr>
          <p:txBody>
            <a:bodyPr wrap="square" lIns="0" tIns="0" rIns="0" bIns="0" rtlCol="0"/>
            <a:lstStyle/>
            <a:p>
              <a:endParaRPr/>
            </a:p>
          </p:txBody>
        </p:sp>
      </p:grpSp>
      <p:sp>
        <p:nvSpPr>
          <p:cNvPr id="5" name="object 5"/>
          <p:cNvSpPr txBox="1">
            <a:spLocks noGrp="1"/>
          </p:cNvSpPr>
          <p:nvPr>
            <p:ph type="title"/>
          </p:nvPr>
        </p:nvSpPr>
        <p:spPr>
          <a:xfrm>
            <a:off x="535767" y="373757"/>
            <a:ext cx="5611667" cy="1835515"/>
          </a:xfrm>
          <a:prstGeom prst="rect">
            <a:avLst/>
          </a:prstGeom>
        </p:spPr>
        <p:txBody>
          <a:bodyPr vert="horz" wrap="square" lIns="0" tIns="171843" rIns="0" bIns="0" rtlCol="0">
            <a:spAutoFit/>
          </a:bodyPr>
          <a:lstStyle/>
          <a:p>
            <a:pPr marL="12700" marR="5080">
              <a:spcBef>
                <a:spcPts val="100"/>
              </a:spcBef>
            </a:pPr>
            <a:r>
              <a:rPr lang="en-US" sz="5400">
                <a:solidFill>
                  <a:srgbClr val="0084FF"/>
                </a:solidFill>
              </a:rPr>
              <a:t>A cultural approach</a:t>
            </a:r>
            <a:endParaRPr sz="5400">
              <a:solidFill>
                <a:srgbClr val="0084FF"/>
              </a:solidFill>
            </a:endParaRPr>
          </a:p>
        </p:txBody>
      </p:sp>
      <p:sp>
        <p:nvSpPr>
          <p:cNvPr id="7" name="object 7"/>
          <p:cNvSpPr txBox="1">
            <a:spLocks noGrp="1"/>
          </p:cNvSpPr>
          <p:nvPr>
            <p:ph type="sldNum" sz="quarter" idx="7"/>
          </p:nvPr>
        </p:nvSpPr>
        <p:spPr>
          <a:xfrm>
            <a:off x="12080106" y="6604000"/>
            <a:ext cx="226695" cy="204543"/>
          </a:xfrm>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solidFill>
                  <a:schemeClr val="bg1"/>
                </a:solidFill>
              </a:rPr>
              <a:t>13</a:t>
            </a:fld>
            <a:endParaRPr spc="-25">
              <a:solidFill>
                <a:schemeClr val="bg1"/>
              </a:solidFill>
            </a:endParaRPr>
          </a:p>
        </p:txBody>
      </p:sp>
      <p:sp>
        <p:nvSpPr>
          <p:cNvPr id="6" name="object 6"/>
          <p:cNvSpPr txBox="1"/>
          <p:nvPr/>
        </p:nvSpPr>
        <p:spPr>
          <a:xfrm>
            <a:off x="535767" y="1529469"/>
            <a:ext cx="5168900" cy="4909742"/>
          </a:xfrm>
          <a:prstGeom prst="rect">
            <a:avLst/>
          </a:prstGeom>
        </p:spPr>
        <p:txBody>
          <a:bodyPr vert="horz" wrap="square" lIns="0" tIns="12700" rIns="0" bIns="0" rtlCol="0">
            <a:spAutoFit/>
          </a:bodyPr>
          <a:lstStyle/>
          <a:p>
            <a:pPr marL="355600" marR="72390" indent="-342900">
              <a:lnSpc>
                <a:spcPct val="105000"/>
              </a:lnSpc>
              <a:spcBef>
                <a:spcPts val="1395"/>
              </a:spcBef>
              <a:buFont typeface="Arial" panose="020B0604020202020204" pitchFamily="34" charset="0"/>
              <a:buChar char="•"/>
            </a:pPr>
            <a:endParaRPr lang="en-US" sz="2000">
              <a:latin typeface="Arial"/>
              <a:cs typeface="Arial"/>
            </a:endParaRPr>
          </a:p>
          <a:p>
            <a:pPr marL="12700" marR="72390">
              <a:lnSpc>
                <a:spcPct val="105000"/>
              </a:lnSpc>
              <a:spcBef>
                <a:spcPts val="1395"/>
              </a:spcBef>
            </a:pPr>
            <a:endParaRPr lang="en-US" sz="2000">
              <a:latin typeface="Arial"/>
              <a:cs typeface="Arial"/>
            </a:endParaRPr>
          </a:p>
          <a:p>
            <a:pPr marL="355600" marR="72390" indent="-342900">
              <a:lnSpc>
                <a:spcPct val="105000"/>
              </a:lnSpc>
              <a:spcBef>
                <a:spcPts val="1395"/>
              </a:spcBef>
              <a:buFont typeface="Arial" panose="020B0604020202020204" pitchFamily="34" charset="0"/>
              <a:buChar char="•"/>
            </a:pPr>
            <a:r>
              <a:rPr lang="en-US" sz="2000">
                <a:latin typeface="Arial"/>
                <a:cs typeface="Arial"/>
              </a:rPr>
              <a:t>This approach seeks to understand the </a:t>
            </a:r>
            <a:r>
              <a:rPr lang="en-US" sz="2000" b="1">
                <a:latin typeface="Arial"/>
                <a:cs typeface="Arial"/>
              </a:rPr>
              <a:t>“Constellations of Meaning” </a:t>
            </a:r>
            <a:r>
              <a:rPr lang="en-US" sz="2000">
                <a:latin typeface="Arial"/>
                <a:cs typeface="Arial"/>
              </a:rPr>
              <a:t>that orient users’ thoughts and practices</a:t>
            </a:r>
            <a:endParaRPr lang="en-US" sz="2000" b="1">
              <a:latin typeface="Arial"/>
              <a:cs typeface="Arial"/>
            </a:endParaRPr>
          </a:p>
          <a:p>
            <a:pPr marL="355600" marR="72390" indent="-342900">
              <a:lnSpc>
                <a:spcPct val="105000"/>
              </a:lnSpc>
              <a:spcBef>
                <a:spcPts val="1395"/>
              </a:spcBef>
              <a:buFont typeface="Arial" panose="020B0604020202020204" pitchFamily="34" charset="0"/>
              <a:buChar char="•"/>
            </a:pPr>
            <a:r>
              <a:rPr lang="en-US" sz="2000">
                <a:latin typeface="Arial"/>
                <a:cs typeface="Arial"/>
              </a:rPr>
              <a:t>It refers to </a:t>
            </a:r>
            <a:r>
              <a:rPr lang="en-US" sz="2000" i="1">
                <a:latin typeface="Arial"/>
                <a:cs typeface="Arial"/>
              </a:rPr>
              <a:t>people’s daily emotions </a:t>
            </a:r>
            <a:r>
              <a:rPr lang="en-US" sz="2000">
                <a:latin typeface="Arial"/>
                <a:cs typeface="Arial"/>
              </a:rPr>
              <a:t>(fears, concerns, beliefs) </a:t>
            </a:r>
            <a:r>
              <a:rPr lang="en-US" sz="2000" i="1">
                <a:latin typeface="Arial"/>
                <a:cs typeface="Arial"/>
              </a:rPr>
              <a:t>moral evaluations </a:t>
            </a:r>
            <a:r>
              <a:rPr lang="en-US" sz="2000">
                <a:latin typeface="Arial"/>
                <a:cs typeface="Arial"/>
              </a:rPr>
              <a:t>(ambivalences, ambiguities) </a:t>
            </a:r>
            <a:r>
              <a:rPr lang="en-US" sz="2000" i="1">
                <a:latin typeface="Arial"/>
                <a:cs typeface="Arial"/>
              </a:rPr>
              <a:t>and imaginaries </a:t>
            </a:r>
            <a:r>
              <a:rPr lang="en-US" sz="2000">
                <a:latin typeface="Arial"/>
                <a:cs typeface="Arial"/>
              </a:rPr>
              <a:t>that shape how they respond to changes and value certain practices</a:t>
            </a:r>
          </a:p>
          <a:p>
            <a:pPr marL="355600" marR="72390" indent="-342900">
              <a:lnSpc>
                <a:spcPct val="105000"/>
              </a:lnSpc>
              <a:spcBef>
                <a:spcPts val="1395"/>
              </a:spcBef>
              <a:buFont typeface="Arial" panose="020B0604020202020204" pitchFamily="34" charset="0"/>
              <a:buChar char="•"/>
            </a:pPr>
            <a:r>
              <a:rPr lang="en-US" sz="2000">
                <a:latin typeface="Arial"/>
                <a:cs typeface="Arial"/>
              </a:rPr>
              <a:t>These meanings need to be located within </a:t>
            </a:r>
            <a:r>
              <a:rPr lang="en-US" sz="2000" b="1">
                <a:latin typeface="Arial"/>
                <a:cs typeface="Arial"/>
              </a:rPr>
              <a:t>dense cultural configurations </a:t>
            </a:r>
            <a:r>
              <a:rPr lang="en-US" sz="2000">
                <a:latin typeface="Arial"/>
                <a:cs typeface="Arial"/>
              </a:rPr>
              <a:t>and </a:t>
            </a:r>
            <a:r>
              <a:rPr lang="en-US" sz="2000" b="1">
                <a:latin typeface="Arial"/>
                <a:cs typeface="Arial"/>
              </a:rPr>
              <a:t>power relations</a:t>
            </a:r>
            <a:r>
              <a:rPr lang="en-US" sz="2000">
                <a:latin typeface="Arial"/>
                <a:cs typeface="Arial"/>
              </a:rPr>
              <a:t> </a:t>
            </a:r>
            <a:endParaRPr sz="20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B9BB138-0B87-15EB-27DC-A06D55EE78D5}"/>
              </a:ext>
            </a:extLst>
          </p:cNvPr>
          <p:cNvSpPr/>
          <p:nvPr/>
        </p:nvSpPr>
        <p:spPr>
          <a:xfrm>
            <a:off x="7828155" y="1483108"/>
            <a:ext cx="735981" cy="702527"/>
          </a:xfrm>
          <a:prstGeom prst="ellips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ptos" panose="020B0004020202020204" pitchFamily="34" charset="0"/>
            </a:endParaRPr>
          </a:p>
        </p:txBody>
      </p:sp>
      <p:sp>
        <p:nvSpPr>
          <p:cNvPr id="3" name="Oval 2">
            <a:extLst>
              <a:ext uri="{FF2B5EF4-FFF2-40B4-BE49-F238E27FC236}">
                <a16:creationId xmlns:a16="http://schemas.microsoft.com/office/drawing/2014/main" id="{FB5FAA8F-1F27-BC3A-B9AA-AB28137C6D9C}"/>
              </a:ext>
            </a:extLst>
          </p:cNvPr>
          <p:cNvSpPr/>
          <p:nvPr/>
        </p:nvSpPr>
        <p:spPr>
          <a:xfrm>
            <a:off x="6910038" y="4668631"/>
            <a:ext cx="735981" cy="702527"/>
          </a:xfrm>
          <a:prstGeom prst="ellipse">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ptos" panose="020B0004020202020204" pitchFamily="34" charset="0"/>
            </a:endParaRPr>
          </a:p>
        </p:txBody>
      </p:sp>
      <p:sp>
        <p:nvSpPr>
          <p:cNvPr id="4" name="Oval 3">
            <a:extLst>
              <a:ext uri="{FF2B5EF4-FFF2-40B4-BE49-F238E27FC236}">
                <a16:creationId xmlns:a16="http://schemas.microsoft.com/office/drawing/2014/main" id="{FB19E631-F110-198B-94DA-73505B0CBD6D}"/>
              </a:ext>
            </a:extLst>
          </p:cNvPr>
          <p:cNvSpPr/>
          <p:nvPr/>
        </p:nvSpPr>
        <p:spPr>
          <a:xfrm>
            <a:off x="4557129" y="5019894"/>
            <a:ext cx="735981" cy="702527"/>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ptos" panose="020B0004020202020204" pitchFamily="34" charset="0"/>
            </a:endParaRPr>
          </a:p>
        </p:txBody>
      </p:sp>
      <p:sp>
        <p:nvSpPr>
          <p:cNvPr id="5" name="TextBox 4">
            <a:extLst>
              <a:ext uri="{FF2B5EF4-FFF2-40B4-BE49-F238E27FC236}">
                <a16:creationId xmlns:a16="http://schemas.microsoft.com/office/drawing/2014/main" id="{C16678BF-60B4-E4C5-F0BB-5AA1B9289CCC}"/>
              </a:ext>
            </a:extLst>
          </p:cNvPr>
          <p:cNvSpPr txBox="1"/>
          <p:nvPr/>
        </p:nvSpPr>
        <p:spPr>
          <a:xfrm>
            <a:off x="4177988" y="6400116"/>
            <a:ext cx="4363846" cy="307777"/>
          </a:xfrm>
          <a:prstGeom prst="rect">
            <a:avLst/>
          </a:prstGeom>
          <a:noFill/>
        </p:spPr>
        <p:txBody>
          <a:bodyPr wrap="square" rtlCol="0">
            <a:spAutoFit/>
          </a:bodyPr>
          <a:lstStyle/>
          <a:p>
            <a:pPr algn="ctr"/>
            <a:r>
              <a:rPr lang="en-US" sz="1400" b="1">
                <a:latin typeface="Aptos" panose="020B0004020202020204" pitchFamily="34" charset="0"/>
              </a:rPr>
              <a:t>Capacity / opportunity for engagement </a:t>
            </a:r>
            <a:endParaRPr lang="en-GB" sz="1400" b="1">
              <a:latin typeface="Aptos" panose="020B0004020202020204" pitchFamily="34" charset="0"/>
            </a:endParaRPr>
          </a:p>
        </p:txBody>
      </p:sp>
      <p:sp>
        <p:nvSpPr>
          <p:cNvPr id="6" name="TextBox 5">
            <a:extLst>
              <a:ext uri="{FF2B5EF4-FFF2-40B4-BE49-F238E27FC236}">
                <a16:creationId xmlns:a16="http://schemas.microsoft.com/office/drawing/2014/main" id="{92D64F41-DE14-FE0B-6A3C-BB1F3092B1BA}"/>
              </a:ext>
            </a:extLst>
          </p:cNvPr>
          <p:cNvSpPr txBox="1"/>
          <p:nvPr/>
        </p:nvSpPr>
        <p:spPr>
          <a:xfrm rot="16200000">
            <a:off x="1650378" y="3181540"/>
            <a:ext cx="4363846" cy="307777"/>
          </a:xfrm>
          <a:prstGeom prst="rect">
            <a:avLst/>
          </a:prstGeom>
          <a:noFill/>
        </p:spPr>
        <p:txBody>
          <a:bodyPr wrap="square" rtlCol="0">
            <a:spAutoFit/>
          </a:bodyPr>
          <a:lstStyle/>
          <a:p>
            <a:pPr algn="ctr"/>
            <a:r>
              <a:rPr lang="en-US" sz="1400" b="1">
                <a:latin typeface="Aptos" panose="020B0004020202020204" pitchFamily="34" charset="0"/>
              </a:rPr>
              <a:t>Actual engagement with federated DRIs </a:t>
            </a:r>
            <a:endParaRPr lang="en-GB" sz="1400" b="1">
              <a:latin typeface="Aptos" panose="020B0004020202020204" pitchFamily="34" charset="0"/>
            </a:endParaRPr>
          </a:p>
        </p:txBody>
      </p:sp>
      <p:sp>
        <p:nvSpPr>
          <p:cNvPr id="7" name="Arrow: Right 6">
            <a:extLst>
              <a:ext uri="{FF2B5EF4-FFF2-40B4-BE49-F238E27FC236}">
                <a16:creationId xmlns:a16="http://schemas.microsoft.com/office/drawing/2014/main" id="{470D4006-5CA2-0548-543F-3679B9D283D0}"/>
              </a:ext>
            </a:extLst>
          </p:cNvPr>
          <p:cNvSpPr/>
          <p:nvPr/>
        </p:nvSpPr>
        <p:spPr>
          <a:xfrm>
            <a:off x="8106934" y="6469459"/>
            <a:ext cx="223025" cy="200722"/>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ptos" panose="020B0004020202020204" pitchFamily="34" charset="0"/>
            </a:endParaRPr>
          </a:p>
        </p:txBody>
      </p:sp>
      <p:sp>
        <p:nvSpPr>
          <p:cNvPr id="8" name="Arrow: Right 7">
            <a:extLst>
              <a:ext uri="{FF2B5EF4-FFF2-40B4-BE49-F238E27FC236}">
                <a16:creationId xmlns:a16="http://schemas.microsoft.com/office/drawing/2014/main" id="{400339EC-DA54-9F83-FA75-5E4B0EF61C40}"/>
              </a:ext>
            </a:extLst>
          </p:cNvPr>
          <p:cNvSpPr/>
          <p:nvPr/>
        </p:nvSpPr>
        <p:spPr>
          <a:xfrm rot="10800000">
            <a:off x="3727727" y="1326992"/>
            <a:ext cx="223025" cy="200722"/>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ptos" panose="020B0004020202020204" pitchFamily="34" charset="0"/>
            </a:endParaRPr>
          </a:p>
        </p:txBody>
      </p:sp>
      <p:sp>
        <p:nvSpPr>
          <p:cNvPr id="10" name="TextBox 9">
            <a:extLst>
              <a:ext uri="{FF2B5EF4-FFF2-40B4-BE49-F238E27FC236}">
                <a16:creationId xmlns:a16="http://schemas.microsoft.com/office/drawing/2014/main" id="{7E11213F-A402-F269-0D90-F9816A6C28A7}"/>
              </a:ext>
            </a:extLst>
          </p:cNvPr>
          <p:cNvSpPr txBox="1"/>
          <p:nvPr/>
        </p:nvSpPr>
        <p:spPr>
          <a:xfrm>
            <a:off x="3994426" y="4575539"/>
            <a:ext cx="1921661" cy="369332"/>
          </a:xfrm>
          <a:prstGeom prst="rect">
            <a:avLst/>
          </a:prstGeom>
          <a:noFill/>
        </p:spPr>
        <p:txBody>
          <a:bodyPr wrap="square" rtlCol="0">
            <a:spAutoFit/>
          </a:bodyPr>
          <a:lstStyle/>
          <a:p>
            <a:pPr algn="ctr"/>
            <a:r>
              <a:rPr lang="en-US" b="1">
                <a:latin typeface="Aptos" panose="020B0004020202020204" pitchFamily="34" charset="0"/>
              </a:rPr>
              <a:t>Inactive users</a:t>
            </a:r>
            <a:endParaRPr lang="en-GB" b="1">
              <a:latin typeface="Aptos" panose="020B0004020202020204" pitchFamily="34" charset="0"/>
            </a:endParaRPr>
          </a:p>
        </p:txBody>
      </p:sp>
      <p:sp>
        <p:nvSpPr>
          <p:cNvPr id="11" name="TextBox 10">
            <a:extLst>
              <a:ext uri="{FF2B5EF4-FFF2-40B4-BE49-F238E27FC236}">
                <a16:creationId xmlns:a16="http://schemas.microsoft.com/office/drawing/2014/main" id="{50BB6241-8B0A-33F5-D0C9-E81892026BC6}"/>
              </a:ext>
            </a:extLst>
          </p:cNvPr>
          <p:cNvSpPr txBox="1"/>
          <p:nvPr/>
        </p:nvSpPr>
        <p:spPr>
          <a:xfrm>
            <a:off x="6301556" y="4243387"/>
            <a:ext cx="2173369" cy="369332"/>
          </a:xfrm>
          <a:prstGeom prst="rect">
            <a:avLst/>
          </a:prstGeom>
          <a:noFill/>
        </p:spPr>
        <p:txBody>
          <a:bodyPr wrap="square" rtlCol="0">
            <a:spAutoFit/>
          </a:bodyPr>
          <a:lstStyle/>
          <a:p>
            <a:pPr algn="ctr"/>
            <a:r>
              <a:rPr lang="en-US" b="1">
                <a:latin typeface="Aptos" panose="020B0004020202020204" pitchFamily="34" charset="0"/>
              </a:rPr>
              <a:t>Potential users</a:t>
            </a:r>
            <a:endParaRPr lang="en-GB" b="1">
              <a:latin typeface="Aptos" panose="020B0004020202020204" pitchFamily="34" charset="0"/>
            </a:endParaRPr>
          </a:p>
        </p:txBody>
      </p:sp>
      <p:sp>
        <p:nvSpPr>
          <p:cNvPr id="12" name="TextBox 11">
            <a:extLst>
              <a:ext uri="{FF2B5EF4-FFF2-40B4-BE49-F238E27FC236}">
                <a16:creationId xmlns:a16="http://schemas.microsoft.com/office/drawing/2014/main" id="{C72D9634-8104-A573-ED34-24EE57BC1433}"/>
              </a:ext>
            </a:extLst>
          </p:cNvPr>
          <p:cNvSpPr txBox="1"/>
          <p:nvPr/>
        </p:nvSpPr>
        <p:spPr>
          <a:xfrm>
            <a:off x="7287599" y="1030403"/>
            <a:ext cx="1861693" cy="369332"/>
          </a:xfrm>
          <a:prstGeom prst="rect">
            <a:avLst/>
          </a:prstGeom>
          <a:noFill/>
        </p:spPr>
        <p:txBody>
          <a:bodyPr wrap="square" rtlCol="0">
            <a:spAutoFit/>
          </a:bodyPr>
          <a:lstStyle/>
          <a:p>
            <a:pPr algn="ctr"/>
            <a:r>
              <a:rPr lang="en-US" b="1">
                <a:latin typeface="Aptos" panose="020B0004020202020204" pitchFamily="34" charset="0"/>
              </a:rPr>
              <a:t>Active users</a:t>
            </a:r>
            <a:endParaRPr lang="en-GB" b="1">
              <a:latin typeface="Aptos" panose="020B0004020202020204" pitchFamily="34" charset="0"/>
            </a:endParaRPr>
          </a:p>
        </p:txBody>
      </p:sp>
      <p:sp>
        <p:nvSpPr>
          <p:cNvPr id="13" name="TextBox 12">
            <a:extLst>
              <a:ext uri="{FF2B5EF4-FFF2-40B4-BE49-F238E27FC236}">
                <a16:creationId xmlns:a16="http://schemas.microsoft.com/office/drawing/2014/main" id="{EA552657-518F-CD69-6F42-97C132796F3B}"/>
              </a:ext>
            </a:extLst>
          </p:cNvPr>
          <p:cNvSpPr txBox="1"/>
          <p:nvPr/>
        </p:nvSpPr>
        <p:spPr>
          <a:xfrm>
            <a:off x="6694448" y="2247727"/>
            <a:ext cx="2958790" cy="523220"/>
          </a:xfrm>
          <a:prstGeom prst="rect">
            <a:avLst/>
          </a:prstGeom>
          <a:noFill/>
        </p:spPr>
        <p:txBody>
          <a:bodyPr wrap="square" rtlCol="0">
            <a:spAutoFit/>
          </a:bodyPr>
          <a:lstStyle/>
          <a:p>
            <a:pPr algn="ctr"/>
            <a:r>
              <a:rPr lang="en-US" sz="1400">
                <a:latin typeface="Aptos" panose="020B0004020202020204" pitchFamily="34" charset="0"/>
              </a:rPr>
              <a:t>Current engagement</a:t>
            </a:r>
          </a:p>
          <a:p>
            <a:pPr algn="ctr"/>
            <a:r>
              <a:rPr lang="en-US" sz="1400">
                <a:latin typeface="Aptos" panose="020B0004020202020204" pitchFamily="34" charset="0"/>
              </a:rPr>
              <a:t>(active use and development)</a:t>
            </a:r>
            <a:endParaRPr lang="en-GB" sz="1400">
              <a:latin typeface="Aptos" panose="020B0004020202020204" pitchFamily="34" charset="0"/>
            </a:endParaRPr>
          </a:p>
        </p:txBody>
      </p:sp>
      <p:sp>
        <p:nvSpPr>
          <p:cNvPr id="14" name="TextBox 13">
            <a:extLst>
              <a:ext uri="{FF2B5EF4-FFF2-40B4-BE49-F238E27FC236}">
                <a16:creationId xmlns:a16="http://schemas.microsoft.com/office/drawing/2014/main" id="{46AA46E5-DCC0-75DB-F116-33C0B0963D54}"/>
              </a:ext>
            </a:extLst>
          </p:cNvPr>
          <p:cNvSpPr txBox="1"/>
          <p:nvPr/>
        </p:nvSpPr>
        <p:spPr>
          <a:xfrm>
            <a:off x="5864049" y="5451652"/>
            <a:ext cx="2958790" cy="523220"/>
          </a:xfrm>
          <a:prstGeom prst="rect">
            <a:avLst/>
          </a:prstGeom>
          <a:noFill/>
        </p:spPr>
        <p:txBody>
          <a:bodyPr wrap="square" rtlCol="0">
            <a:spAutoFit/>
          </a:bodyPr>
          <a:lstStyle/>
          <a:p>
            <a:pPr algn="ctr"/>
            <a:r>
              <a:rPr lang="en-US" sz="1400">
                <a:latin typeface="Aptos" panose="020B0004020202020204" pitchFamily="34" charset="0"/>
              </a:rPr>
              <a:t>Possible future engagement</a:t>
            </a:r>
          </a:p>
          <a:p>
            <a:pPr algn="ctr"/>
            <a:r>
              <a:rPr lang="en-US" sz="1400">
                <a:latin typeface="Aptos" panose="020B0004020202020204" pitchFamily="34" charset="0"/>
              </a:rPr>
              <a:t>(interest/opportunity)</a:t>
            </a:r>
            <a:endParaRPr lang="en-GB" sz="1400">
              <a:latin typeface="Aptos" panose="020B0004020202020204" pitchFamily="34" charset="0"/>
            </a:endParaRPr>
          </a:p>
        </p:txBody>
      </p:sp>
      <p:sp>
        <p:nvSpPr>
          <p:cNvPr id="15" name="TextBox 14">
            <a:extLst>
              <a:ext uri="{FF2B5EF4-FFF2-40B4-BE49-F238E27FC236}">
                <a16:creationId xmlns:a16="http://schemas.microsoft.com/office/drawing/2014/main" id="{DA720323-4911-0494-8E36-9AC20948F993}"/>
              </a:ext>
            </a:extLst>
          </p:cNvPr>
          <p:cNvSpPr txBox="1"/>
          <p:nvPr/>
        </p:nvSpPr>
        <p:spPr>
          <a:xfrm>
            <a:off x="3565791" y="5722421"/>
            <a:ext cx="2958790" cy="523220"/>
          </a:xfrm>
          <a:prstGeom prst="rect">
            <a:avLst/>
          </a:prstGeom>
          <a:noFill/>
        </p:spPr>
        <p:txBody>
          <a:bodyPr wrap="square" rtlCol="0">
            <a:spAutoFit/>
          </a:bodyPr>
          <a:lstStyle/>
          <a:p>
            <a:pPr algn="ctr"/>
            <a:r>
              <a:rPr lang="en-US" sz="1400">
                <a:latin typeface="Aptos" panose="020B0004020202020204" pitchFamily="34" charset="0"/>
              </a:rPr>
              <a:t>No engagement</a:t>
            </a:r>
          </a:p>
          <a:p>
            <a:pPr algn="ctr"/>
            <a:r>
              <a:rPr lang="en-US" sz="1400">
                <a:latin typeface="Aptos" panose="020B0004020202020204" pitchFamily="34" charset="0"/>
              </a:rPr>
              <a:t>(low awareness/relevance)</a:t>
            </a:r>
            <a:endParaRPr lang="en-GB" sz="1400">
              <a:latin typeface="Aptos" panose="020B0004020202020204" pitchFamily="34" charset="0"/>
            </a:endParaRPr>
          </a:p>
        </p:txBody>
      </p:sp>
      <p:sp>
        <p:nvSpPr>
          <p:cNvPr id="17" name="TextBox 16">
            <a:extLst>
              <a:ext uri="{FF2B5EF4-FFF2-40B4-BE49-F238E27FC236}">
                <a16:creationId xmlns:a16="http://schemas.microsoft.com/office/drawing/2014/main" id="{335138DE-36EB-A120-573C-30348C5DD7DC}"/>
              </a:ext>
            </a:extLst>
          </p:cNvPr>
          <p:cNvSpPr txBox="1"/>
          <p:nvPr/>
        </p:nvSpPr>
        <p:spPr>
          <a:xfrm>
            <a:off x="358697" y="186980"/>
            <a:ext cx="7447155" cy="523220"/>
          </a:xfrm>
          <a:prstGeom prst="rect">
            <a:avLst/>
          </a:prstGeom>
          <a:noFill/>
        </p:spPr>
        <p:txBody>
          <a:bodyPr wrap="square">
            <a:spAutoFit/>
          </a:bodyPr>
          <a:lstStyle/>
          <a:p>
            <a:r>
              <a:rPr lang="en-US" sz="2800" b="1">
                <a:latin typeface="Arial" panose="020B0604020202020204" pitchFamily="34" charset="0"/>
                <a:cs typeface="Arial" panose="020B0604020202020204" pitchFamily="34" charset="0"/>
              </a:rPr>
              <a:t>User groups in relation to federated DRIs</a:t>
            </a:r>
            <a:endParaRPr lang="en-GB" sz="2800" b="1">
              <a:latin typeface="Arial" panose="020B0604020202020204" pitchFamily="34" charset="0"/>
              <a:cs typeface="Arial" panose="020B0604020202020204" pitchFamily="34" charset="0"/>
            </a:endParaRPr>
          </a:p>
        </p:txBody>
      </p:sp>
      <p:sp>
        <p:nvSpPr>
          <p:cNvPr id="19" name="object 7">
            <a:extLst>
              <a:ext uri="{FF2B5EF4-FFF2-40B4-BE49-F238E27FC236}">
                <a16:creationId xmlns:a16="http://schemas.microsoft.com/office/drawing/2014/main" id="{54B3BBBA-0612-A8A5-0BF8-C6BC46F8AD5A}"/>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Tree>
    <p:extLst>
      <p:ext uri="{BB962C8B-B14F-4D97-AF65-F5344CB8AC3E}">
        <p14:creationId xmlns:p14="http://schemas.microsoft.com/office/powerpoint/2010/main" val="1742314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11F4F-6F3E-8B7A-6199-152C6256CE1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DFCF653-6D05-3AB6-B1BE-3DB3C8357B7C}"/>
              </a:ext>
            </a:extLst>
          </p:cNvPr>
          <p:cNvSpPr txBox="1">
            <a:spLocks noGrp="1"/>
          </p:cNvSpPr>
          <p:nvPr>
            <p:ph type="body" idx="1"/>
          </p:nvPr>
        </p:nvSpPr>
        <p:spPr>
          <a:xfrm>
            <a:off x="695660" y="2499686"/>
            <a:ext cx="5171440" cy="4321696"/>
          </a:xfrm>
          <a:prstGeom prst="rect">
            <a:avLst/>
          </a:prstGeom>
        </p:spPr>
        <p:txBody>
          <a:bodyPr vert="horz" wrap="square" lIns="0" tIns="12700" rIns="0" bIns="0" rtlCol="0">
            <a:spAutoFit/>
          </a:bodyPr>
          <a:lstStyle/>
          <a:p>
            <a:r>
              <a:rPr lang="en-US" sz="2800"/>
              <a:t>Are you a researcher, data professional, or practitioner working (or willing to) with data within or across communities and sectors using </a:t>
            </a:r>
            <a:r>
              <a:rPr lang="en-US" sz="2800" b="1"/>
              <a:t>Federated Digital Research Infrastructures </a:t>
            </a:r>
            <a:r>
              <a:rPr lang="en-US" sz="2800"/>
              <a:t>(e.g., HPC, IoT, TREs)? </a:t>
            </a:r>
          </a:p>
          <a:p>
            <a:endParaRPr lang="en-US" sz="2800"/>
          </a:p>
          <a:p>
            <a:r>
              <a:rPr lang="en-US" sz="2800"/>
              <a:t>This survey is for you! </a:t>
            </a:r>
            <a:endParaRPr lang="en-GB" sz="2800"/>
          </a:p>
        </p:txBody>
      </p:sp>
      <p:sp>
        <p:nvSpPr>
          <p:cNvPr id="3" name="object 3">
            <a:extLst>
              <a:ext uri="{FF2B5EF4-FFF2-40B4-BE49-F238E27FC236}">
                <a16:creationId xmlns:a16="http://schemas.microsoft.com/office/drawing/2014/main" id="{F3FB4BC3-8784-A728-2530-4CFA262C1539}"/>
              </a:ext>
            </a:extLst>
          </p:cNvPr>
          <p:cNvSpPr txBox="1">
            <a:spLocks noGrp="1"/>
          </p:cNvSpPr>
          <p:nvPr>
            <p:ph type="title"/>
          </p:nvPr>
        </p:nvSpPr>
        <p:spPr>
          <a:xfrm>
            <a:off x="535767" y="545233"/>
            <a:ext cx="11961033" cy="1490152"/>
          </a:xfrm>
          <a:prstGeom prst="rect">
            <a:avLst/>
          </a:prstGeom>
        </p:spPr>
        <p:txBody>
          <a:bodyPr vert="horz" wrap="square" lIns="0" tIns="12700" rIns="0" bIns="0" rtlCol="0">
            <a:spAutoFit/>
          </a:bodyPr>
          <a:lstStyle/>
          <a:p>
            <a:r>
              <a:rPr lang="en-GB"/>
              <a:t>A Survey of Imaginaries, Values and Practices</a:t>
            </a:r>
          </a:p>
        </p:txBody>
      </p:sp>
      <p:sp>
        <p:nvSpPr>
          <p:cNvPr id="5" name="object 5">
            <a:extLst>
              <a:ext uri="{FF2B5EF4-FFF2-40B4-BE49-F238E27FC236}">
                <a16:creationId xmlns:a16="http://schemas.microsoft.com/office/drawing/2014/main" id="{801556B9-C43D-8A6E-B1EF-097F91615EF9}"/>
              </a:ext>
            </a:extLst>
          </p:cNvPr>
          <p:cNvSpPr/>
          <p:nvPr/>
        </p:nvSpPr>
        <p:spPr>
          <a:xfrm>
            <a:off x="6516283" y="1514157"/>
            <a:ext cx="5167630" cy="5203190"/>
          </a:xfrm>
          <a:custGeom>
            <a:avLst/>
            <a:gdLst/>
            <a:ahLst/>
            <a:cxnLst/>
            <a:rect l="l" t="t" r="r" b="b"/>
            <a:pathLst>
              <a:path w="5167630" h="5203190">
                <a:moveTo>
                  <a:pt x="2316467" y="0"/>
                </a:moveTo>
                <a:lnTo>
                  <a:pt x="1749031" y="328917"/>
                </a:lnTo>
                <a:lnTo>
                  <a:pt x="1743430" y="329133"/>
                </a:lnTo>
                <a:lnTo>
                  <a:pt x="1730730" y="339686"/>
                </a:lnTo>
                <a:lnTo>
                  <a:pt x="1650010" y="379146"/>
                </a:lnTo>
                <a:lnTo>
                  <a:pt x="1590895" y="399092"/>
                </a:lnTo>
                <a:lnTo>
                  <a:pt x="1530708" y="417342"/>
                </a:lnTo>
                <a:lnTo>
                  <a:pt x="1441627" y="443229"/>
                </a:lnTo>
                <a:lnTo>
                  <a:pt x="1369301" y="519429"/>
                </a:lnTo>
                <a:lnTo>
                  <a:pt x="774090" y="553008"/>
                </a:lnTo>
                <a:lnTo>
                  <a:pt x="500926" y="1581340"/>
                </a:lnTo>
                <a:lnTo>
                  <a:pt x="449262" y="1640966"/>
                </a:lnTo>
                <a:lnTo>
                  <a:pt x="444014" y="1677227"/>
                </a:lnTo>
                <a:lnTo>
                  <a:pt x="427625" y="1794428"/>
                </a:lnTo>
                <a:lnTo>
                  <a:pt x="417611" y="1861222"/>
                </a:lnTo>
                <a:lnTo>
                  <a:pt x="407134" y="1924047"/>
                </a:lnTo>
                <a:lnTo>
                  <a:pt x="396757" y="1975829"/>
                </a:lnTo>
                <a:lnTo>
                  <a:pt x="387045" y="2009495"/>
                </a:lnTo>
                <a:lnTo>
                  <a:pt x="0" y="3465766"/>
                </a:lnTo>
                <a:lnTo>
                  <a:pt x="499846" y="3790594"/>
                </a:lnTo>
                <a:lnTo>
                  <a:pt x="524814" y="3892842"/>
                </a:lnTo>
                <a:lnTo>
                  <a:pt x="548824" y="3918187"/>
                </a:lnTo>
                <a:lnTo>
                  <a:pt x="581638" y="3951752"/>
                </a:lnTo>
                <a:lnTo>
                  <a:pt x="619039" y="3990652"/>
                </a:lnTo>
                <a:lnTo>
                  <a:pt x="656811" y="4032002"/>
                </a:lnTo>
                <a:lnTo>
                  <a:pt x="690736" y="4072919"/>
                </a:lnTo>
                <a:lnTo>
                  <a:pt x="716596" y="4110517"/>
                </a:lnTo>
                <a:lnTo>
                  <a:pt x="730173" y="4141914"/>
                </a:lnTo>
                <a:lnTo>
                  <a:pt x="737318" y="4151310"/>
                </a:lnTo>
                <a:lnTo>
                  <a:pt x="778063" y="4218341"/>
                </a:lnTo>
                <a:lnTo>
                  <a:pt x="808226" y="4269778"/>
                </a:lnTo>
                <a:lnTo>
                  <a:pt x="842625" y="4329031"/>
                </a:lnTo>
                <a:lnTo>
                  <a:pt x="1018000" y="4634080"/>
                </a:lnTo>
                <a:lnTo>
                  <a:pt x="1057645" y="4702352"/>
                </a:lnTo>
                <a:lnTo>
                  <a:pt x="1064056" y="4712576"/>
                </a:lnTo>
                <a:lnTo>
                  <a:pt x="2906941" y="5202948"/>
                </a:lnTo>
                <a:lnTo>
                  <a:pt x="3474377" y="4873815"/>
                </a:lnTo>
                <a:lnTo>
                  <a:pt x="3479977" y="4873599"/>
                </a:lnTo>
                <a:lnTo>
                  <a:pt x="3523327" y="4844416"/>
                </a:lnTo>
                <a:lnTo>
                  <a:pt x="3572909" y="4824028"/>
                </a:lnTo>
                <a:lnTo>
                  <a:pt x="3632269" y="4803948"/>
                </a:lnTo>
                <a:lnTo>
                  <a:pt x="3692683" y="4785591"/>
                </a:lnTo>
                <a:lnTo>
                  <a:pt x="3781780" y="4759718"/>
                </a:lnTo>
                <a:lnTo>
                  <a:pt x="3916743" y="4617427"/>
                </a:lnTo>
                <a:lnTo>
                  <a:pt x="4073245" y="4526800"/>
                </a:lnTo>
                <a:lnTo>
                  <a:pt x="4505706" y="4437468"/>
                </a:lnTo>
                <a:lnTo>
                  <a:pt x="5167007" y="1949653"/>
                </a:lnTo>
                <a:lnTo>
                  <a:pt x="4835931" y="1657108"/>
                </a:lnTo>
                <a:lnTo>
                  <a:pt x="4745088" y="1500390"/>
                </a:lnTo>
                <a:lnTo>
                  <a:pt x="4698593" y="1309890"/>
                </a:lnTo>
                <a:lnTo>
                  <a:pt x="4674590" y="1284653"/>
                </a:lnTo>
                <a:lnTo>
                  <a:pt x="4641774" y="1251111"/>
                </a:lnTo>
                <a:lnTo>
                  <a:pt x="4604366" y="1212185"/>
                </a:lnTo>
                <a:lnTo>
                  <a:pt x="4566586" y="1170794"/>
                </a:lnTo>
                <a:lnTo>
                  <a:pt x="4532655" y="1129858"/>
                </a:lnTo>
                <a:lnTo>
                  <a:pt x="4506793" y="1092298"/>
                </a:lnTo>
                <a:lnTo>
                  <a:pt x="4493221" y="1061034"/>
                </a:lnTo>
                <a:lnTo>
                  <a:pt x="4488713" y="1058240"/>
                </a:lnTo>
                <a:lnTo>
                  <a:pt x="4159567" y="490372"/>
                </a:lnTo>
                <a:lnTo>
                  <a:pt x="2316467" y="0"/>
                </a:lnTo>
                <a:close/>
              </a:path>
            </a:pathLst>
          </a:custGeom>
          <a:solidFill>
            <a:srgbClr val="E3DB14"/>
          </a:solidFill>
        </p:spPr>
        <p:txBody>
          <a:bodyPr wrap="square" lIns="0" tIns="0" rIns="0" bIns="0" rtlCol="0"/>
          <a:lstStyle/>
          <a:p>
            <a:endParaRPr/>
          </a:p>
        </p:txBody>
      </p:sp>
      <p:sp>
        <p:nvSpPr>
          <p:cNvPr id="7" name="object 7">
            <a:extLst>
              <a:ext uri="{FF2B5EF4-FFF2-40B4-BE49-F238E27FC236}">
                <a16:creationId xmlns:a16="http://schemas.microsoft.com/office/drawing/2014/main" id="{1047F068-7D7B-9818-2CDD-837D1612FE24}"/>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8" name="object 8">
            <a:extLst>
              <a:ext uri="{FF2B5EF4-FFF2-40B4-BE49-F238E27FC236}">
                <a16:creationId xmlns:a16="http://schemas.microsoft.com/office/drawing/2014/main" id="{BA36D12B-5743-7063-03E5-9C73C9FB94D3}"/>
              </a:ext>
            </a:extLst>
          </p:cNvPr>
          <p:cNvSpPr txBox="1">
            <a:spLocks noGrp="1"/>
          </p:cNvSpPr>
          <p:nvPr>
            <p:ph type="sldNum" sz="quarter" idx="7"/>
          </p:nvPr>
        </p:nvSpPr>
        <p:spPr>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t>15</a:t>
            </a:fld>
            <a:endParaRPr spc="-25"/>
          </a:p>
        </p:txBody>
      </p:sp>
      <p:pic>
        <p:nvPicPr>
          <p:cNvPr id="10" name="Picture 9" descr="A qr code on a white background&#10;&#10;AI-generated content may be incorrect.">
            <a:extLst>
              <a:ext uri="{FF2B5EF4-FFF2-40B4-BE49-F238E27FC236}">
                <a16:creationId xmlns:a16="http://schemas.microsoft.com/office/drawing/2014/main" id="{DEC4C485-2BD3-89F7-DF9A-2431BA42E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9375" y="2426893"/>
            <a:ext cx="3211552" cy="3211552"/>
          </a:xfrm>
          <a:prstGeom prst="rect">
            <a:avLst/>
          </a:prstGeom>
        </p:spPr>
      </p:pic>
    </p:spTree>
    <p:extLst>
      <p:ext uri="{BB962C8B-B14F-4D97-AF65-F5344CB8AC3E}">
        <p14:creationId xmlns:p14="http://schemas.microsoft.com/office/powerpoint/2010/main" val="1203545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496800" cy="7035800"/>
          </a:xfrm>
          <a:prstGeom prst="rect">
            <a:avLst/>
          </a:prstGeom>
        </p:spPr>
      </p:pic>
      <p:sp>
        <p:nvSpPr>
          <p:cNvPr id="3" name="object 3"/>
          <p:cNvSpPr txBox="1">
            <a:spLocks noGrp="1"/>
          </p:cNvSpPr>
          <p:nvPr>
            <p:ph type="title"/>
          </p:nvPr>
        </p:nvSpPr>
        <p:spPr>
          <a:xfrm>
            <a:off x="622300" y="2375027"/>
            <a:ext cx="9207500" cy="4214615"/>
          </a:xfrm>
          <a:prstGeom prst="rect">
            <a:avLst/>
          </a:prstGeom>
        </p:spPr>
        <p:txBody>
          <a:bodyPr vert="horz" wrap="square" lIns="0" tIns="84455" rIns="0" bIns="0" rtlCol="0">
            <a:spAutoFit/>
          </a:bodyPr>
          <a:lstStyle/>
          <a:p>
            <a:pPr marL="12700" marR="5080">
              <a:lnSpc>
                <a:spcPts val="4630"/>
              </a:lnSpc>
              <a:spcBef>
                <a:spcPts val="665"/>
              </a:spcBef>
            </a:pPr>
            <a:r>
              <a:rPr lang="en-US" sz="4250">
                <a:solidFill>
                  <a:srgbClr val="FFFFFF"/>
                </a:solidFill>
              </a:rPr>
              <a:t>Thank you!</a:t>
            </a:r>
            <a:br>
              <a:rPr lang="en-US" sz="4250">
                <a:solidFill>
                  <a:srgbClr val="FFFFFF"/>
                </a:solidFill>
              </a:rPr>
            </a:br>
            <a:br>
              <a:rPr lang="en-US" sz="4250">
                <a:solidFill>
                  <a:srgbClr val="FFFFFF"/>
                </a:solidFill>
              </a:rPr>
            </a:br>
            <a:r>
              <a:rPr lang="en-US" sz="4250">
                <a:solidFill>
                  <a:srgbClr val="FFFFFF"/>
                </a:solidFill>
              </a:rPr>
              <a:t>Contact details</a:t>
            </a:r>
            <a:br>
              <a:rPr lang="en-US" sz="4250">
                <a:solidFill>
                  <a:srgbClr val="FFFFFF"/>
                </a:solidFill>
              </a:rPr>
            </a:br>
            <a:br>
              <a:rPr lang="en-US" sz="4250">
                <a:solidFill>
                  <a:srgbClr val="FFFFFF"/>
                </a:solidFill>
              </a:rPr>
            </a:br>
            <a:r>
              <a:rPr lang="en-US" sz="4250">
                <a:solidFill>
                  <a:srgbClr val="FFFFFF"/>
                </a:solidFill>
              </a:rPr>
              <a:t>Email: </a:t>
            </a:r>
            <a:r>
              <a:rPr lang="en-US" sz="4250">
                <a:solidFill>
                  <a:schemeClr val="bg1"/>
                </a:solidFill>
                <a:hlinkClick r:id="rId4">
                  <a:extLst>
                    <a:ext uri="{A12FA001-AC4F-418D-AE19-62706E023703}">
                      <ahyp:hlinkClr xmlns:ahyp="http://schemas.microsoft.com/office/drawing/2018/hyperlinkcolor" val="tx"/>
                    </a:ext>
                  </a:extLst>
                </a:hlinkClick>
              </a:rPr>
              <a:t>allision.littlejohn@ucl.ac.uk</a:t>
            </a:r>
            <a:r>
              <a:rPr lang="en-US" sz="4250">
                <a:solidFill>
                  <a:srgbClr val="FFFFFF"/>
                </a:solidFill>
              </a:rPr>
              <a:t>; </a:t>
            </a:r>
            <a:r>
              <a:rPr lang="en-US" sz="3600">
                <a:solidFill>
                  <a:schemeClr val="bg1"/>
                </a:solidFill>
                <a:hlinkClick r:id="rId5">
                  <a:extLst>
                    <a:ext uri="{A12FA001-AC4F-418D-AE19-62706E023703}">
                      <ahyp:hlinkClr xmlns:ahyp="http://schemas.microsoft.com/office/drawing/2018/hyperlinkcolor" val="tx"/>
                    </a:ext>
                  </a:extLst>
                </a:hlinkClick>
              </a:rPr>
              <a:t>f.durandelfierro@ucl.ac.uk</a:t>
            </a:r>
            <a:br>
              <a:rPr lang="en-US" sz="2800">
                <a:solidFill>
                  <a:srgbClr val="FFFFFF"/>
                </a:solidFill>
              </a:rPr>
            </a:br>
            <a:endParaRPr sz="4250"/>
          </a:p>
        </p:txBody>
      </p:sp>
      <p:sp>
        <p:nvSpPr>
          <p:cNvPr id="4" name="object 4"/>
          <p:cNvSpPr/>
          <p:nvPr/>
        </p:nvSpPr>
        <p:spPr>
          <a:xfrm>
            <a:off x="10809060" y="5257801"/>
            <a:ext cx="1070610" cy="1078230"/>
          </a:xfrm>
          <a:custGeom>
            <a:avLst/>
            <a:gdLst/>
            <a:ahLst/>
            <a:cxnLst/>
            <a:rect l="l" t="t" r="r" b="b"/>
            <a:pathLst>
              <a:path w="1070609" h="1078229">
                <a:moveTo>
                  <a:pt x="479882" y="0"/>
                </a:moveTo>
                <a:lnTo>
                  <a:pt x="362266" y="68186"/>
                </a:lnTo>
                <a:lnTo>
                  <a:pt x="361162" y="68186"/>
                </a:lnTo>
                <a:lnTo>
                  <a:pt x="358533" y="70370"/>
                </a:lnTo>
                <a:lnTo>
                  <a:pt x="345554" y="77863"/>
                </a:lnTo>
                <a:lnTo>
                  <a:pt x="298653" y="91821"/>
                </a:lnTo>
                <a:lnTo>
                  <a:pt x="283667" y="107607"/>
                </a:lnTo>
                <a:lnTo>
                  <a:pt x="160362" y="114554"/>
                </a:lnTo>
                <a:lnTo>
                  <a:pt x="138150" y="198132"/>
                </a:lnTo>
                <a:lnTo>
                  <a:pt x="137934" y="199021"/>
                </a:lnTo>
                <a:lnTo>
                  <a:pt x="122891" y="255562"/>
                </a:lnTo>
                <a:lnTo>
                  <a:pt x="103771" y="327583"/>
                </a:lnTo>
                <a:lnTo>
                  <a:pt x="93065" y="339940"/>
                </a:lnTo>
                <a:lnTo>
                  <a:pt x="84378" y="400545"/>
                </a:lnTo>
                <a:lnTo>
                  <a:pt x="22428" y="633501"/>
                </a:lnTo>
                <a:lnTo>
                  <a:pt x="22212" y="634390"/>
                </a:lnTo>
                <a:lnTo>
                  <a:pt x="11684" y="673938"/>
                </a:lnTo>
                <a:lnTo>
                  <a:pt x="0" y="717956"/>
                </a:lnTo>
                <a:lnTo>
                  <a:pt x="103555" y="785253"/>
                </a:lnTo>
                <a:lnTo>
                  <a:pt x="108724" y="806437"/>
                </a:lnTo>
                <a:lnTo>
                  <a:pt x="142481" y="841844"/>
                </a:lnTo>
                <a:lnTo>
                  <a:pt x="150063" y="854900"/>
                </a:lnTo>
                <a:lnTo>
                  <a:pt x="151269" y="858024"/>
                </a:lnTo>
                <a:lnTo>
                  <a:pt x="152247" y="858647"/>
                </a:lnTo>
                <a:lnTo>
                  <a:pt x="220433" y="976249"/>
                </a:lnTo>
                <a:lnTo>
                  <a:pt x="602195" y="1077823"/>
                </a:lnTo>
                <a:lnTo>
                  <a:pt x="719696" y="1009688"/>
                </a:lnTo>
                <a:lnTo>
                  <a:pt x="720794" y="1009688"/>
                </a:lnTo>
                <a:lnTo>
                  <a:pt x="723404" y="1007554"/>
                </a:lnTo>
                <a:lnTo>
                  <a:pt x="736511" y="999972"/>
                </a:lnTo>
                <a:lnTo>
                  <a:pt x="783424" y="986015"/>
                </a:lnTo>
                <a:lnTo>
                  <a:pt x="811390" y="956538"/>
                </a:lnTo>
                <a:lnTo>
                  <a:pt x="843800" y="937755"/>
                </a:lnTo>
                <a:lnTo>
                  <a:pt x="933399" y="919251"/>
                </a:lnTo>
                <a:lnTo>
                  <a:pt x="945779" y="872655"/>
                </a:lnTo>
                <a:lnTo>
                  <a:pt x="535800" y="872655"/>
                </a:lnTo>
                <a:lnTo>
                  <a:pt x="532976" y="870331"/>
                </a:lnTo>
                <a:lnTo>
                  <a:pt x="532358" y="870331"/>
                </a:lnTo>
                <a:lnTo>
                  <a:pt x="472427" y="821283"/>
                </a:lnTo>
                <a:lnTo>
                  <a:pt x="431977" y="812317"/>
                </a:lnTo>
                <a:lnTo>
                  <a:pt x="429221" y="812139"/>
                </a:lnTo>
                <a:lnTo>
                  <a:pt x="428459" y="811517"/>
                </a:lnTo>
                <a:lnTo>
                  <a:pt x="349885" y="794118"/>
                </a:lnTo>
                <a:lnTo>
                  <a:pt x="348762" y="792391"/>
                </a:lnTo>
                <a:lnTo>
                  <a:pt x="348950" y="792391"/>
                </a:lnTo>
                <a:lnTo>
                  <a:pt x="346405" y="791806"/>
                </a:lnTo>
                <a:lnTo>
                  <a:pt x="219900" y="594207"/>
                </a:lnTo>
                <a:lnTo>
                  <a:pt x="237236" y="515950"/>
                </a:lnTo>
                <a:lnTo>
                  <a:pt x="236969" y="514972"/>
                </a:lnTo>
                <a:lnTo>
                  <a:pt x="237998" y="512330"/>
                </a:lnTo>
                <a:lnTo>
                  <a:pt x="255701" y="432511"/>
                </a:lnTo>
                <a:lnTo>
                  <a:pt x="249999" y="378599"/>
                </a:lnTo>
                <a:lnTo>
                  <a:pt x="327583" y="329412"/>
                </a:lnTo>
                <a:lnTo>
                  <a:pt x="328574" y="327583"/>
                </a:lnTo>
                <a:lnTo>
                  <a:pt x="341820" y="320357"/>
                </a:lnTo>
                <a:lnTo>
                  <a:pt x="515950" y="209905"/>
                </a:lnTo>
                <a:lnTo>
                  <a:pt x="924465" y="209905"/>
                </a:lnTo>
                <a:lnTo>
                  <a:pt x="861682" y="101587"/>
                </a:lnTo>
                <a:lnTo>
                  <a:pt x="479882" y="0"/>
                </a:lnTo>
                <a:close/>
              </a:path>
              <a:path w="1070609" h="1078229">
                <a:moveTo>
                  <a:pt x="924465" y="209905"/>
                </a:moveTo>
                <a:lnTo>
                  <a:pt x="515950" y="209905"/>
                </a:lnTo>
                <a:lnTo>
                  <a:pt x="562686" y="237820"/>
                </a:lnTo>
                <a:lnTo>
                  <a:pt x="642912" y="255562"/>
                </a:lnTo>
                <a:lnTo>
                  <a:pt x="645629" y="255739"/>
                </a:lnTo>
                <a:lnTo>
                  <a:pt x="646341" y="256324"/>
                </a:lnTo>
                <a:lnTo>
                  <a:pt x="725004" y="273761"/>
                </a:lnTo>
                <a:lnTo>
                  <a:pt x="726173" y="275590"/>
                </a:lnTo>
                <a:lnTo>
                  <a:pt x="728446" y="276072"/>
                </a:lnTo>
                <a:lnTo>
                  <a:pt x="855002" y="473671"/>
                </a:lnTo>
                <a:lnTo>
                  <a:pt x="837653" y="552018"/>
                </a:lnTo>
                <a:lnTo>
                  <a:pt x="837869" y="552919"/>
                </a:lnTo>
                <a:lnTo>
                  <a:pt x="836891" y="555409"/>
                </a:lnTo>
                <a:lnTo>
                  <a:pt x="827747" y="596620"/>
                </a:lnTo>
                <a:lnTo>
                  <a:pt x="847991" y="674611"/>
                </a:lnTo>
                <a:lnTo>
                  <a:pt x="672299" y="786053"/>
                </a:lnTo>
                <a:lnTo>
                  <a:pt x="671929" y="786409"/>
                </a:lnTo>
                <a:lnTo>
                  <a:pt x="671766" y="786409"/>
                </a:lnTo>
                <a:lnTo>
                  <a:pt x="535800" y="872655"/>
                </a:lnTo>
                <a:lnTo>
                  <a:pt x="945779" y="872655"/>
                </a:lnTo>
                <a:lnTo>
                  <a:pt x="1001890" y="661593"/>
                </a:lnTo>
                <a:lnTo>
                  <a:pt x="1001890" y="661454"/>
                </a:lnTo>
                <a:lnTo>
                  <a:pt x="1036624" y="530758"/>
                </a:lnTo>
                <a:lnTo>
                  <a:pt x="1041984" y="510730"/>
                </a:lnTo>
                <a:lnTo>
                  <a:pt x="1070381" y="403885"/>
                </a:lnTo>
                <a:lnTo>
                  <a:pt x="1001801" y="343281"/>
                </a:lnTo>
                <a:lnTo>
                  <a:pt x="982980" y="310819"/>
                </a:lnTo>
                <a:lnTo>
                  <a:pt x="973353" y="271348"/>
                </a:lnTo>
                <a:lnTo>
                  <a:pt x="939596" y="235991"/>
                </a:lnTo>
                <a:lnTo>
                  <a:pt x="931964" y="222783"/>
                </a:lnTo>
                <a:lnTo>
                  <a:pt x="930808" y="219798"/>
                </a:lnTo>
                <a:lnTo>
                  <a:pt x="929868" y="219227"/>
                </a:lnTo>
                <a:lnTo>
                  <a:pt x="924465" y="209905"/>
                </a:lnTo>
                <a:close/>
              </a:path>
              <a:path w="1070609" h="1078229">
                <a:moveTo>
                  <a:pt x="532714" y="870115"/>
                </a:moveTo>
                <a:lnTo>
                  <a:pt x="532358" y="870331"/>
                </a:lnTo>
                <a:lnTo>
                  <a:pt x="532976" y="870331"/>
                </a:lnTo>
                <a:lnTo>
                  <a:pt x="532714" y="870115"/>
                </a:lnTo>
                <a:close/>
              </a:path>
            </a:pathLst>
          </a:custGeom>
          <a:solidFill>
            <a:srgbClr val="0084FF"/>
          </a:solidFill>
        </p:spPr>
        <p:txBody>
          <a:bodyPr wrap="square" lIns="0" tIns="0" rIns="0" bIns="0" rtlCol="0"/>
          <a:lstStyle/>
          <a:p>
            <a:endParaRPr/>
          </a:p>
        </p:txBody>
      </p:sp>
      <p:sp>
        <p:nvSpPr>
          <p:cNvPr id="5" name="object 5"/>
          <p:cNvSpPr txBox="1">
            <a:spLocks noGrp="1"/>
          </p:cNvSpPr>
          <p:nvPr>
            <p:ph type="sldNum" sz="quarter" idx="7"/>
          </p:nvPr>
        </p:nvSpPr>
        <p:spPr>
          <a:xfrm>
            <a:off x="12080106" y="6604000"/>
            <a:ext cx="226695" cy="204543"/>
          </a:xfrm>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solidFill>
                  <a:schemeClr val="bg1"/>
                </a:solidFill>
              </a:rPr>
              <a:t>16</a:t>
            </a:fld>
            <a:endParaRPr spc="-25">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show="0">
  <p:cSld>
    <p:spTree>
      <p:nvGrpSpPr>
        <p:cNvPr id="1" name="">
          <a:extLst>
            <a:ext uri="{FF2B5EF4-FFF2-40B4-BE49-F238E27FC236}">
              <a16:creationId xmlns:a16="http://schemas.microsoft.com/office/drawing/2014/main" id="{09699BB5-0CD3-D646-CB81-744F1566E7DE}"/>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C80DFA2F-B498-E1C3-7818-3F65E1EFE4BC}"/>
              </a:ext>
            </a:extLst>
          </p:cNvPr>
          <p:cNvGrpSpPr/>
          <p:nvPr/>
        </p:nvGrpSpPr>
        <p:grpSpPr>
          <a:xfrm>
            <a:off x="6302953" y="1"/>
            <a:ext cx="6316998" cy="7035800"/>
            <a:chOff x="6302953" y="1"/>
            <a:chExt cx="6316998" cy="7035800"/>
          </a:xfrm>
        </p:grpSpPr>
        <p:pic>
          <p:nvPicPr>
            <p:cNvPr id="3" name="object 3">
              <a:extLst>
                <a:ext uri="{FF2B5EF4-FFF2-40B4-BE49-F238E27FC236}">
                  <a16:creationId xmlns:a16="http://schemas.microsoft.com/office/drawing/2014/main" id="{F4A2E899-77FD-2A03-2DEF-2090DE331193}"/>
                </a:ext>
              </a:extLst>
            </p:cNvPr>
            <p:cNvPicPr/>
            <p:nvPr/>
          </p:nvPicPr>
          <p:blipFill>
            <a:blip r:embed="rId2" cstate="print">
              <a:extLst>
                <a:ext uri="{28A0092B-C50C-407E-A947-70E740481C1C}">
                  <a14:useLocalDpi xmlns:a14="http://schemas.microsoft.com/office/drawing/2010/main" val="0"/>
                </a:ext>
              </a:extLst>
            </a:blip>
            <a:srcRect/>
            <a:stretch/>
          </p:blipFill>
          <p:spPr>
            <a:xfrm>
              <a:off x="6302953" y="1"/>
              <a:ext cx="6316998" cy="7035800"/>
            </a:xfrm>
            <a:prstGeom prst="rect">
              <a:avLst/>
            </a:prstGeom>
          </p:spPr>
        </p:pic>
        <p:sp>
          <p:nvSpPr>
            <p:cNvPr id="4" name="object 4">
              <a:extLst>
                <a:ext uri="{FF2B5EF4-FFF2-40B4-BE49-F238E27FC236}">
                  <a16:creationId xmlns:a16="http://schemas.microsoft.com/office/drawing/2014/main" id="{9A385958-CB6A-45FA-25CE-FCCE70643510}"/>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FFFFFF"/>
            </a:solidFill>
          </p:spPr>
          <p:txBody>
            <a:bodyPr wrap="square" lIns="0" tIns="0" rIns="0" bIns="0" rtlCol="0"/>
            <a:lstStyle/>
            <a:p>
              <a:endParaRPr/>
            </a:p>
          </p:txBody>
        </p:sp>
      </p:grpSp>
      <p:sp>
        <p:nvSpPr>
          <p:cNvPr id="5" name="object 5">
            <a:extLst>
              <a:ext uri="{FF2B5EF4-FFF2-40B4-BE49-F238E27FC236}">
                <a16:creationId xmlns:a16="http://schemas.microsoft.com/office/drawing/2014/main" id="{F64EAC7C-AD86-728B-E46E-EAE3712DB08C}"/>
              </a:ext>
            </a:extLst>
          </p:cNvPr>
          <p:cNvSpPr txBox="1">
            <a:spLocks noGrp="1"/>
          </p:cNvSpPr>
          <p:nvPr>
            <p:ph type="title"/>
          </p:nvPr>
        </p:nvSpPr>
        <p:spPr>
          <a:prstGeom prst="rect">
            <a:avLst/>
          </a:prstGeom>
        </p:spPr>
        <p:txBody>
          <a:bodyPr vert="horz" wrap="square" lIns="0" tIns="171843" rIns="0" bIns="0" rtlCol="0">
            <a:spAutoFit/>
          </a:bodyPr>
          <a:lstStyle/>
          <a:p>
            <a:pPr marL="99060">
              <a:lnSpc>
                <a:spcPct val="100000"/>
              </a:lnSpc>
              <a:spcBef>
                <a:spcPts val="100"/>
              </a:spcBef>
            </a:pPr>
            <a:r>
              <a:t>Heading</a:t>
            </a:r>
          </a:p>
        </p:txBody>
      </p:sp>
      <p:sp>
        <p:nvSpPr>
          <p:cNvPr id="7" name="object 7">
            <a:extLst>
              <a:ext uri="{FF2B5EF4-FFF2-40B4-BE49-F238E27FC236}">
                <a16:creationId xmlns:a16="http://schemas.microsoft.com/office/drawing/2014/main" id="{26E8BC6D-6820-E180-C899-C29B1CE1739B}"/>
              </a:ext>
            </a:extLst>
          </p:cNvPr>
          <p:cNvSpPr txBox="1">
            <a:spLocks noGrp="1"/>
          </p:cNvSpPr>
          <p:nvPr>
            <p:ph type="sldNum" sz="quarter" idx="7"/>
          </p:nvPr>
        </p:nvSpPr>
        <p:spPr>
          <a:xfrm>
            <a:off x="12080106" y="6604000"/>
            <a:ext cx="226695" cy="204543"/>
          </a:xfrm>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solidFill>
                  <a:schemeClr val="bg1"/>
                </a:solidFill>
              </a:rPr>
              <a:t>17</a:t>
            </a:fld>
            <a:endParaRPr spc="-25">
              <a:solidFill>
                <a:schemeClr val="bg1"/>
              </a:solidFill>
            </a:endParaRPr>
          </a:p>
        </p:txBody>
      </p:sp>
      <p:sp>
        <p:nvSpPr>
          <p:cNvPr id="6" name="object 6">
            <a:extLst>
              <a:ext uri="{FF2B5EF4-FFF2-40B4-BE49-F238E27FC236}">
                <a16:creationId xmlns:a16="http://schemas.microsoft.com/office/drawing/2014/main" id="{1299EDAA-B9AC-6EF0-0C87-A3E7744B0038}"/>
              </a:ext>
            </a:extLst>
          </p:cNvPr>
          <p:cNvSpPr txBox="1"/>
          <p:nvPr/>
        </p:nvSpPr>
        <p:spPr>
          <a:xfrm>
            <a:off x="622300" y="1828672"/>
            <a:ext cx="5168900" cy="3622145"/>
          </a:xfrm>
          <a:prstGeom prst="rect">
            <a:avLst/>
          </a:prstGeom>
        </p:spPr>
        <p:txBody>
          <a:bodyPr vert="horz" wrap="square" lIns="0" tIns="12700" rIns="0" bIns="0" rtlCol="0">
            <a:spAutoFit/>
          </a:bodyPr>
          <a:lstStyle/>
          <a:p>
            <a:pPr marL="12700" marR="160655">
              <a:lnSpc>
                <a:spcPts val="3400"/>
              </a:lnSpc>
              <a:spcBef>
                <a:spcPts val="100"/>
              </a:spcBef>
            </a:pPr>
            <a:r>
              <a:rPr sz="3000" b="1">
                <a:solidFill>
                  <a:srgbClr val="0084FF"/>
                </a:solidFill>
                <a:latin typeface="Arial" panose="020B0604020202020204" pitchFamily="34" charset="0"/>
                <a:cs typeface="Arial" panose="020B0604020202020204" pitchFamily="34" charset="0"/>
              </a:rPr>
              <a:t>Pieni volum nobitio rescide lluptati acere dolori quae nit vit</a:t>
            </a:r>
            <a:endParaRPr sz="3000" b="1">
              <a:latin typeface="Arial" panose="020B0604020202020204" pitchFamily="34" charset="0"/>
              <a:cs typeface="Arial" panose="020B0604020202020204" pitchFamily="34" charset="0"/>
            </a:endParaRPr>
          </a:p>
          <a:p>
            <a:pPr marL="12700" marR="72390">
              <a:lnSpc>
                <a:spcPct val="105000"/>
              </a:lnSpc>
              <a:spcBef>
                <a:spcPts val="1395"/>
              </a:spcBef>
            </a:pPr>
            <a:r>
              <a:rPr sz="2000">
                <a:latin typeface="Arial"/>
                <a:cs typeface="Arial"/>
              </a:rPr>
              <a:t>Pieni volum nobitio rescide lluptati acere dolori quae nit vit accust, sitis iduntis expe quisitisqui tenimi.</a:t>
            </a:r>
          </a:p>
          <a:p>
            <a:pPr marL="12700" marR="5080">
              <a:lnSpc>
                <a:spcPct val="105000"/>
              </a:lnSpc>
              <a:spcBef>
                <a:spcPts val="1600"/>
              </a:spcBef>
            </a:pPr>
            <a:r>
              <a:rPr sz="2000">
                <a:latin typeface="Arial"/>
                <a:cs typeface="Arial"/>
              </a:rPr>
              <a:t>Voloratis non pelliqu amenis nonecabo. Itaspe volorio. Landae od ut volupta et alitatium etur.</a:t>
            </a:r>
          </a:p>
        </p:txBody>
      </p:sp>
    </p:spTree>
    <p:extLst>
      <p:ext uri="{BB962C8B-B14F-4D97-AF65-F5344CB8AC3E}">
        <p14:creationId xmlns:p14="http://schemas.microsoft.com/office/powerpoint/2010/main" val="4170419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a:extLst>
            <a:ext uri="{FF2B5EF4-FFF2-40B4-BE49-F238E27FC236}">
              <a16:creationId xmlns:a16="http://schemas.microsoft.com/office/drawing/2014/main" id="{1ABE98D2-6779-9CB3-B355-E4E20FF9945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BD2AF78-5E90-60C8-931B-1D8971557D2D}"/>
              </a:ext>
            </a:extLst>
          </p:cNvPr>
          <p:cNvSpPr txBox="1">
            <a:spLocks noGrp="1"/>
          </p:cNvSpPr>
          <p:nvPr>
            <p:ph type="title"/>
          </p:nvPr>
        </p:nvSpPr>
        <p:spPr>
          <a:prstGeom prst="rect">
            <a:avLst/>
          </a:prstGeom>
        </p:spPr>
        <p:txBody>
          <a:bodyPr vert="horz" wrap="square" lIns="0" tIns="171843" rIns="0" bIns="0" rtlCol="0">
            <a:spAutoFit/>
          </a:bodyPr>
          <a:lstStyle/>
          <a:p>
            <a:pPr marL="99060">
              <a:lnSpc>
                <a:spcPct val="100000"/>
              </a:lnSpc>
              <a:spcBef>
                <a:spcPts val="100"/>
              </a:spcBef>
            </a:pPr>
            <a:r>
              <a:t>Heading</a:t>
            </a:r>
          </a:p>
        </p:txBody>
      </p:sp>
      <p:sp>
        <p:nvSpPr>
          <p:cNvPr id="3" name="object 3">
            <a:extLst>
              <a:ext uri="{FF2B5EF4-FFF2-40B4-BE49-F238E27FC236}">
                <a16:creationId xmlns:a16="http://schemas.microsoft.com/office/drawing/2014/main" id="{AE94203A-5D0A-8A06-FC05-8F81E99B845C}"/>
              </a:ext>
            </a:extLst>
          </p:cNvPr>
          <p:cNvSpPr txBox="1"/>
          <p:nvPr/>
        </p:nvSpPr>
        <p:spPr>
          <a:xfrm>
            <a:off x="622228" y="1841500"/>
            <a:ext cx="6692972" cy="3591368"/>
          </a:xfrm>
          <a:prstGeom prst="rect">
            <a:avLst/>
          </a:prstGeom>
        </p:spPr>
        <p:txBody>
          <a:bodyPr vert="horz" wrap="square" lIns="0" tIns="12700" rIns="0" bIns="0" rtlCol="0">
            <a:spAutoFit/>
          </a:bodyPr>
          <a:lstStyle/>
          <a:p>
            <a:pPr marL="12700" marR="5080">
              <a:lnSpc>
                <a:spcPts val="3400"/>
              </a:lnSpc>
              <a:spcBef>
                <a:spcPts val="100"/>
              </a:spcBef>
            </a:pPr>
            <a:r>
              <a:rPr sz="3000" b="1">
                <a:solidFill>
                  <a:srgbClr val="0084FF"/>
                </a:solidFill>
                <a:latin typeface="Arial" panose="020B0604020202020204" pitchFamily="34" charset="0"/>
                <a:cs typeface="Arial" panose="020B0604020202020204" pitchFamily="34" charset="0"/>
              </a:rPr>
              <a:t>Pieni </a:t>
            </a:r>
            <a:r>
              <a:rPr sz="3000" b="1" err="1">
                <a:solidFill>
                  <a:srgbClr val="0084FF"/>
                </a:solidFill>
                <a:latin typeface="Arial" panose="020B0604020202020204" pitchFamily="34" charset="0"/>
                <a:cs typeface="Arial" panose="020B0604020202020204" pitchFamily="34" charset="0"/>
              </a:rPr>
              <a:t>volum</a:t>
            </a:r>
            <a:r>
              <a:rPr sz="3000" b="1">
                <a:solidFill>
                  <a:srgbClr val="0084FF"/>
                </a:solidFill>
                <a:latin typeface="Arial" panose="020B0604020202020204" pitchFamily="34" charset="0"/>
                <a:cs typeface="Arial" panose="020B0604020202020204" pitchFamily="34" charset="0"/>
              </a:rPr>
              <a:t> </a:t>
            </a:r>
            <a:r>
              <a:rPr sz="3000" b="1" err="1">
                <a:solidFill>
                  <a:srgbClr val="0084FF"/>
                </a:solidFill>
                <a:latin typeface="Arial" panose="020B0604020202020204" pitchFamily="34" charset="0"/>
                <a:cs typeface="Arial" panose="020B0604020202020204" pitchFamily="34" charset="0"/>
              </a:rPr>
              <a:t>nobitio</a:t>
            </a:r>
            <a:r>
              <a:rPr sz="3000" b="1">
                <a:solidFill>
                  <a:srgbClr val="0084FF"/>
                </a:solidFill>
                <a:latin typeface="Arial" panose="020B0604020202020204" pitchFamily="34" charset="0"/>
                <a:cs typeface="Arial" panose="020B0604020202020204" pitchFamily="34" charset="0"/>
              </a:rPr>
              <a:t> </a:t>
            </a:r>
            <a:r>
              <a:rPr sz="3000" b="1" err="1">
                <a:solidFill>
                  <a:srgbClr val="0084FF"/>
                </a:solidFill>
                <a:latin typeface="Arial" panose="020B0604020202020204" pitchFamily="34" charset="0"/>
                <a:cs typeface="Arial" panose="020B0604020202020204" pitchFamily="34" charset="0"/>
              </a:rPr>
              <a:t>rescide</a:t>
            </a:r>
            <a:r>
              <a:rPr sz="3000" b="1">
                <a:solidFill>
                  <a:srgbClr val="0084FF"/>
                </a:solidFill>
                <a:latin typeface="Arial" panose="020B0604020202020204" pitchFamily="34" charset="0"/>
                <a:cs typeface="Arial" panose="020B0604020202020204" pitchFamily="34" charset="0"/>
              </a:rPr>
              <a:t> </a:t>
            </a:r>
            <a:r>
              <a:rPr sz="3000" b="1" err="1">
                <a:solidFill>
                  <a:srgbClr val="0084FF"/>
                </a:solidFill>
                <a:latin typeface="Arial" panose="020B0604020202020204" pitchFamily="34" charset="0"/>
                <a:cs typeface="Arial" panose="020B0604020202020204" pitchFamily="34" charset="0"/>
              </a:rPr>
              <a:t>lluptati</a:t>
            </a:r>
            <a:r>
              <a:rPr sz="3000" b="1">
                <a:solidFill>
                  <a:srgbClr val="0084FF"/>
                </a:solidFill>
                <a:latin typeface="Arial" panose="020B0604020202020204" pitchFamily="34" charset="0"/>
                <a:cs typeface="Arial" panose="020B0604020202020204" pitchFamily="34" charset="0"/>
              </a:rPr>
              <a:t> </a:t>
            </a:r>
            <a:r>
              <a:rPr sz="3000" b="1" err="1">
                <a:solidFill>
                  <a:srgbClr val="0084FF"/>
                </a:solidFill>
                <a:latin typeface="Arial" panose="020B0604020202020204" pitchFamily="34" charset="0"/>
                <a:cs typeface="Arial" panose="020B0604020202020204" pitchFamily="34" charset="0"/>
              </a:rPr>
              <a:t>acere</a:t>
            </a:r>
            <a:r>
              <a:rPr sz="3000" b="1">
                <a:solidFill>
                  <a:srgbClr val="0084FF"/>
                </a:solidFill>
                <a:latin typeface="Arial" panose="020B0604020202020204" pitchFamily="34" charset="0"/>
                <a:cs typeface="Arial" panose="020B0604020202020204" pitchFamily="34" charset="0"/>
              </a:rPr>
              <a:t> </a:t>
            </a:r>
            <a:r>
              <a:rPr sz="3000" b="1" err="1">
                <a:solidFill>
                  <a:srgbClr val="0084FF"/>
                </a:solidFill>
                <a:latin typeface="Arial" panose="020B0604020202020204" pitchFamily="34" charset="0"/>
                <a:cs typeface="Arial" panose="020B0604020202020204" pitchFamily="34" charset="0"/>
              </a:rPr>
              <a:t>dolori</a:t>
            </a:r>
            <a:r>
              <a:rPr sz="3000" b="1">
                <a:solidFill>
                  <a:srgbClr val="0084FF"/>
                </a:solidFill>
                <a:latin typeface="Arial" panose="020B0604020202020204" pitchFamily="34" charset="0"/>
                <a:cs typeface="Arial" panose="020B0604020202020204" pitchFamily="34" charset="0"/>
              </a:rPr>
              <a:t> </a:t>
            </a:r>
            <a:r>
              <a:rPr sz="3000" b="1" err="1">
                <a:solidFill>
                  <a:srgbClr val="0084FF"/>
                </a:solidFill>
                <a:latin typeface="Arial" panose="020B0604020202020204" pitchFamily="34" charset="0"/>
                <a:cs typeface="Arial" panose="020B0604020202020204" pitchFamily="34" charset="0"/>
              </a:rPr>
              <a:t>quae</a:t>
            </a:r>
            <a:r>
              <a:rPr sz="3000" b="1">
                <a:solidFill>
                  <a:srgbClr val="0084FF"/>
                </a:solidFill>
                <a:latin typeface="Arial" panose="020B0604020202020204" pitchFamily="34" charset="0"/>
                <a:cs typeface="Arial" panose="020B0604020202020204" pitchFamily="34" charset="0"/>
              </a:rPr>
              <a:t> nit vit</a:t>
            </a:r>
            <a:endParaRPr sz="3000" b="1">
              <a:latin typeface="Arial" panose="020B0604020202020204" pitchFamily="34" charset="0"/>
              <a:cs typeface="Arial" panose="020B0604020202020204" pitchFamily="34" charset="0"/>
            </a:endParaRPr>
          </a:p>
          <a:p>
            <a:pPr marL="355600" indent="-342900">
              <a:lnSpc>
                <a:spcPct val="105000"/>
              </a:lnSpc>
              <a:spcBef>
                <a:spcPts val="1395"/>
              </a:spcBef>
              <a:buFont typeface="System Font Regular"/>
              <a:buChar char="–"/>
              <a:tabLst>
                <a:tab pos="393065" algn="l"/>
              </a:tabLst>
            </a:pPr>
            <a:r>
              <a:rPr sz="2000" err="1">
                <a:latin typeface="Arial"/>
                <a:cs typeface="Arial"/>
              </a:rPr>
              <a:t>Voloratis</a:t>
            </a:r>
            <a:r>
              <a:rPr sz="2000">
                <a:latin typeface="Arial"/>
                <a:cs typeface="Arial"/>
              </a:rPr>
              <a:t> non </a:t>
            </a:r>
            <a:r>
              <a:rPr sz="2000" err="1">
                <a:latin typeface="Arial"/>
                <a:cs typeface="Arial"/>
              </a:rPr>
              <a:t>pelliqu</a:t>
            </a:r>
            <a:r>
              <a:rPr sz="2000">
                <a:latin typeface="Arial"/>
                <a:cs typeface="Arial"/>
              </a:rPr>
              <a:t> </a:t>
            </a:r>
            <a:r>
              <a:rPr sz="2000" err="1">
                <a:latin typeface="Arial"/>
                <a:cs typeface="Arial"/>
              </a:rPr>
              <a:t>amenis</a:t>
            </a:r>
            <a:r>
              <a:rPr sz="2000">
                <a:latin typeface="Arial"/>
                <a:cs typeface="Arial"/>
              </a:rPr>
              <a:t> </a:t>
            </a:r>
            <a:r>
              <a:rPr sz="2000" err="1">
                <a:latin typeface="Arial"/>
                <a:cs typeface="Arial"/>
              </a:rPr>
              <a:t>nonecabo</a:t>
            </a:r>
            <a:r>
              <a:rPr sz="2000">
                <a:latin typeface="Arial"/>
                <a:cs typeface="Arial"/>
              </a:rPr>
              <a:t>. </a:t>
            </a:r>
            <a:r>
              <a:rPr sz="2000" err="1">
                <a:latin typeface="Arial"/>
                <a:cs typeface="Arial"/>
              </a:rPr>
              <a:t>Itaspe</a:t>
            </a:r>
            <a:r>
              <a:rPr sz="2000">
                <a:latin typeface="Arial"/>
                <a:cs typeface="Arial"/>
              </a:rPr>
              <a:t> </a:t>
            </a:r>
            <a:r>
              <a:rPr sz="2000" err="1">
                <a:latin typeface="Arial"/>
                <a:cs typeface="Arial"/>
              </a:rPr>
              <a:t>volorio</a:t>
            </a:r>
            <a:endParaRPr lang="en-GB" sz="2000">
              <a:latin typeface="Arial"/>
              <a:cs typeface="Arial"/>
            </a:endParaRPr>
          </a:p>
          <a:p>
            <a:pPr marL="355600" indent="-342900">
              <a:lnSpc>
                <a:spcPct val="105000"/>
              </a:lnSpc>
              <a:spcBef>
                <a:spcPts val="800"/>
              </a:spcBef>
              <a:buFont typeface="System Font Regular"/>
              <a:buChar char="–"/>
              <a:tabLst>
                <a:tab pos="393065" algn="l"/>
              </a:tabLst>
            </a:pPr>
            <a:r>
              <a:rPr sz="2000" err="1">
                <a:latin typeface="Arial"/>
                <a:cs typeface="Arial"/>
              </a:rPr>
              <a:t>Landae</a:t>
            </a:r>
            <a:r>
              <a:rPr sz="2000">
                <a:latin typeface="Arial"/>
                <a:cs typeface="Arial"/>
              </a:rPr>
              <a:t> od </a:t>
            </a:r>
            <a:r>
              <a:rPr sz="2000" err="1">
                <a:latin typeface="Arial"/>
                <a:cs typeface="Arial"/>
              </a:rPr>
              <a:t>ut</a:t>
            </a:r>
            <a:r>
              <a:rPr sz="2000">
                <a:latin typeface="Arial"/>
                <a:cs typeface="Arial"/>
              </a:rPr>
              <a:t> </a:t>
            </a:r>
            <a:r>
              <a:rPr sz="2000" err="1">
                <a:latin typeface="Arial"/>
                <a:cs typeface="Arial"/>
              </a:rPr>
              <a:t>volupta</a:t>
            </a:r>
            <a:r>
              <a:rPr sz="2000">
                <a:latin typeface="Arial"/>
                <a:cs typeface="Arial"/>
              </a:rPr>
              <a:t> et </a:t>
            </a:r>
            <a:r>
              <a:rPr sz="2000" err="1">
                <a:latin typeface="Arial"/>
                <a:cs typeface="Arial"/>
              </a:rPr>
              <a:t>alitatium</a:t>
            </a:r>
            <a:r>
              <a:rPr sz="2000">
                <a:latin typeface="Arial"/>
                <a:cs typeface="Arial"/>
              </a:rPr>
              <a:t> </a:t>
            </a:r>
            <a:r>
              <a:rPr sz="2000" err="1">
                <a:latin typeface="Arial"/>
                <a:cs typeface="Arial"/>
              </a:rPr>
              <a:t>etur</a:t>
            </a:r>
            <a:endParaRPr sz="2000">
              <a:latin typeface="Arial"/>
              <a:cs typeface="Arial"/>
            </a:endParaRPr>
          </a:p>
          <a:p>
            <a:pPr marL="355600" indent="-342900">
              <a:lnSpc>
                <a:spcPct val="105000"/>
              </a:lnSpc>
              <a:spcBef>
                <a:spcPts val="800"/>
              </a:spcBef>
              <a:buFont typeface="System Font Regular"/>
              <a:buChar char="–"/>
              <a:tabLst>
                <a:tab pos="393065" algn="l"/>
              </a:tabLst>
            </a:pPr>
            <a:r>
              <a:rPr sz="2000">
                <a:latin typeface="Arial"/>
                <a:cs typeface="Arial"/>
              </a:rPr>
              <a:t>Pieni </a:t>
            </a:r>
            <a:r>
              <a:rPr sz="2000" err="1">
                <a:latin typeface="Arial"/>
                <a:cs typeface="Arial"/>
              </a:rPr>
              <a:t>volum</a:t>
            </a:r>
            <a:r>
              <a:rPr sz="2000">
                <a:latin typeface="Arial"/>
                <a:cs typeface="Arial"/>
              </a:rPr>
              <a:t> </a:t>
            </a:r>
            <a:r>
              <a:rPr sz="2000" err="1">
                <a:latin typeface="Arial"/>
                <a:cs typeface="Arial"/>
              </a:rPr>
              <a:t>nobitio</a:t>
            </a:r>
            <a:r>
              <a:rPr sz="2000">
                <a:latin typeface="Arial"/>
                <a:cs typeface="Arial"/>
              </a:rPr>
              <a:t> </a:t>
            </a:r>
            <a:r>
              <a:rPr sz="2000" err="1">
                <a:latin typeface="Arial"/>
                <a:cs typeface="Arial"/>
              </a:rPr>
              <a:t>rescide</a:t>
            </a:r>
            <a:r>
              <a:rPr sz="2000">
                <a:latin typeface="Arial"/>
                <a:cs typeface="Arial"/>
              </a:rPr>
              <a:t> </a:t>
            </a:r>
            <a:r>
              <a:rPr sz="2000" err="1">
                <a:latin typeface="Arial"/>
                <a:cs typeface="Arial"/>
              </a:rPr>
              <a:t>lluptati</a:t>
            </a:r>
            <a:endParaRPr lang="en-GB" sz="2000">
              <a:latin typeface="Arial"/>
              <a:cs typeface="Arial"/>
            </a:endParaRPr>
          </a:p>
          <a:p>
            <a:pPr marL="355600" indent="-342900">
              <a:lnSpc>
                <a:spcPct val="105000"/>
              </a:lnSpc>
              <a:spcBef>
                <a:spcPts val="800"/>
              </a:spcBef>
              <a:buFont typeface="System Font Regular"/>
              <a:buChar char="–"/>
              <a:tabLst>
                <a:tab pos="393065" algn="l"/>
              </a:tabLst>
            </a:pPr>
            <a:r>
              <a:rPr sz="2000">
                <a:latin typeface="Arial"/>
                <a:cs typeface="Arial"/>
              </a:rPr>
              <a:t>Cust, </a:t>
            </a:r>
            <a:r>
              <a:rPr sz="2000" err="1">
                <a:latin typeface="Arial"/>
                <a:cs typeface="Arial"/>
              </a:rPr>
              <a:t>sitis</a:t>
            </a:r>
            <a:r>
              <a:rPr sz="2000">
                <a:latin typeface="Arial"/>
                <a:cs typeface="Arial"/>
              </a:rPr>
              <a:t> </a:t>
            </a:r>
            <a:r>
              <a:rPr sz="2000" err="1">
                <a:latin typeface="Arial"/>
                <a:cs typeface="Arial"/>
              </a:rPr>
              <a:t>iduntis</a:t>
            </a:r>
            <a:r>
              <a:rPr sz="2000">
                <a:latin typeface="Arial"/>
                <a:cs typeface="Arial"/>
              </a:rPr>
              <a:t> </a:t>
            </a:r>
            <a:r>
              <a:rPr sz="2000" err="1">
                <a:latin typeface="Arial"/>
                <a:cs typeface="Arial"/>
              </a:rPr>
              <a:t>expe</a:t>
            </a:r>
            <a:r>
              <a:rPr sz="2000">
                <a:latin typeface="Arial"/>
                <a:cs typeface="Arial"/>
              </a:rPr>
              <a:t> </a:t>
            </a:r>
            <a:r>
              <a:rPr sz="2000" err="1">
                <a:latin typeface="Arial"/>
                <a:cs typeface="Arial"/>
              </a:rPr>
              <a:t>quisitisqui</a:t>
            </a:r>
            <a:r>
              <a:rPr sz="2000">
                <a:latin typeface="Arial"/>
                <a:cs typeface="Arial"/>
              </a:rPr>
              <a:t> </a:t>
            </a:r>
            <a:r>
              <a:rPr sz="2000" err="1">
                <a:latin typeface="Arial"/>
                <a:cs typeface="Arial"/>
              </a:rPr>
              <a:t>tenimi</a:t>
            </a:r>
            <a:endParaRPr sz="2000">
              <a:latin typeface="Arial"/>
              <a:cs typeface="Arial"/>
            </a:endParaRPr>
          </a:p>
          <a:p>
            <a:pPr marL="355600" indent="-342900">
              <a:lnSpc>
                <a:spcPct val="105000"/>
              </a:lnSpc>
              <a:spcBef>
                <a:spcPts val="800"/>
              </a:spcBef>
              <a:buFont typeface="System Font Regular"/>
              <a:buChar char="–"/>
              <a:tabLst>
                <a:tab pos="393065" algn="l"/>
              </a:tabLst>
            </a:pPr>
            <a:r>
              <a:rPr sz="2000">
                <a:latin typeface="Arial"/>
                <a:cs typeface="Arial"/>
              </a:rPr>
              <a:t>Acere </a:t>
            </a:r>
            <a:r>
              <a:rPr sz="2000" err="1">
                <a:latin typeface="Arial"/>
                <a:cs typeface="Arial"/>
              </a:rPr>
              <a:t>dolori</a:t>
            </a:r>
            <a:r>
              <a:rPr sz="2000">
                <a:latin typeface="Arial"/>
                <a:cs typeface="Arial"/>
              </a:rPr>
              <a:t> </a:t>
            </a:r>
            <a:r>
              <a:rPr sz="2000" err="1">
                <a:latin typeface="Arial"/>
                <a:cs typeface="Arial"/>
              </a:rPr>
              <a:t>quae</a:t>
            </a:r>
            <a:r>
              <a:rPr sz="2000">
                <a:latin typeface="Arial"/>
                <a:cs typeface="Arial"/>
              </a:rPr>
              <a:t> nit vit </a:t>
            </a:r>
            <a:r>
              <a:rPr sz="2000" err="1">
                <a:latin typeface="Arial"/>
                <a:cs typeface="Arial"/>
              </a:rPr>
              <a:t>accust</a:t>
            </a:r>
            <a:endParaRPr sz="2000">
              <a:latin typeface="Arial"/>
              <a:cs typeface="Arial"/>
            </a:endParaRPr>
          </a:p>
          <a:p>
            <a:pPr marL="355600" indent="-342900">
              <a:lnSpc>
                <a:spcPct val="105000"/>
              </a:lnSpc>
              <a:spcBef>
                <a:spcPts val="800"/>
              </a:spcBef>
              <a:buFont typeface="System Font Regular"/>
              <a:buChar char="–"/>
              <a:tabLst>
                <a:tab pos="393065" algn="l"/>
              </a:tabLst>
            </a:pPr>
            <a:r>
              <a:rPr sz="2000" err="1">
                <a:latin typeface="Arial"/>
                <a:cs typeface="Arial"/>
              </a:rPr>
              <a:t>Sitis</a:t>
            </a:r>
            <a:r>
              <a:rPr sz="2000">
                <a:latin typeface="Arial"/>
                <a:cs typeface="Arial"/>
              </a:rPr>
              <a:t> </a:t>
            </a:r>
            <a:r>
              <a:rPr sz="2000" err="1">
                <a:latin typeface="Arial"/>
                <a:cs typeface="Arial"/>
              </a:rPr>
              <a:t>iduntis</a:t>
            </a:r>
            <a:r>
              <a:rPr sz="2000">
                <a:latin typeface="Arial"/>
                <a:cs typeface="Arial"/>
              </a:rPr>
              <a:t> </a:t>
            </a:r>
            <a:r>
              <a:rPr sz="2000" err="1">
                <a:latin typeface="Arial"/>
                <a:cs typeface="Arial"/>
              </a:rPr>
              <a:t>expe</a:t>
            </a:r>
            <a:r>
              <a:rPr sz="2000">
                <a:latin typeface="Arial"/>
                <a:cs typeface="Arial"/>
              </a:rPr>
              <a:t> </a:t>
            </a:r>
            <a:r>
              <a:rPr sz="2000" err="1">
                <a:latin typeface="Arial"/>
                <a:cs typeface="Arial"/>
              </a:rPr>
              <a:t>quisitisqui</a:t>
            </a:r>
            <a:r>
              <a:rPr sz="2000">
                <a:latin typeface="Arial"/>
                <a:cs typeface="Arial"/>
              </a:rPr>
              <a:t> </a:t>
            </a:r>
            <a:r>
              <a:rPr sz="2000" err="1">
                <a:latin typeface="Arial"/>
                <a:cs typeface="Arial"/>
              </a:rPr>
              <a:t>tenimi</a:t>
            </a:r>
            <a:endParaRPr sz="2000">
              <a:latin typeface="Arial"/>
              <a:cs typeface="Arial"/>
            </a:endParaRPr>
          </a:p>
        </p:txBody>
      </p:sp>
      <p:sp>
        <p:nvSpPr>
          <p:cNvPr id="4" name="object 4">
            <a:extLst>
              <a:ext uri="{FF2B5EF4-FFF2-40B4-BE49-F238E27FC236}">
                <a16:creationId xmlns:a16="http://schemas.microsoft.com/office/drawing/2014/main" id="{E6851E6F-F49A-CC0C-794E-79135F22BCD1}"/>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5" name="object 5">
            <a:extLst>
              <a:ext uri="{FF2B5EF4-FFF2-40B4-BE49-F238E27FC236}">
                <a16:creationId xmlns:a16="http://schemas.microsoft.com/office/drawing/2014/main" id="{A67A58DC-77FA-9CAB-4582-A7FEA1405E5E}"/>
              </a:ext>
            </a:extLst>
          </p:cNvPr>
          <p:cNvSpPr txBox="1">
            <a:spLocks noGrp="1"/>
          </p:cNvSpPr>
          <p:nvPr>
            <p:ph type="sldNum" sz="quarter" idx="7"/>
          </p:nvPr>
        </p:nvSpPr>
        <p:spPr>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t>18</a:t>
            </a:fld>
            <a:endParaRPr spc="-25"/>
          </a:p>
        </p:txBody>
      </p:sp>
    </p:spTree>
    <p:extLst>
      <p:ext uri="{BB962C8B-B14F-4D97-AF65-F5344CB8AC3E}">
        <p14:creationId xmlns:p14="http://schemas.microsoft.com/office/powerpoint/2010/main" val="1904124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0" y="0"/>
            <a:ext cx="12496800" cy="7035800"/>
          </a:xfrm>
          <a:custGeom>
            <a:avLst/>
            <a:gdLst/>
            <a:ahLst/>
            <a:cxnLst/>
            <a:rect l="l" t="t" r="r" b="b"/>
            <a:pathLst>
              <a:path w="12496800" h="7035800">
                <a:moveTo>
                  <a:pt x="12496800" y="0"/>
                </a:moveTo>
                <a:lnTo>
                  <a:pt x="0" y="0"/>
                </a:lnTo>
                <a:lnTo>
                  <a:pt x="0" y="7035800"/>
                </a:lnTo>
                <a:lnTo>
                  <a:pt x="12496800" y="7035800"/>
                </a:lnTo>
                <a:lnTo>
                  <a:pt x="12496800" y="0"/>
                </a:lnTo>
                <a:close/>
              </a:path>
            </a:pathLst>
          </a:custGeom>
          <a:solidFill>
            <a:srgbClr val="112339"/>
          </a:solidFill>
        </p:spPr>
        <p:txBody>
          <a:bodyPr wrap="square" lIns="0" tIns="0" rIns="0" bIns="0" rtlCol="0"/>
          <a:lstStyle/>
          <a:p>
            <a:endParaRPr/>
          </a:p>
        </p:txBody>
      </p:sp>
      <p:sp>
        <p:nvSpPr>
          <p:cNvPr id="5" name="object 5"/>
          <p:cNvSpPr txBox="1">
            <a:spLocks noGrp="1"/>
          </p:cNvSpPr>
          <p:nvPr>
            <p:ph type="sldNum" sz="quarter" idx="7"/>
          </p:nvPr>
        </p:nvSpPr>
        <p:spPr>
          <a:xfrm>
            <a:off x="12080106" y="6604000"/>
            <a:ext cx="226695" cy="204543"/>
          </a:xfrm>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solidFill>
                  <a:schemeClr val="bg1"/>
                </a:solidFill>
              </a:rPr>
              <a:t>19</a:t>
            </a:fld>
            <a:endParaRPr spc="-25">
              <a:solidFill>
                <a:schemeClr val="bg1"/>
              </a:solidFill>
            </a:endParaRPr>
          </a:p>
        </p:txBody>
      </p:sp>
      <p:grpSp>
        <p:nvGrpSpPr>
          <p:cNvPr id="6" name="Group 5">
            <a:extLst>
              <a:ext uri="{FF2B5EF4-FFF2-40B4-BE49-F238E27FC236}">
                <a16:creationId xmlns:a16="http://schemas.microsoft.com/office/drawing/2014/main" id="{E13C4DCF-78FC-42D2-0132-448FE4D1AC7E}"/>
              </a:ext>
            </a:extLst>
          </p:cNvPr>
          <p:cNvGrpSpPr/>
          <p:nvPr/>
        </p:nvGrpSpPr>
        <p:grpSpPr>
          <a:xfrm>
            <a:off x="614437" y="532902"/>
            <a:ext cx="4189863" cy="1079532"/>
            <a:chOff x="614437" y="532902"/>
            <a:chExt cx="4189863" cy="1079532"/>
          </a:xfrm>
        </p:grpSpPr>
        <p:pic>
          <p:nvPicPr>
            <p:cNvPr id="7" name="Picture 6">
              <a:extLst>
                <a:ext uri="{FF2B5EF4-FFF2-40B4-BE49-F238E27FC236}">
                  <a16:creationId xmlns:a16="http://schemas.microsoft.com/office/drawing/2014/main" id="{A37BAFCE-D607-EAB6-AEB4-35E32B641DDB}"/>
                </a:ext>
              </a:extLst>
            </p:cNvPr>
            <p:cNvPicPr>
              <a:picLocks noChangeAspect="1"/>
            </p:cNvPicPr>
            <p:nvPr/>
          </p:nvPicPr>
          <p:blipFill>
            <a:blip r:embed="rId2"/>
            <a:stretch>
              <a:fillRect/>
            </a:stretch>
          </p:blipFill>
          <p:spPr>
            <a:xfrm>
              <a:off x="1908700" y="622300"/>
              <a:ext cx="2895600" cy="876300"/>
            </a:xfrm>
            <a:prstGeom prst="rect">
              <a:avLst/>
            </a:prstGeom>
          </p:spPr>
        </p:pic>
        <p:pic>
          <p:nvPicPr>
            <p:cNvPr id="8" name="Picture 7">
              <a:extLst>
                <a:ext uri="{FF2B5EF4-FFF2-40B4-BE49-F238E27FC236}">
                  <a16:creationId xmlns:a16="http://schemas.microsoft.com/office/drawing/2014/main" id="{F451E75D-8899-E16A-CB54-5BE93A52BEAF}"/>
                </a:ext>
              </a:extLst>
            </p:cNvPr>
            <p:cNvPicPr>
              <a:picLocks noChangeAspect="1"/>
            </p:cNvPicPr>
            <p:nvPr/>
          </p:nvPicPr>
          <p:blipFill>
            <a:blip r:embed="rId3"/>
            <a:stretch>
              <a:fillRect/>
            </a:stretch>
          </p:blipFill>
          <p:spPr>
            <a:xfrm>
              <a:off x="614437" y="532902"/>
              <a:ext cx="1070610" cy="1079532"/>
            </a:xfrm>
            <a:prstGeom prst="rect">
              <a:avLst/>
            </a:prstGeom>
          </p:spPr>
        </p:pic>
      </p:grpSp>
      <p:sp>
        <p:nvSpPr>
          <p:cNvPr id="11" name="object 3">
            <a:extLst>
              <a:ext uri="{FF2B5EF4-FFF2-40B4-BE49-F238E27FC236}">
                <a16:creationId xmlns:a16="http://schemas.microsoft.com/office/drawing/2014/main" id="{6023B7B0-A974-DB86-EC20-5B7A6B1BECF3}"/>
              </a:ext>
            </a:extLst>
          </p:cNvPr>
          <p:cNvSpPr txBox="1"/>
          <p:nvPr/>
        </p:nvSpPr>
        <p:spPr>
          <a:xfrm>
            <a:off x="538700" y="2565400"/>
            <a:ext cx="6868795" cy="1542089"/>
          </a:xfrm>
          <a:prstGeom prst="rect">
            <a:avLst/>
          </a:prstGeom>
        </p:spPr>
        <p:txBody>
          <a:bodyPr vert="horz" wrap="square" lIns="0" tIns="173355" rIns="0" bIns="0" rtlCol="0">
            <a:spAutoFit/>
          </a:bodyPr>
          <a:lstStyle/>
          <a:p>
            <a:pPr marL="12700" marR="5080">
              <a:lnSpc>
                <a:spcPts val="6680"/>
              </a:lnSpc>
              <a:spcBef>
                <a:spcPts val="1365"/>
              </a:spcBef>
            </a:pPr>
            <a:r>
              <a:rPr lang="en-GB" sz="6600" b="1">
                <a:solidFill>
                  <a:srgbClr val="59AFFF"/>
                </a:solidFill>
                <a:latin typeface="Arial" panose="020B0604020202020204" pitchFamily="34" charset="0"/>
                <a:cs typeface="Arial" panose="020B0604020202020204" pitchFamily="34" charset="0"/>
              </a:rPr>
              <a:t>Objectives</a:t>
            </a:r>
            <a:endParaRPr lang="en-GB" sz="6600" b="1">
              <a:latin typeface="Arial" panose="020B0604020202020204" pitchFamily="34" charset="0"/>
              <a:cs typeface="Arial" panose="020B0604020202020204" pitchFamily="34" charset="0"/>
            </a:endParaRPr>
          </a:p>
          <a:p>
            <a:pPr marL="70485">
              <a:lnSpc>
                <a:spcPct val="100000"/>
              </a:lnSpc>
              <a:spcBef>
                <a:spcPts val="940"/>
              </a:spcBef>
            </a:pPr>
            <a:r>
              <a:rPr lang="en-GB" sz="2550" b="1">
                <a:solidFill>
                  <a:srgbClr val="FFFFFF"/>
                </a:solidFill>
                <a:latin typeface="Arial" panose="020B0604020202020204" pitchFamily="34" charset="0"/>
                <a:cs typeface="Arial" panose="020B0604020202020204" pitchFamily="34" charset="0"/>
              </a:rPr>
              <a:t>Cultural Challenges</a:t>
            </a:r>
            <a:endParaRPr lang="en-GB" sz="255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136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p:nvPr/>
        </p:nvSpPr>
        <p:spPr>
          <a:xfrm>
            <a:off x="604566" y="1625473"/>
            <a:ext cx="3835115" cy="792012"/>
          </a:xfrm>
          <a:prstGeom prst="rect">
            <a:avLst/>
          </a:prstGeom>
        </p:spPr>
        <p:txBody>
          <a:bodyPr vert="horz" wrap="square" lIns="0" tIns="12700" rIns="0" bIns="0" rtlCol="0" anchor="t">
            <a:spAutoFit/>
          </a:bodyPr>
          <a:lstStyle/>
          <a:p>
            <a:pPr marL="12700">
              <a:lnSpc>
                <a:spcPts val="3400"/>
              </a:lnSpc>
              <a:spcBef>
                <a:spcPts val="100"/>
              </a:spcBef>
            </a:pPr>
            <a:r>
              <a:rPr sz="3000" b="1">
                <a:solidFill>
                  <a:srgbClr val="0084FF"/>
                </a:solidFill>
                <a:latin typeface="Arial"/>
                <a:cs typeface="Arial"/>
              </a:rPr>
              <a:t>Project </a:t>
            </a:r>
            <a:r>
              <a:rPr lang="en-US" sz="3000" b="1">
                <a:solidFill>
                  <a:srgbClr val="0084FF"/>
                </a:solidFill>
                <a:latin typeface="Arial"/>
                <a:cs typeface="Arial"/>
              </a:rPr>
              <a:t>Leads</a:t>
            </a:r>
            <a:endParaRPr sz="3000" b="1">
              <a:latin typeface="Arial"/>
              <a:cs typeface="Arial"/>
            </a:endParaRPr>
          </a:p>
          <a:p>
            <a:pPr marL="12700" marR="5080">
              <a:lnSpc>
                <a:spcPct val="105000"/>
              </a:lnSpc>
              <a:spcBef>
                <a:spcPts val="800"/>
              </a:spcBef>
            </a:pPr>
            <a:r>
              <a:rPr lang="en-US" sz="1600">
                <a:latin typeface="Arial"/>
                <a:cs typeface="Arial"/>
              </a:rPr>
              <a:t>Prof Allison Littlejohn (UCL)</a:t>
            </a:r>
          </a:p>
        </p:txBody>
      </p:sp>
      <p:sp>
        <p:nvSpPr>
          <p:cNvPr id="11" name="object 11"/>
          <p:cNvSpPr txBox="1"/>
          <p:nvPr/>
        </p:nvSpPr>
        <p:spPr>
          <a:xfrm>
            <a:off x="602009" y="3069220"/>
            <a:ext cx="5408045" cy="1154853"/>
          </a:xfrm>
          <a:prstGeom prst="rect">
            <a:avLst/>
          </a:prstGeom>
        </p:spPr>
        <p:txBody>
          <a:bodyPr vert="horz" wrap="square" lIns="0" tIns="14400" rIns="0" bIns="0" rtlCol="0" anchor="t">
            <a:spAutoFit/>
          </a:bodyPr>
          <a:lstStyle/>
          <a:p>
            <a:pPr marL="12700">
              <a:lnSpc>
                <a:spcPts val="3400"/>
              </a:lnSpc>
              <a:spcBef>
                <a:spcPts val="2200"/>
              </a:spcBef>
            </a:pPr>
            <a:r>
              <a:rPr lang="en-US" sz="3000" b="1">
                <a:solidFill>
                  <a:srgbClr val="0084FF"/>
                </a:solidFill>
                <a:latin typeface="Arial"/>
                <a:cs typeface="Arial"/>
              </a:rPr>
              <a:t>Co-leads</a:t>
            </a:r>
            <a:endParaRPr sz="3000" b="1">
              <a:latin typeface="Arial" panose="020B0604020202020204" pitchFamily="34" charset="0"/>
              <a:cs typeface="Arial" panose="020B0604020202020204" pitchFamily="34" charset="0"/>
            </a:endParaRPr>
          </a:p>
          <a:p>
            <a:pPr marL="12700" marR="900430">
              <a:lnSpc>
                <a:spcPct val="105000"/>
              </a:lnSpc>
              <a:spcBef>
                <a:spcPts val="800"/>
              </a:spcBef>
            </a:pPr>
            <a:r>
              <a:rPr lang="en-US" sz="1600" err="1">
                <a:latin typeface="Arial"/>
                <a:cs typeface="Arial"/>
              </a:rPr>
              <a:t>Evguenia</a:t>
            </a:r>
            <a:r>
              <a:rPr lang="en-US" sz="1600">
                <a:latin typeface="Arial"/>
                <a:cs typeface="Arial"/>
              </a:rPr>
              <a:t> Alexandrova (Hartree Centre)</a:t>
            </a:r>
            <a:endParaRPr lang="en-US" sz="1600">
              <a:solidFill>
                <a:srgbClr val="0A2133"/>
              </a:solidFill>
              <a:latin typeface="Arial"/>
              <a:cs typeface="Arial"/>
            </a:endParaRPr>
          </a:p>
          <a:p>
            <a:pPr marL="12700" marR="900430">
              <a:lnSpc>
                <a:spcPct val="105000"/>
              </a:lnSpc>
              <a:spcBef>
                <a:spcPts val="800"/>
              </a:spcBef>
            </a:pPr>
            <a:endParaRPr lang="en-US" sz="1600">
              <a:latin typeface="Arial"/>
              <a:cs typeface="Arial"/>
            </a:endParaRPr>
          </a:p>
        </p:txBody>
      </p:sp>
      <p:sp>
        <p:nvSpPr>
          <p:cNvPr id="12" name="object 12"/>
          <p:cNvSpPr txBox="1">
            <a:spLocks noGrp="1"/>
          </p:cNvSpPr>
          <p:nvPr>
            <p:ph sz="half" idx="3"/>
          </p:nvPr>
        </p:nvSpPr>
        <p:spPr>
          <a:xfrm>
            <a:off x="5826633" y="1625473"/>
            <a:ext cx="5395590" cy="2508379"/>
          </a:xfrm>
          <a:prstGeom prst="rect">
            <a:avLst/>
          </a:prstGeom>
        </p:spPr>
        <p:txBody>
          <a:bodyPr vert="horz" wrap="square" lIns="0" tIns="12700" rIns="0" bIns="0" rtlCol="0" anchor="t">
            <a:spAutoFit/>
          </a:bodyPr>
          <a:lstStyle/>
          <a:p>
            <a:pPr marL="12700" marR="1144270">
              <a:lnSpc>
                <a:spcPts val="3400"/>
              </a:lnSpc>
              <a:spcBef>
                <a:spcPts val="100"/>
              </a:spcBef>
            </a:pPr>
            <a:r>
              <a:rPr>
                <a:latin typeface="Arial"/>
                <a:cs typeface="Arial"/>
              </a:rPr>
              <a:t>Project </a:t>
            </a:r>
            <a:r>
              <a:rPr lang="en-US">
                <a:latin typeface="Arial"/>
                <a:cs typeface="Arial"/>
              </a:rPr>
              <a:t>Team Members</a:t>
            </a:r>
          </a:p>
          <a:p>
            <a:pPr marL="12700" marR="1144270">
              <a:spcBef>
                <a:spcPts val="100"/>
              </a:spcBef>
            </a:pPr>
            <a:r>
              <a:rPr lang="en-US" sz="1600" b="0">
                <a:solidFill>
                  <a:sysClr val="windowText" lastClr="000000"/>
                </a:solidFill>
                <a:latin typeface="Arial"/>
                <a:cs typeface="Arial"/>
              </a:rPr>
              <a:t>Francisco Duran del Fierro (</a:t>
            </a:r>
            <a:r>
              <a:rPr kumimoji="0" lang="en-US" sz="1600" b="0" i="0" u="none" strike="noStrike" kern="0" cap="none" spc="0" normalizeH="0" baseline="0" noProof="0">
                <a:ln>
                  <a:noFill/>
                </a:ln>
                <a:solidFill>
                  <a:sysClr val="windowText" lastClr="000000"/>
                </a:solidFill>
                <a:effectLst/>
                <a:uLnTx/>
                <a:uFillTx/>
                <a:latin typeface="Arial"/>
                <a:cs typeface="Arial"/>
              </a:rPr>
              <a:t>UCL)</a:t>
            </a:r>
          </a:p>
          <a:p>
            <a:pPr marL="12700" marR="1144270">
              <a:spcBef>
                <a:spcPts val="100"/>
              </a:spcBef>
            </a:pPr>
            <a:r>
              <a:rPr lang="en-US" sz="1600" b="0">
                <a:solidFill>
                  <a:sysClr val="windowText" lastClr="000000"/>
                </a:solidFill>
                <a:latin typeface="Arial"/>
                <a:cs typeface="Arial"/>
              </a:rPr>
              <a:t>Steve Earl (Edinburgh Futures Institute)</a:t>
            </a:r>
          </a:p>
          <a:p>
            <a:pPr marL="12700" marR="1144270">
              <a:spcBef>
                <a:spcPts val="100"/>
              </a:spcBef>
            </a:pPr>
            <a:r>
              <a:rPr lang="en-US" sz="1600" b="0">
                <a:solidFill>
                  <a:sysClr val="windowText" lastClr="000000"/>
                </a:solidFill>
                <a:latin typeface="Arial"/>
                <a:cs typeface="Arial"/>
              </a:rPr>
              <a:t>Wendy Winnard (Hartree Centre)</a:t>
            </a:r>
          </a:p>
          <a:p>
            <a:pPr marL="12700" marR="1144270">
              <a:spcBef>
                <a:spcPts val="100"/>
              </a:spcBef>
            </a:pPr>
            <a:r>
              <a:rPr lang="en-US" sz="1600" b="0">
                <a:solidFill>
                  <a:sysClr val="windowText" lastClr="000000"/>
                </a:solidFill>
                <a:latin typeface="Arial"/>
                <a:cs typeface="Arial"/>
              </a:rPr>
              <a:t>Stella Alexandrova (Hartree Centre)</a:t>
            </a:r>
          </a:p>
          <a:p>
            <a:pPr marL="12700" marR="1144270">
              <a:spcBef>
                <a:spcPts val="100"/>
              </a:spcBef>
            </a:pPr>
            <a:r>
              <a:rPr lang="en-US" sz="1600" b="0">
                <a:solidFill>
                  <a:sysClr val="windowText" lastClr="000000"/>
                </a:solidFill>
                <a:latin typeface="Arial"/>
                <a:cs typeface="Arial"/>
              </a:rPr>
              <a:t>Simon Goodchild (Hartree Centre)</a:t>
            </a:r>
          </a:p>
          <a:p>
            <a:pPr marL="12700" marR="1144270">
              <a:spcBef>
                <a:spcPts val="100"/>
              </a:spcBef>
            </a:pPr>
            <a:r>
              <a:rPr lang="en-US" sz="1600" b="0">
                <a:solidFill>
                  <a:sysClr val="windowText" lastClr="000000"/>
                </a:solidFill>
                <a:latin typeface="Arial"/>
                <a:cs typeface="Arial"/>
              </a:rPr>
              <a:t>Vidya Kamath (Hartree Centre)</a:t>
            </a:r>
          </a:p>
          <a:p>
            <a:pPr marL="12700" marR="1144270">
              <a:spcBef>
                <a:spcPts val="100"/>
              </a:spcBef>
            </a:pPr>
            <a:r>
              <a:rPr lang="en-US" sz="1600" b="0">
                <a:solidFill>
                  <a:sysClr val="windowText" lastClr="000000"/>
                </a:solidFill>
                <a:latin typeface="Arial"/>
                <a:cs typeface="Arial"/>
              </a:rPr>
              <a:t>Prof Eileen Kennedy (UCL)</a:t>
            </a:r>
          </a:p>
          <a:p>
            <a:pPr algn="l"/>
            <a:endParaRPr lang="en-US" sz="1600" b="0">
              <a:solidFill>
                <a:srgbClr val="0A2133"/>
              </a:solidFill>
              <a:latin typeface="Arial"/>
              <a:cs typeface="Arial"/>
            </a:endParaRPr>
          </a:p>
        </p:txBody>
      </p:sp>
      <p:sp>
        <p:nvSpPr>
          <p:cNvPr id="13" name="object 13"/>
          <p:cNvSpPr txBox="1">
            <a:spLocks noGrp="1"/>
          </p:cNvSpPr>
          <p:nvPr>
            <p:ph type="title"/>
          </p:nvPr>
        </p:nvSpPr>
        <p:spPr>
          <a:xfrm>
            <a:off x="604566" y="545233"/>
            <a:ext cx="4874433" cy="756920"/>
          </a:xfrm>
          <a:prstGeom prst="rect">
            <a:avLst/>
          </a:prstGeom>
        </p:spPr>
        <p:txBody>
          <a:bodyPr vert="horz" wrap="square" lIns="0" tIns="12700" rIns="0" bIns="0" rtlCol="0">
            <a:spAutoFit/>
          </a:bodyPr>
          <a:lstStyle/>
          <a:p>
            <a:pPr marL="12700">
              <a:lnSpc>
                <a:spcPct val="100000"/>
              </a:lnSpc>
              <a:spcBef>
                <a:spcPts val="100"/>
              </a:spcBef>
            </a:pPr>
            <a:r>
              <a:t>Project team</a:t>
            </a:r>
          </a:p>
        </p:txBody>
      </p:sp>
      <p:sp>
        <p:nvSpPr>
          <p:cNvPr id="14" name="object 14"/>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15" name="object 15"/>
          <p:cNvSpPr txBox="1">
            <a:spLocks noGrp="1"/>
          </p:cNvSpPr>
          <p:nvPr>
            <p:ph type="sldNum" sz="quarter" idx="7"/>
          </p:nvPr>
        </p:nvSpPr>
        <p:spPr>
          <a:xfrm>
            <a:off x="12080106" y="6604000"/>
            <a:ext cx="226695" cy="204543"/>
          </a:xfrm>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solidFill>
                  <a:schemeClr val="bg1"/>
                </a:solidFill>
              </a:rPr>
              <a:t>2</a:t>
            </a:fld>
            <a:endParaRPr spc="-25">
              <a:solidFill>
                <a:schemeClr val="bg1"/>
              </a:solidFill>
            </a:endParaRPr>
          </a:p>
        </p:txBody>
      </p:sp>
      <p:sp>
        <p:nvSpPr>
          <p:cNvPr id="2" name="object 11">
            <a:extLst>
              <a:ext uri="{FF2B5EF4-FFF2-40B4-BE49-F238E27FC236}">
                <a16:creationId xmlns:a16="http://schemas.microsoft.com/office/drawing/2014/main" id="{CC21E026-CA72-ECDA-2059-EE6E2B639DB8}"/>
              </a:ext>
            </a:extLst>
          </p:cNvPr>
          <p:cNvSpPr txBox="1"/>
          <p:nvPr/>
        </p:nvSpPr>
        <p:spPr>
          <a:xfrm>
            <a:off x="3306031" y="4767100"/>
            <a:ext cx="8320009" cy="1461090"/>
          </a:xfrm>
          <a:prstGeom prst="rect">
            <a:avLst/>
          </a:prstGeom>
        </p:spPr>
        <p:txBody>
          <a:bodyPr vert="horz" wrap="square" lIns="0" tIns="14400" rIns="0" bIns="0" rtlCol="0" anchor="t">
            <a:spAutoFit/>
          </a:bodyPr>
          <a:lstStyle/>
          <a:p>
            <a:pPr marL="12700"/>
            <a:r>
              <a:rPr lang="en-US" sz="3000" b="1">
                <a:solidFill>
                  <a:srgbClr val="0084FF"/>
                </a:solidFill>
                <a:latin typeface="Arial"/>
                <a:cs typeface="Arial"/>
              </a:rPr>
              <a:t>Advisory Board</a:t>
            </a:r>
            <a:endParaRPr sz="3000" b="1">
              <a:latin typeface="Arial" panose="020B0604020202020204" pitchFamily="34" charset="0"/>
              <a:cs typeface="Arial" panose="020B0604020202020204" pitchFamily="34" charset="0"/>
            </a:endParaRPr>
          </a:p>
          <a:p>
            <a:pPr algn="l" rtl="0" fontAlgn="base">
              <a:buNone/>
            </a:pPr>
            <a:r>
              <a:rPr lang="en-GB" sz="1600" b="0" i="0">
                <a:solidFill>
                  <a:srgbClr val="000000"/>
                </a:solidFill>
                <a:effectLst/>
                <a:latin typeface="Arial" panose="020B0604020202020204" pitchFamily="34" charset="0"/>
              </a:rPr>
              <a:t>Representative from Network Plus - Jonathan Hays</a:t>
            </a:r>
          </a:p>
          <a:p>
            <a:pPr algn="l" rtl="0" fontAlgn="base">
              <a:buNone/>
            </a:pPr>
            <a:r>
              <a:rPr lang="en-GB" sz="1600" b="0" i="0">
                <a:solidFill>
                  <a:srgbClr val="000000"/>
                </a:solidFill>
                <a:effectLst/>
                <a:latin typeface="Arial" panose="020B0604020202020204" pitchFamily="34" charset="0"/>
              </a:rPr>
              <a:t>Representative from Network Plus and the Hartree Centre – Vassil Alexandrov</a:t>
            </a:r>
          </a:p>
          <a:p>
            <a:pPr algn="l" rtl="0" fontAlgn="base">
              <a:buNone/>
            </a:pPr>
            <a:r>
              <a:rPr lang="en-GB" sz="1600" b="0" i="0">
                <a:solidFill>
                  <a:srgbClr val="000000"/>
                </a:solidFill>
                <a:effectLst/>
                <a:latin typeface="Arial" panose="020B0604020202020204" pitchFamily="34" charset="0"/>
              </a:rPr>
              <a:t>Representatives from the case studies (academia, industry, public sector) – TBC</a:t>
            </a:r>
          </a:p>
          <a:p>
            <a:pPr algn="l" rtl="0" fontAlgn="base">
              <a:buNone/>
            </a:pPr>
            <a:r>
              <a:rPr lang="en-GB" sz="1600" b="0" i="0">
                <a:solidFill>
                  <a:srgbClr val="000000"/>
                </a:solidFill>
                <a:effectLst/>
                <a:latin typeface="Arial" panose="020B0604020202020204" pitchFamily="34" charset="0"/>
              </a:rPr>
              <a:t>Representative from the DRI ecosystem – Dr Louise Chisholm, UCL/ UKDRI ecosystem</a:t>
            </a:r>
            <a:endParaRPr lang="en-US" sz="1600">
              <a:latin typeface="Arial"/>
              <a:cs typeface="Arial"/>
            </a:endParaRPr>
          </a:p>
        </p:txBody>
      </p:sp>
      <p:pic>
        <p:nvPicPr>
          <p:cNvPr id="3" name="Picture 2" descr="UCL Knowledge Lab (@uclknowledgelab) / X">
            <a:extLst>
              <a:ext uri="{FF2B5EF4-FFF2-40B4-BE49-F238E27FC236}">
                <a16:creationId xmlns:a16="http://schemas.microsoft.com/office/drawing/2014/main" id="{DED0136B-E412-7E2D-EEE8-4498BC1F416A}"/>
              </a:ext>
            </a:extLst>
          </p:cNvPr>
          <p:cNvPicPr>
            <a:picLocks noChangeAspect="1"/>
          </p:cNvPicPr>
          <p:nvPr/>
        </p:nvPicPr>
        <p:blipFill>
          <a:blip r:embed="rId3"/>
          <a:stretch>
            <a:fillRect/>
          </a:stretch>
        </p:blipFill>
        <p:spPr>
          <a:xfrm>
            <a:off x="3707831" y="1845180"/>
            <a:ext cx="1463699" cy="1377599"/>
          </a:xfrm>
          <a:prstGeom prst="rect">
            <a:avLst/>
          </a:prstGeom>
        </p:spPr>
      </p:pic>
      <p:pic>
        <p:nvPicPr>
          <p:cNvPr id="4" name="Picture 3">
            <a:extLst>
              <a:ext uri="{FF2B5EF4-FFF2-40B4-BE49-F238E27FC236}">
                <a16:creationId xmlns:a16="http://schemas.microsoft.com/office/drawing/2014/main" id="{0021234E-E587-44D2-8098-5EB53ECB7F8B}"/>
              </a:ext>
            </a:extLst>
          </p:cNvPr>
          <p:cNvPicPr>
            <a:picLocks noChangeAspect="1"/>
          </p:cNvPicPr>
          <p:nvPr/>
        </p:nvPicPr>
        <p:blipFill>
          <a:blip r:embed="rId4"/>
          <a:stretch>
            <a:fillRect/>
          </a:stretch>
        </p:blipFill>
        <p:spPr>
          <a:xfrm>
            <a:off x="299195" y="4767100"/>
            <a:ext cx="2844183" cy="1154853"/>
          </a:xfrm>
          <a:prstGeom prst="rect">
            <a:avLst/>
          </a:prstGeom>
        </p:spPr>
      </p:pic>
      <p:pic>
        <p:nvPicPr>
          <p:cNvPr id="5" name="Picture 4">
            <a:extLst>
              <a:ext uri="{FF2B5EF4-FFF2-40B4-BE49-F238E27FC236}">
                <a16:creationId xmlns:a16="http://schemas.microsoft.com/office/drawing/2014/main" id="{05E144E5-842E-88BC-DD9C-10C8CF7340E4}"/>
              </a:ext>
            </a:extLst>
          </p:cNvPr>
          <p:cNvPicPr>
            <a:picLocks noChangeAspect="1"/>
          </p:cNvPicPr>
          <p:nvPr/>
        </p:nvPicPr>
        <p:blipFill>
          <a:blip r:embed="rId5"/>
          <a:stretch>
            <a:fillRect/>
          </a:stretch>
        </p:blipFill>
        <p:spPr>
          <a:xfrm>
            <a:off x="7940052" y="3918160"/>
            <a:ext cx="4556748" cy="115485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595299" y="2673076"/>
            <a:ext cx="5171440" cy="2134559"/>
          </a:xfrm>
          <a:prstGeom prst="rect">
            <a:avLst/>
          </a:prstGeom>
        </p:spPr>
        <p:txBody>
          <a:bodyPr vert="horz" wrap="square" lIns="0" tIns="12700" rIns="0" bIns="0" rtlCol="0">
            <a:spAutoFit/>
          </a:bodyPr>
          <a:lstStyle/>
          <a:p>
            <a:pPr marL="12700" marR="5080" algn="l">
              <a:lnSpc>
                <a:spcPct val="105000"/>
              </a:lnSpc>
              <a:spcBef>
                <a:spcPts val="100"/>
              </a:spcBef>
            </a:pPr>
            <a:r>
              <a:t>Pieni volum nobitio rescide lluptati acere dolori quae nit vit accust, sitis iduntis expe quisitisqui tenimi.</a:t>
            </a:r>
          </a:p>
          <a:p>
            <a:pPr marL="12700" marR="60325" algn="l">
              <a:lnSpc>
                <a:spcPct val="105000"/>
              </a:lnSpc>
              <a:spcBef>
                <a:spcPts val="1600"/>
              </a:spcBef>
            </a:pPr>
            <a:r>
              <a:t>Voloratis non pelliqu amenis nonecabo. Itaspe volorio. Landae od ut volupta et alitatium etur.</a:t>
            </a:r>
          </a:p>
        </p:txBody>
      </p:sp>
      <p:sp>
        <p:nvSpPr>
          <p:cNvPr id="3" name="object 3"/>
          <p:cNvSpPr txBox="1">
            <a:spLocks noGrp="1"/>
          </p:cNvSpPr>
          <p:nvPr>
            <p:ph type="title"/>
          </p:nvPr>
        </p:nvSpPr>
        <p:spPr>
          <a:xfrm>
            <a:off x="535767" y="545233"/>
            <a:ext cx="5886921" cy="751488"/>
          </a:xfrm>
          <a:prstGeom prst="rect">
            <a:avLst/>
          </a:prstGeom>
        </p:spPr>
        <p:txBody>
          <a:bodyPr vert="horz" wrap="square" lIns="0" tIns="12700" rIns="0" bIns="0" rtlCol="0">
            <a:spAutoFit/>
          </a:bodyPr>
          <a:lstStyle/>
          <a:p>
            <a:pPr marL="99060" algn="l">
              <a:lnSpc>
                <a:spcPct val="100000"/>
              </a:lnSpc>
              <a:spcBef>
                <a:spcPts val="100"/>
              </a:spcBef>
            </a:pPr>
            <a:r>
              <a:t>Text &amp; image slide</a:t>
            </a:r>
          </a:p>
        </p:txBody>
      </p:sp>
      <p:grpSp>
        <p:nvGrpSpPr>
          <p:cNvPr id="4" name="object 4"/>
          <p:cNvGrpSpPr/>
          <p:nvPr/>
        </p:nvGrpSpPr>
        <p:grpSpPr>
          <a:xfrm>
            <a:off x="6422688" y="1187305"/>
            <a:ext cx="5167630" cy="5203190"/>
            <a:chOff x="6422688" y="1187305"/>
            <a:chExt cx="5167630" cy="5203190"/>
          </a:xfrm>
        </p:grpSpPr>
        <p:sp>
          <p:nvSpPr>
            <p:cNvPr id="5" name="object 5"/>
            <p:cNvSpPr/>
            <p:nvPr/>
          </p:nvSpPr>
          <p:spPr>
            <a:xfrm>
              <a:off x="6422688" y="1187305"/>
              <a:ext cx="5167630" cy="5203190"/>
            </a:xfrm>
            <a:custGeom>
              <a:avLst/>
              <a:gdLst/>
              <a:ahLst/>
              <a:cxnLst/>
              <a:rect l="l" t="t" r="r" b="b"/>
              <a:pathLst>
                <a:path w="5167630" h="5203190">
                  <a:moveTo>
                    <a:pt x="2316467" y="0"/>
                  </a:moveTo>
                  <a:lnTo>
                    <a:pt x="1749031" y="328917"/>
                  </a:lnTo>
                  <a:lnTo>
                    <a:pt x="1743430" y="329133"/>
                  </a:lnTo>
                  <a:lnTo>
                    <a:pt x="1730730" y="339686"/>
                  </a:lnTo>
                  <a:lnTo>
                    <a:pt x="1650010" y="379146"/>
                  </a:lnTo>
                  <a:lnTo>
                    <a:pt x="1590895" y="399092"/>
                  </a:lnTo>
                  <a:lnTo>
                    <a:pt x="1530708" y="417342"/>
                  </a:lnTo>
                  <a:lnTo>
                    <a:pt x="1441627" y="443229"/>
                  </a:lnTo>
                  <a:lnTo>
                    <a:pt x="1369301" y="519429"/>
                  </a:lnTo>
                  <a:lnTo>
                    <a:pt x="774090" y="553008"/>
                  </a:lnTo>
                  <a:lnTo>
                    <a:pt x="500926" y="1581340"/>
                  </a:lnTo>
                  <a:lnTo>
                    <a:pt x="449262" y="1640966"/>
                  </a:lnTo>
                  <a:lnTo>
                    <a:pt x="444014" y="1677227"/>
                  </a:lnTo>
                  <a:lnTo>
                    <a:pt x="427625" y="1794428"/>
                  </a:lnTo>
                  <a:lnTo>
                    <a:pt x="417611" y="1861222"/>
                  </a:lnTo>
                  <a:lnTo>
                    <a:pt x="407134" y="1924047"/>
                  </a:lnTo>
                  <a:lnTo>
                    <a:pt x="396757" y="1975829"/>
                  </a:lnTo>
                  <a:lnTo>
                    <a:pt x="387045" y="2009495"/>
                  </a:lnTo>
                  <a:lnTo>
                    <a:pt x="0" y="3465766"/>
                  </a:lnTo>
                  <a:lnTo>
                    <a:pt x="499846" y="3790594"/>
                  </a:lnTo>
                  <a:lnTo>
                    <a:pt x="524814" y="3892842"/>
                  </a:lnTo>
                  <a:lnTo>
                    <a:pt x="548824" y="3918187"/>
                  </a:lnTo>
                  <a:lnTo>
                    <a:pt x="581638" y="3951752"/>
                  </a:lnTo>
                  <a:lnTo>
                    <a:pt x="619039" y="3990652"/>
                  </a:lnTo>
                  <a:lnTo>
                    <a:pt x="656811" y="4032002"/>
                  </a:lnTo>
                  <a:lnTo>
                    <a:pt x="690736" y="4072919"/>
                  </a:lnTo>
                  <a:lnTo>
                    <a:pt x="716596" y="4110517"/>
                  </a:lnTo>
                  <a:lnTo>
                    <a:pt x="730173" y="4141914"/>
                  </a:lnTo>
                  <a:lnTo>
                    <a:pt x="737318" y="4151310"/>
                  </a:lnTo>
                  <a:lnTo>
                    <a:pt x="778063" y="4218341"/>
                  </a:lnTo>
                  <a:lnTo>
                    <a:pt x="808226" y="4269778"/>
                  </a:lnTo>
                  <a:lnTo>
                    <a:pt x="842625" y="4329031"/>
                  </a:lnTo>
                  <a:lnTo>
                    <a:pt x="1018000" y="4634080"/>
                  </a:lnTo>
                  <a:lnTo>
                    <a:pt x="1057645" y="4702352"/>
                  </a:lnTo>
                  <a:lnTo>
                    <a:pt x="1064056" y="4712576"/>
                  </a:lnTo>
                  <a:lnTo>
                    <a:pt x="2906941" y="5202948"/>
                  </a:lnTo>
                  <a:lnTo>
                    <a:pt x="3474377" y="4873815"/>
                  </a:lnTo>
                  <a:lnTo>
                    <a:pt x="3479977" y="4873599"/>
                  </a:lnTo>
                  <a:lnTo>
                    <a:pt x="3523327" y="4844416"/>
                  </a:lnTo>
                  <a:lnTo>
                    <a:pt x="3572909" y="4824028"/>
                  </a:lnTo>
                  <a:lnTo>
                    <a:pt x="3632269" y="4803948"/>
                  </a:lnTo>
                  <a:lnTo>
                    <a:pt x="3692683" y="4785591"/>
                  </a:lnTo>
                  <a:lnTo>
                    <a:pt x="3781780" y="4759718"/>
                  </a:lnTo>
                  <a:lnTo>
                    <a:pt x="3916743" y="4617427"/>
                  </a:lnTo>
                  <a:lnTo>
                    <a:pt x="4073245" y="4526800"/>
                  </a:lnTo>
                  <a:lnTo>
                    <a:pt x="4505706" y="4437468"/>
                  </a:lnTo>
                  <a:lnTo>
                    <a:pt x="5167007" y="1949653"/>
                  </a:lnTo>
                  <a:lnTo>
                    <a:pt x="4835931" y="1657108"/>
                  </a:lnTo>
                  <a:lnTo>
                    <a:pt x="4745088" y="1500390"/>
                  </a:lnTo>
                  <a:lnTo>
                    <a:pt x="4698593" y="1309890"/>
                  </a:lnTo>
                  <a:lnTo>
                    <a:pt x="4674590" y="1284653"/>
                  </a:lnTo>
                  <a:lnTo>
                    <a:pt x="4641774" y="1251111"/>
                  </a:lnTo>
                  <a:lnTo>
                    <a:pt x="4604366" y="1212185"/>
                  </a:lnTo>
                  <a:lnTo>
                    <a:pt x="4566586" y="1170794"/>
                  </a:lnTo>
                  <a:lnTo>
                    <a:pt x="4532655" y="1129858"/>
                  </a:lnTo>
                  <a:lnTo>
                    <a:pt x="4506793" y="1092298"/>
                  </a:lnTo>
                  <a:lnTo>
                    <a:pt x="4493221" y="1061034"/>
                  </a:lnTo>
                  <a:lnTo>
                    <a:pt x="4488713" y="1058240"/>
                  </a:lnTo>
                  <a:lnTo>
                    <a:pt x="4159567" y="490372"/>
                  </a:lnTo>
                  <a:lnTo>
                    <a:pt x="2316467" y="0"/>
                  </a:lnTo>
                  <a:close/>
                </a:path>
              </a:pathLst>
            </a:custGeom>
            <a:solidFill>
              <a:srgbClr val="E3DB14"/>
            </a:solidFill>
          </p:spPr>
          <p:txBody>
            <a:bodyPr wrap="square" lIns="0" tIns="0" rIns="0" bIns="0" rtlCol="0"/>
            <a:lstStyle/>
            <a:p>
              <a:endParaRPr/>
            </a:p>
          </p:txBody>
        </p:sp>
        <p:pic>
          <p:nvPicPr>
            <p:cNvPr id="6" name="object 6"/>
            <p:cNvPicPr/>
            <p:nvPr/>
          </p:nvPicPr>
          <p:blipFill>
            <a:blip r:embed="rId2" cstate="print"/>
            <a:stretch>
              <a:fillRect/>
            </a:stretch>
          </p:blipFill>
          <p:spPr>
            <a:xfrm>
              <a:off x="7262195" y="1968922"/>
              <a:ext cx="3509733" cy="3662527"/>
            </a:xfrm>
            <a:prstGeom prst="rect">
              <a:avLst/>
            </a:prstGeom>
          </p:spPr>
        </p:pic>
      </p:grpSp>
      <p:sp>
        <p:nvSpPr>
          <p:cNvPr id="7" name="object 7"/>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t>20</a:t>
            </a:fld>
            <a:endParaRPr spc="-25"/>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rgbClr val="59C3C5"/>
        </a:solidFill>
        <a:effectLst/>
      </p:bgPr>
    </p:bg>
    <p:spTree>
      <p:nvGrpSpPr>
        <p:cNvPr id="1" name=""/>
        <p:cNvGrpSpPr/>
        <p:nvPr/>
      </p:nvGrpSpPr>
      <p:grpSpPr>
        <a:xfrm>
          <a:off x="0" y="0"/>
          <a:ext cx="0" cy="0"/>
          <a:chOff x="0" y="0"/>
          <a:chExt cx="0" cy="0"/>
        </a:xfrm>
      </p:grpSpPr>
      <p:sp>
        <p:nvSpPr>
          <p:cNvPr id="3" name="object 3"/>
          <p:cNvSpPr txBox="1">
            <a:spLocks noGrp="1"/>
          </p:cNvSpPr>
          <p:nvPr>
            <p:ph type="body" idx="1"/>
          </p:nvPr>
        </p:nvSpPr>
        <p:spPr>
          <a:xfrm>
            <a:off x="595299" y="2673076"/>
            <a:ext cx="5171440" cy="2134559"/>
          </a:xfrm>
          <a:prstGeom prst="rect">
            <a:avLst/>
          </a:prstGeom>
        </p:spPr>
        <p:txBody>
          <a:bodyPr vert="horz" wrap="square" lIns="0" tIns="12700" rIns="0" bIns="0" rtlCol="0">
            <a:spAutoFit/>
          </a:bodyPr>
          <a:lstStyle/>
          <a:p>
            <a:pPr marL="12700" marR="5080" algn="l">
              <a:lnSpc>
                <a:spcPct val="105000"/>
              </a:lnSpc>
              <a:spcBef>
                <a:spcPts val="100"/>
              </a:spcBef>
            </a:pPr>
            <a:r>
              <a:t>Pieni volum nobitio rescide lluptati acere dolori quae nit vit accust, sitis iduntis expe quisitisqui tenimi.</a:t>
            </a:r>
          </a:p>
          <a:p>
            <a:pPr marL="12700" marR="60325" algn="l">
              <a:lnSpc>
                <a:spcPct val="105000"/>
              </a:lnSpc>
              <a:spcBef>
                <a:spcPts val="1600"/>
              </a:spcBef>
            </a:pPr>
            <a:r>
              <a:t>Voloratis non pelliqu amenis nonecabo. Itaspe volorio. Landae od ut volupta et alitatium etur.</a:t>
            </a:r>
          </a:p>
        </p:txBody>
      </p:sp>
      <p:sp>
        <p:nvSpPr>
          <p:cNvPr id="4" name="object 4"/>
          <p:cNvSpPr txBox="1">
            <a:spLocks noGrp="1"/>
          </p:cNvSpPr>
          <p:nvPr>
            <p:ph type="title"/>
          </p:nvPr>
        </p:nvSpPr>
        <p:spPr>
          <a:xfrm>
            <a:off x="535767" y="546100"/>
            <a:ext cx="5611667" cy="751488"/>
          </a:xfrm>
          <a:prstGeom prst="rect">
            <a:avLst/>
          </a:prstGeom>
        </p:spPr>
        <p:txBody>
          <a:bodyPr vert="horz" wrap="square" lIns="0" tIns="12700" rIns="0" bIns="0" rtlCol="0">
            <a:spAutoFit/>
          </a:bodyPr>
          <a:lstStyle/>
          <a:p>
            <a:pPr marL="99060" algn="l">
              <a:lnSpc>
                <a:spcPct val="100000"/>
              </a:lnSpc>
              <a:spcBef>
                <a:spcPts val="100"/>
              </a:spcBef>
            </a:pPr>
            <a:r>
              <a:t>Text &amp; image slide</a:t>
            </a:r>
          </a:p>
        </p:txBody>
      </p:sp>
      <p:grpSp>
        <p:nvGrpSpPr>
          <p:cNvPr id="5" name="object 5"/>
          <p:cNvGrpSpPr/>
          <p:nvPr/>
        </p:nvGrpSpPr>
        <p:grpSpPr>
          <a:xfrm>
            <a:off x="6362537" y="1032623"/>
            <a:ext cx="5167630" cy="5203190"/>
            <a:chOff x="6422688" y="1187305"/>
            <a:chExt cx="5167630" cy="5203190"/>
          </a:xfrm>
        </p:grpSpPr>
        <p:sp>
          <p:nvSpPr>
            <p:cNvPr id="6" name="object 6"/>
            <p:cNvSpPr/>
            <p:nvPr/>
          </p:nvSpPr>
          <p:spPr>
            <a:xfrm>
              <a:off x="6422688" y="1187305"/>
              <a:ext cx="5167630" cy="5203190"/>
            </a:xfrm>
            <a:custGeom>
              <a:avLst/>
              <a:gdLst/>
              <a:ahLst/>
              <a:cxnLst/>
              <a:rect l="l" t="t" r="r" b="b"/>
              <a:pathLst>
                <a:path w="5167630" h="5203190">
                  <a:moveTo>
                    <a:pt x="2316467" y="0"/>
                  </a:moveTo>
                  <a:lnTo>
                    <a:pt x="1749031" y="328917"/>
                  </a:lnTo>
                  <a:lnTo>
                    <a:pt x="1743430" y="329133"/>
                  </a:lnTo>
                  <a:lnTo>
                    <a:pt x="1730730" y="339686"/>
                  </a:lnTo>
                  <a:lnTo>
                    <a:pt x="1650010" y="379146"/>
                  </a:lnTo>
                  <a:lnTo>
                    <a:pt x="1590895" y="399092"/>
                  </a:lnTo>
                  <a:lnTo>
                    <a:pt x="1530708" y="417342"/>
                  </a:lnTo>
                  <a:lnTo>
                    <a:pt x="1441627" y="443229"/>
                  </a:lnTo>
                  <a:lnTo>
                    <a:pt x="1369301" y="519429"/>
                  </a:lnTo>
                  <a:lnTo>
                    <a:pt x="774090" y="553008"/>
                  </a:lnTo>
                  <a:lnTo>
                    <a:pt x="500926" y="1581340"/>
                  </a:lnTo>
                  <a:lnTo>
                    <a:pt x="449262" y="1640966"/>
                  </a:lnTo>
                  <a:lnTo>
                    <a:pt x="444014" y="1677227"/>
                  </a:lnTo>
                  <a:lnTo>
                    <a:pt x="427625" y="1794428"/>
                  </a:lnTo>
                  <a:lnTo>
                    <a:pt x="417611" y="1861222"/>
                  </a:lnTo>
                  <a:lnTo>
                    <a:pt x="407134" y="1924047"/>
                  </a:lnTo>
                  <a:lnTo>
                    <a:pt x="396757" y="1975829"/>
                  </a:lnTo>
                  <a:lnTo>
                    <a:pt x="387045" y="2009495"/>
                  </a:lnTo>
                  <a:lnTo>
                    <a:pt x="0" y="3465766"/>
                  </a:lnTo>
                  <a:lnTo>
                    <a:pt x="499846" y="3790594"/>
                  </a:lnTo>
                  <a:lnTo>
                    <a:pt x="524814" y="3892842"/>
                  </a:lnTo>
                  <a:lnTo>
                    <a:pt x="548824" y="3918187"/>
                  </a:lnTo>
                  <a:lnTo>
                    <a:pt x="581638" y="3951752"/>
                  </a:lnTo>
                  <a:lnTo>
                    <a:pt x="619039" y="3990652"/>
                  </a:lnTo>
                  <a:lnTo>
                    <a:pt x="656811" y="4032002"/>
                  </a:lnTo>
                  <a:lnTo>
                    <a:pt x="690736" y="4072919"/>
                  </a:lnTo>
                  <a:lnTo>
                    <a:pt x="716596" y="4110517"/>
                  </a:lnTo>
                  <a:lnTo>
                    <a:pt x="730173" y="4141914"/>
                  </a:lnTo>
                  <a:lnTo>
                    <a:pt x="737318" y="4151310"/>
                  </a:lnTo>
                  <a:lnTo>
                    <a:pt x="778063" y="4218341"/>
                  </a:lnTo>
                  <a:lnTo>
                    <a:pt x="808226" y="4269778"/>
                  </a:lnTo>
                  <a:lnTo>
                    <a:pt x="842625" y="4329031"/>
                  </a:lnTo>
                  <a:lnTo>
                    <a:pt x="1018000" y="4634080"/>
                  </a:lnTo>
                  <a:lnTo>
                    <a:pt x="1057645" y="4702352"/>
                  </a:lnTo>
                  <a:lnTo>
                    <a:pt x="1064056" y="4712576"/>
                  </a:lnTo>
                  <a:lnTo>
                    <a:pt x="2906941" y="5202948"/>
                  </a:lnTo>
                  <a:lnTo>
                    <a:pt x="3474377" y="4873815"/>
                  </a:lnTo>
                  <a:lnTo>
                    <a:pt x="3479977" y="4873599"/>
                  </a:lnTo>
                  <a:lnTo>
                    <a:pt x="3523327" y="4844416"/>
                  </a:lnTo>
                  <a:lnTo>
                    <a:pt x="3572909" y="4824028"/>
                  </a:lnTo>
                  <a:lnTo>
                    <a:pt x="3632269" y="4803948"/>
                  </a:lnTo>
                  <a:lnTo>
                    <a:pt x="3692683" y="4785591"/>
                  </a:lnTo>
                  <a:lnTo>
                    <a:pt x="3781780" y="4759718"/>
                  </a:lnTo>
                  <a:lnTo>
                    <a:pt x="3916743" y="4617427"/>
                  </a:lnTo>
                  <a:lnTo>
                    <a:pt x="4073245" y="4526800"/>
                  </a:lnTo>
                  <a:lnTo>
                    <a:pt x="4505706" y="4437468"/>
                  </a:lnTo>
                  <a:lnTo>
                    <a:pt x="5167007" y="1949653"/>
                  </a:lnTo>
                  <a:lnTo>
                    <a:pt x="4835931" y="1657108"/>
                  </a:lnTo>
                  <a:lnTo>
                    <a:pt x="4745088" y="1500390"/>
                  </a:lnTo>
                  <a:lnTo>
                    <a:pt x="4698593" y="1309890"/>
                  </a:lnTo>
                  <a:lnTo>
                    <a:pt x="4674590" y="1284653"/>
                  </a:lnTo>
                  <a:lnTo>
                    <a:pt x="4641774" y="1251111"/>
                  </a:lnTo>
                  <a:lnTo>
                    <a:pt x="4604366" y="1212185"/>
                  </a:lnTo>
                  <a:lnTo>
                    <a:pt x="4566586" y="1170794"/>
                  </a:lnTo>
                  <a:lnTo>
                    <a:pt x="4532655" y="1129858"/>
                  </a:lnTo>
                  <a:lnTo>
                    <a:pt x="4506793" y="1092298"/>
                  </a:lnTo>
                  <a:lnTo>
                    <a:pt x="4493221" y="1061034"/>
                  </a:lnTo>
                  <a:lnTo>
                    <a:pt x="4488713" y="1058240"/>
                  </a:lnTo>
                  <a:lnTo>
                    <a:pt x="4159567" y="490372"/>
                  </a:lnTo>
                  <a:lnTo>
                    <a:pt x="2316467" y="0"/>
                  </a:lnTo>
                  <a:close/>
                </a:path>
              </a:pathLst>
            </a:custGeom>
            <a:solidFill>
              <a:srgbClr val="FFFFFF"/>
            </a:solidFill>
          </p:spPr>
          <p:txBody>
            <a:bodyPr wrap="square" lIns="0" tIns="0" rIns="0" bIns="0" rtlCol="0"/>
            <a:lstStyle/>
            <a:p>
              <a:endParaRPr/>
            </a:p>
          </p:txBody>
        </p:sp>
        <p:pic>
          <p:nvPicPr>
            <p:cNvPr id="7" name="object 7"/>
            <p:cNvPicPr/>
            <p:nvPr/>
          </p:nvPicPr>
          <p:blipFill>
            <a:blip r:embed="rId2" cstate="print"/>
            <a:stretch>
              <a:fillRect/>
            </a:stretch>
          </p:blipFill>
          <p:spPr>
            <a:xfrm>
              <a:off x="7262195" y="1968922"/>
              <a:ext cx="3509733" cy="3662527"/>
            </a:xfrm>
            <a:prstGeom prst="rect">
              <a:avLst/>
            </a:prstGeom>
          </p:spPr>
        </p:pic>
      </p:grpSp>
      <p:sp>
        <p:nvSpPr>
          <p:cNvPr id="8" name="object 8"/>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A2133"/>
          </a:solidFill>
        </p:spPr>
        <p:txBody>
          <a:bodyPr wrap="square" lIns="0" tIns="0" rIns="0" bIns="0" rtlCol="0"/>
          <a:lstStyle/>
          <a:p>
            <a:endParaRPr/>
          </a:p>
        </p:txBody>
      </p:sp>
      <p:sp>
        <p:nvSpPr>
          <p:cNvPr id="9" name="object 9"/>
          <p:cNvSpPr txBox="1">
            <a:spLocks noGrp="1"/>
          </p:cNvSpPr>
          <p:nvPr>
            <p:ph type="sldNum" sz="quarter" idx="7"/>
          </p:nvPr>
        </p:nvSpPr>
        <p:spPr>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t>21</a:t>
            </a:fld>
            <a:endParaRPr spc="-25"/>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
          <a:extLst>
            <a:ext uri="{FF2B5EF4-FFF2-40B4-BE49-F238E27FC236}">
              <a16:creationId xmlns:a16="http://schemas.microsoft.com/office/drawing/2014/main" id="{999CF7C6-B97A-37BC-9087-BD30243C6DF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0E424E2-1A06-6E3B-E1C6-BF9CE8E6967A}"/>
              </a:ext>
            </a:extLst>
          </p:cNvPr>
          <p:cNvSpPr txBox="1">
            <a:spLocks noGrp="1"/>
          </p:cNvSpPr>
          <p:nvPr>
            <p:ph type="title"/>
          </p:nvPr>
        </p:nvSpPr>
        <p:spPr>
          <a:xfrm>
            <a:off x="535767" y="373757"/>
            <a:ext cx="5611667" cy="912185"/>
          </a:xfrm>
          <a:prstGeom prst="rect">
            <a:avLst/>
          </a:prstGeom>
        </p:spPr>
        <p:txBody>
          <a:bodyPr vert="horz" wrap="square" lIns="0" tIns="171843" rIns="0" bIns="0" rtlCol="0">
            <a:spAutoFit/>
          </a:bodyPr>
          <a:lstStyle/>
          <a:p>
            <a:pPr marL="99060">
              <a:lnSpc>
                <a:spcPct val="100000"/>
              </a:lnSpc>
              <a:spcBef>
                <a:spcPts val="100"/>
              </a:spcBef>
            </a:pPr>
            <a:r>
              <a:rPr lang="en-US"/>
              <a:t>CONTEXT</a:t>
            </a:r>
            <a:endParaRPr/>
          </a:p>
        </p:txBody>
      </p:sp>
      <p:sp>
        <p:nvSpPr>
          <p:cNvPr id="3" name="object 3">
            <a:extLst>
              <a:ext uri="{FF2B5EF4-FFF2-40B4-BE49-F238E27FC236}">
                <a16:creationId xmlns:a16="http://schemas.microsoft.com/office/drawing/2014/main" id="{2B402525-03DB-C283-46A3-3507E91DF0E9}"/>
              </a:ext>
            </a:extLst>
          </p:cNvPr>
          <p:cNvSpPr txBox="1"/>
          <p:nvPr/>
        </p:nvSpPr>
        <p:spPr>
          <a:xfrm>
            <a:off x="622227" y="1841500"/>
            <a:ext cx="7217079" cy="2670668"/>
          </a:xfrm>
          <a:prstGeom prst="rect">
            <a:avLst/>
          </a:prstGeom>
        </p:spPr>
        <p:txBody>
          <a:bodyPr vert="horz" wrap="square" lIns="0" tIns="12700" rIns="0" bIns="0" rtlCol="0">
            <a:spAutoFit/>
          </a:bodyPr>
          <a:lstStyle/>
          <a:p>
            <a:pPr marL="12700" marR="5080">
              <a:lnSpc>
                <a:spcPts val="3400"/>
              </a:lnSpc>
              <a:spcBef>
                <a:spcPts val="100"/>
              </a:spcBef>
            </a:pPr>
            <a:r>
              <a:rPr lang="en-US" sz="3000" b="1">
                <a:solidFill>
                  <a:srgbClr val="0084FF"/>
                </a:solidFill>
                <a:latin typeface="Arial" panose="020B0604020202020204" pitchFamily="34" charset="0"/>
                <a:cs typeface="Arial" panose="020B0604020202020204" pitchFamily="34" charset="0"/>
              </a:rPr>
              <a:t>Cultural challenges</a:t>
            </a:r>
          </a:p>
          <a:p>
            <a:pPr marL="12700" marR="5080">
              <a:lnSpc>
                <a:spcPts val="3400"/>
              </a:lnSpc>
              <a:spcBef>
                <a:spcPts val="100"/>
              </a:spcBef>
            </a:pPr>
            <a:endParaRPr lang="en-GB" sz="3000" b="1">
              <a:latin typeface="Arial" panose="020B0604020202020204" pitchFamily="34" charset="0"/>
              <a:cs typeface="Arial" panose="020B0604020202020204" pitchFamily="34" charset="0"/>
            </a:endParaRPr>
          </a:p>
          <a:p>
            <a:pPr marL="355600" indent="-342900">
              <a:lnSpc>
                <a:spcPct val="105000"/>
              </a:lnSpc>
              <a:spcBef>
                <a:spcPts val="1395"/>
              </a:spcBef>
              <a:buFont typeface="System Font Regular"/>
              <a:buChar char="–"/>
              <a:tabLst>
                <a:tab pos="393065" algn="l"/>
              </a:tabLst>
            </a:pPr>
            <a:r>
              <a:rPr lang="en-US" sz="2000"/>
              <a:t>The tensions, assumptions, power relations, values, practices etc. that may become problematic, especially as the federation scales, interacts with diverse institutions, disciplines, individuals, and broader social/political environments.</a:t>
            </a:r>
          </a:p>
        </p:txBody>
      </p:sp>
      <p:sp>
        <p:nvSpPr>
          <p:cNvPr id="4" name="object 4">
            <a:extLst>
              <a:ext uri="{FF2B5EF4-FFF2-40B4-BE49-F238E27FC236}">
                <a16:creationId xmlns:a16="http://schemas.microsoft.com/office/drawing/2014/main" id="{7F285FE2-9937-C904-85EF-D8B431D22D20}"/>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5" name="object 5">
            <a:extLst>
              <a:ext uri="{FF2B5EF4-FFF2-40B4-BE49-F238E27FC236}">
                <a16:creationId xmlns:a16="http://schemas.microsoft.com/office/drawing/2014/main" id="{68B334F7-65C2-66CE-976A-33D2BD81A469}"/>
              </a:ext>
            </a:extLst>
          </p:cNvPr>
          <p:cNvSpPr txBox="1">
            <a:spLocks noGrp="1"/>
          </p:cNvSpPr>
          <p:nvPr>
            <p:ph type="sldNum" sz="quarter" idx="7"/>
          </p:nvPr>
        </p:nvSpPr>
        <p:spPr>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t>22</a:t>
            </a:fld>
            <a:endParaRPr spc="-25"/>
          </a:p>
        </p:txBody>
      </p:sp>
    </p:spTree>
    <p:extLst>
      <p:ext uri="{BB962C8B-B14F-4D97-AF65-F5344CB8AC3E}">
        <p14:creationId xmlns:p14="http://schemas.microsoft.com/office/powerpoint/2010/main" val="3136855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show="0">
  <p:cSld>
    <p:spTree>
      <p:nvGrpSpPr>
        <p:cNvPr id="1" name="">
          <a:extLst>
            <a:ext uri="{FF2B5EF4-FFF2-40B4-BE49-F238E27FC236}">
              <a16:creationId xmlns:a16="http://schemas.microsoft.com/office/drawing/2014/main" id="{2ABD1B98-65BA-77E7-EF56-3EFEB42DB93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C94A914-1EBA-5C3A-6E8C-532A1C0759FD}"/>
              </a:ext>
            </a:extLst>
          </p:cNvPr>
          <p:cNvSpPr/>
          <p:nvPr/>
        </p:nvSpPr>
        <p:spPr>
          <a:xfrm>
            <a:off x="0" y="0"/>
            <a:ext cx="12496800" cy="7035800"/>
          </a:xfrm>
          <a:custGeom>
            <a:avLst/>
            <a:gdLst/>
            <a:ahLst/>
            <a:cxnLst/>
            <a:rect l="l" t="t" r="r" b="b"/>
            <a:pathLst>
              <a:path w="12496800" h="7035800">
                <a:moveTo>
                  <a:pt x="12496800" y="0"/>
                </a:moveTo>
                <a:lnTo>
                  <a:pt x="0" y="0"/>
                </a:lnTo>
                <a:lnTo>
                  <a:pt x="0" y="7035800"/>
                </a:lnTo>
                <a:lnTo>
                  <a:pt x="12496800" y="7035800"/>
                </a:lnTo>
                <a:lnTo>
                  <a:pt x="12496800" y="0"/>
                </a:lnTo>
                <a:close/>
              </a:path>
            </a:pathLst>
          </a:custGeom>
          <a:solidFill>
            <a:srgbClr val="112339"/>
          </a:solidFill>
        </p:spPr>
        <p:txBody>
          <a:bodyPr wrap="square" lIns="0" tIns="0" rIns="0" bIns="0" rtlCol="0"/>
          <a:lstStyle/>
          <a:p>
            <a:endParaRPr sz="1400"/>
          </a:p>
        </p:txBody>
      </p:sp>
      <p:sp>
        <p:nvSpPr>
          <p:cNvPr id="3" name="object 3">
            <a:extLst>
              <a:ext uri="{FF2B5EF4-FFF2-40B4-BE49-F238E27FC236}">
                <a16:creationId xmlns:a16="http://schemas.microsoft.com/office/drawing/2014/main" id="{02C36FFF-519C-6954-B953-6816101AA1CE}"/>
              </a:ext>
            </a:extLst>
          </p:cNvPr>
          <p:cNvSpPr txBox="1">
            <a:spLocks noGrp="1"/>
          </p:cNvSpPr>
          <p:nvPr>
            <p:ph type="title"/>
          </p:nvPr>
        </p:nvSpPr>
        <p:spPr>
          <a:xfrm>
            <a:off x="736661" y="898449"/>
            <a:ext cx="9335739" cy="4750468"/>
          </a:xfrm>
          <a:prstGeom prst="rect">
            <a:avLst/>
          </a:prstGeom>
        </p:spPr>
        <p:txBody>
          <a:bodyPr vert="horz" wrap="square" lIns="0" tIns="84455" rIns="0" bIns="0" rtlCol="0">
            <a:spAutoFit/>
          </a:bodyPr>
          <a:lstStyle/>
          <a:p>
            <a:pPr marL="12700" marR="5080">
              <a:lnSpc>
                <a:spcPts val="4630"/>
              </a:lnSpc>
              <a:spcBef>
                <a:spcPts val="665"/>
              </a:spcBef>
            </a:pPr>
            <a:r>
              <a:rPr lang="en-US" sz="4000">
                <a:solidFill>
                  <a:srgbClr val="00FFB0"/>
                </a:solidFill>
              </a:rPr>
              <a:t>“Technology is society made durable”</a:t>
            </a:r>
            <a:br>
              <a:rPr lang="en-US" sz="4000">
                <a:solidFill>
                  <a:srgbClr val="00FFB0"/>
                </a:solidFill>
              </a:rPr>
            </a:br>
            <a:br>
              <a:rPr lang="en-US" sz="4000">
                <a:solidFill>
                  <a:srgbClr val="00FFB0"/>
                </a:solidFill>
              </a:rPr>
            </a:br>
            <a:r>
              <a:rPr lang="en-US" sz="3200">
                <a:solidFill>
                  <a:srgbClr val="00FFB0"/>
                </a:solidFill>
              </a:rPr>
              <a:t>1. What </a:t>
            </a:r>
            <a:r>
              <a:rPr lang="en-US" sz="3200" i="1">
                <a:solidFill>
                  <a:srgbClr val="00FFB0"/>
                </a:solidFill>
              </a:rPr>
              <a:t>values</a:t>
            </a:r>
            <a:r>
              <a:rPr lang="en-US" sz="3200">
                <a:solidFill>
                  <a:srgbClr val="00FFB0"/>
                </a:solidFill>
              </a:rPr>
              <a:t> should we embed in “federated digital research infrastructures” for the future?</a:t>
            </a:r>
            <a:br>
              <a:rPr lang="en-US" sz="3200">
                <a:solidFill>
                  <a:srgbClr val="00FFB0"/>
                </a:solidFill>
              </a:rPr>
            </a:br>
            <a:br>
              <a:rPr lang="en-US" sz="3200">
                <a:solidFill>
                  <a:srgbClr val="00FFB0"/>
                </a:solidFill>
              </a:rPr>
            </a:br>
            <a:r>
              <a:rPr lang="en-US" sz="3200">
                <a:solidFill>
                  <a:srgbClr val="00FFB0"/>
                </a:solidFill>
              </a:rPr>
              <a:t>2. What are the </a:t>
            </a:r>
            <a:r>
              <a:rPr lang="en-US" sz="3200" i="1">
                <a:solidFill>
                  <a:srgbClr val="00FFB0"/>
                </a:solidFill>
              </a:rPr>
              <a:t>cultural conditions </a:t>
            </a:r>
            <a:r>
              <a:rPr lang="en-US" sz="3200">
                <a:solidFill>
                  <a:srgbClr val="00FFB0"/>
                </a:solidFill>
              </a:rPr>
              <a:t>that allow these values to be embedded in federated DRIs?</a:t>
            </a:r>
            <a:endParaRPr sz="4000"/>
          </a:p>
        </p:txBody>
      </p:sp>
      <p:sp>
        <p:nvSpPr>
          <p:cNvPr id="4" name="object 4">
            <a:extLst>
              <a:ext uri="{FF2B5EF4-FFF2-40B4-BE49-F238E27FC236}">
                <a16:creationId xmlns:a16="http://schemas.microsoft.com/office/drawing/2014/main" id="{F307CA42-5BB5-5732-8DDA-B44657487DC9}"/>
              </a:ext>
            </a:extLst>
          </p:cNvPr>
          <p:cNvSpPr/>
          <p:nvPr/>
        </p:nvSpPr>
        <p:spPr>
          <a:xfrm>
            <a:off x="10809060" y="5257801"/>
            <a:ext cx="1070610" cy="1078230"/>
          </a:xfrm>
          <a:custGeom>
            <a:avLst/>
            <a:gdLst/>
            <a:ahLst/>
            <a:cxnLst/>
            <a:rect l="l" t="t" r="r" b="b"/>
            <a:pathLst>
              <a:path w="1070609" h="1078229">
                <a:moveTo>
                  <a:pt x="479882" y="0"/>
                </a:moveTo>
                <a:lnTo>
                  <a:pt x="362266" y="68186"/>
                </a:lnTo>
                <a:lnTo>
                  <a:pt x="361162" y="68186"/>
                </a:lnTo>
                <a:lnTo>
                  <a:pt x="358533" y="70370"/>
                </a:lnTo>
                <a:lnTo>
                  <a:pt x="345554" y="77863"/>
                </a:lnTo>
                <a:lnTo>
                  <a:pt x="298653" y="91821"/>
                </a:lnTo>
                <a:lnTo>
                  <a:pt x="283667" y="107607"/>
                </a:lnTo>
                <a:lnTo>
                  <a:pt x="160362" y="114554"/>
                </a:lnTo>
                <a:lnTo>
                  <a:pt x="138150" y="198132"/>
                </a:lnTo>
                <a:lnTo>
                  <a:pt x="137934" y="199021"/>
                </a:lnTo>
                <a:lnTo>
                  <a:pt x="122891" y="255562"/>
                </a:lnTo>
                <a:lnTo>
                  <a:pt x="103771" y="327583"/>
                </a:lnTo>
                <a:lnTo>
                  <a:pt x="93065" y="339940"/>
                </a:lnTo>
                <a:lnTo>
                  <a:pt x="84378" y="400545"/>
                </a:lnTo>
                <a:lnTo>
                  <a:pt x="22428" y="633501"/>
                </a:lnTo>
                <a:lnTo>
                  <a:pt x="22212" y="634390"/>
                </a:lnTo>
                <a:lnTo>
                  <a:pt x="11684" y="673938"/>
                </a:lnTo>
                <a:lnTo>
                  <a:pt x="0" y="717956"/>
                </a:lnTo>
                <a:lnTo>
                  <a:pt x="103555" y="785253"/>
                </a:lnTo>
                <a:lnTo>
                  <a:pt x="108724" y="806437"/>
                </a:lnTo>
                <a:lnTo>
                  <a:pt x="142481" y="841844"/>
                </a:lnTo>
                <a:lnTo>
                  <a:pt x="150063" y="854900"/>
                </a:lnTo>
                <a:lnTo>
                  <a:pt x="151269" y="858024"/>
                </a:lnTo>
                <a:lnTo>
                  <a:pt x="152247" y="858647"/>
                </a:lnTo>
                <a:lnTo>
                  <a:pt x="220433" y="976249"/>
                </a:lnTo>
                <a:lnTo>
                  <a:pt x="602195" y="1077823"/>
                </a:lnTo>
                <a:lnTo>
                  <a:pt x="719696" y="1009688"/>
                </a:lnTo>
                <a:lnTo>
                  <a:pt x="720794" y="1009688"/>
                </a:lnTo>
                <a:lnTo>
                  <a:pt x="723404" y="1007554"/>
                </a:lnTo>
                <a:lnTo>
                  <a:pt x="736511" y="999972"/>
                </a:lnTo>
                <a:lnTo>
                  <a:pt x="783424" y="986015"/>
                </a:lnTo>
                <a:lnTo>
                  <a:pt x="811390" y="956538"/>
                </a:lnTo>
                <a:lnTo>
                  <a:pt x="843800" y="937755"/>
                </a:lnTo>
                <a:lnTo>
                  <a:pt x="933399" y="919251"/>
                </a:lnTo>
                <a:lnTo>
                  <a:pt x="945779" y="872655"/>
                </a:lnTo>
                <a:lnTo>
                  <a:pt x="535800" y="872655"/>
                </a:lnTo>
                <a:lnTo>
                  <a:pt x="532976" y="870331"/>
                </a:lnTo>
                <a:lnTo>
                  <a:pt x="532358" y="870331"/>
                </a:lnTo>
                <a:lnTo>
                  <a:pt x="472427" y="821283"/>
                </a:lnTo>
                <a:lnTo>
                  <a:pt x="431977" y="812317"/>
                </a:lnTo>
                <a:lnTo>
                  <a:pt x="429221" y="812139"/>
                </a:lnTo>
                <a:lnTo>
                  <a:pt x="428459" y="811517"/>
                </a:lnTo>
                <a:lnTo>
                  <a:pt x="349885" y="794118"/>
                </a:lnTo>
                <a:lnTo>
                  <a:pt x="348762" y="792391"/>
                </a:lnTo>
                <a:lnTo>
                  <a:pt x="348950" y="792391"/>
                </a:lnTo>
                <a:lnTo>
                  <a:pt x="346405" y="791806"/>
                </a:lnTo>
                <a:lnTo>
                  <a:pt x="219900" y="594207"/>
                </a:lnTo>
                <a:lnTo>
                  <a:pt x="237236" y="515950"/>
                </a:lnTo>
                <a:lnTo>
                  <a:pt x="236969" y="514972"/>
                </a:lnTo>
                <a:lnTo>
                  <a:pt x="237998" y="512330"/>
                </a:lnTo>
                <a:lnTo>
                  <a:pt x="255701" y="432511"/>
                </a:lnTo>
                <a:lnTo>
                  <a:pt x="249999" y="378599"/>
                </a:lnTo>
                <a:lnTo>
                  <a:pt x="327583" y="329412"/>
                </a:lnTo>
                <a:lnTo>
                  <a:pt x="328574" y="327583"/>
                </a:lnTo>
                <a:lnTo>
                  <a:pt x="341820" y="320357"/>
                </a:lnTo>
                <a:lnTo>
                  <a:pt x="515950" y="209905"/>
                </a:lnTo>
                <a:lnTo>
                  <a:pt x="924465" y="209905"/>
                </a:lnTo>
                <a:lnTo>
                  <a:pt x="861682" y="101587"/>
                </a:lnTo>
                <a:lnTo>
                  <a:pt x="479882" y="0"/>
                </a:lnTo>
                <a:close/>
              </a:path>
              <a:path w="1070609" h="1078229">
                <a:moveTo>
                  <a:pt x="924465" y="209905"/>
                </a:moveTo>
                <a:lnTo>
                  <a:pt x="515950" y="209905"/>
                </a:lnTo>
                <a:lnTo>
                  <a:pt x="562686" y="237820"/>
                </a:lnTo>
                <a:lnTo>
                  <a:pt x="642912" y="255562"/>
                </a:lnTo>
                <a:lnTo>
                  <a:pt x="645629" y="255739"/>
                </a:lnTo>
                <a:lnTo>
                  <a:pt x="646341" y="256324"/>
                </a:lnTo>
                <a:lnTo>
                  <a:pt x="725004" y="273761"/>
                </a:lnTo>
                <a:lnTo>
                  <a:pt x="726173" y="275590"/>
                </a:lnTo>
                <a:lnTo>
                  <a:pt x="728446" y="276072"/>
                </a:lnTo>
                <a:lnTo>
                  <a:pt x="855002" y="473671"/>
                </a:lnTo>
                <a:lnTo>
                  <a:pt x="837653" y="552018"/>
                </a:lnTo>
                <a:lnTo>
                  <a:pt x="837869" y="552919"/>
                </a:lnTo>
                <a:lnTo>
                  <a:pt x="836891" y="555409"/>
                </a:lnTo>
                <a:lnTo>
                  <a:pt x="827747" y="596620"/>
                </a:lnTo>
                <a:lnTo>
                  <a:pt x="847991" y="674611"/>
                </a:lnTo>
                <a:lnTo>
                  <a:pt x="672299" y="786053"/>
                </a:lnTo>
                <a:lnTo>
                  <a:pt x="671929" y="786409"/>
                </a:lnTo>
                <a:lnTo>
                  <a:pt x="671766" y="786409"/>
                </a:lnTo>
                <a:lnTo>
                  <a:pt x="535800" y="872655"/>
                </a:lnTo>
                <a:lnTo>
                  <a:pt x="945779" y="872655"/>
                </a:lnTo>
                <a:lnTo>
                  <a:pt x="1001890" y="661593"/>
                </a:lnTo>
                <a:lnTo>
                  <a:pt x="1001890" y="661454"/>
                </a:lnTo>
                <a:lnTo>
                  <a:pt x="1036624" y="530758"/>
                </a:lnTo>
                <a:lnTo>
                  <a:pt x="1041984" y="510730"/>
                </a:lnTo>
                <a:lnTo>
                  <a:pt x="1070381" y="403885"/>
                </a:lnTo>
                <a:lnTo>
                  <a:pt x="1001801" y="343281"/>
                </a:lnTo>
                <a:lnTo>
                  <a:pt x="982980" y="310819"/>
                </a:lnTo>
                <a:lnTo>
                  <a:pt x="973353" y="271348"/>
                </a:lnTo>
                <a:lnTo>
                  <a:pt x="939596" y="235991"/>
                </a:lnTo>
                <a:lnTo>
                  <a:pt x="931964" y="222783"/>
                </a:lnTo>
                <a:lnTo>
                  <a:pt x="930808" y="219798"/>
                </a:lnTo>
                <a:lnTo>
                  <a:pt x="929868" y="219227"/>
                </a:lnTo>
                <a:lnTo>
                  <a:pt x="924465" y="209905"/>
                </a:lnTo>
                <a:close/>
              </a:path>
              <a:path w="1070609" h="1078229">
                <a:moveTo>
                  <a:pt x="532714" y="870115"/>
                </a:moveTo>
                <a:lnTo>
                  <a:pt x="532358" y="870331"/>
                </a:lnTo>
                <a:lnTo>
                  <a:pt x="532976" y="870331"/>
                </a:lnTo>
                <a:lnTo>
                  <a:pt x="532714" y="870115"/>
                </a:lnTo>
                <a:close/>
              </a:path>
            </a:pathLst>
          </a:custGeom>
          <a:solidFill>
            <a:srgbClr val="0084FF"/>
          </a:solidFill>
        </p:spPr>
        <p:txBody>
          <a:bodyPr wrap="square" lIns="0" tIns="0" rIns="0" bIns="0" rtlCol="0"/>
          <a:lstStyle/>
          <a:p>
            <a:endParaRPr/>
          </a:p>
        </p:txBody>
      </p:sp>
      <p:sp>
        <p:nvSpPr>
          <p:cNvPr id="5" name="object 5">
            <a:extLst>
              <a:ext uri="{FF2B5EF4-FFF2-40B4-BE49-F238E27FC236}">
                <a16:creationId xmlns:a16="http://schemas.microsoft.com/office/drawing/2014/main" id="{02EF4548-D250-3567-9FAD-86951C4B09F7}"/>
              </a:ext>
            </a:extLst>
          </p:cNvPr>
          <p:cNvSpPr txBox="1">
            <a:spLocks noGrp="1"/>
          </p:cNvSpPr>
          <p:nvPr>
            <p:ph type="sldNum" sz="quarter" idx="7"/>
          </p:nvPr>
        </p:nvSpPr>
        <p:spPr>
          <a:xfrm>
            <a:off x="12080106" y="6604000"/>
            <a:ext cx="226695" cy="204543"/>
          </a:xfrm>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solidFill>
                  <a:schemeClr val="bg1"/>
                </a:solidFill>
              </a:rPr>
              <a:t>23</a:t>
            </a:fld>
            <a:endParaRPr spc="-25">
              <a:solidFill>
                <a:schemeClr val="bg1"/>
              </a:solidFill>
            </a:endParaRPr>
          </a:p>
        </p:txBody>
      </p:sp>
    </p:spTree>
    <p:extLst>
      <p:ext uri="{BB962C8B-B14F-4D97-AF65-F5344CB8AC3E}">
        <p14:creationId xmlns:p14="http://schemas.microsoft.com/office/powerpoint/2010/main" val="2411497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ACE723F-50E0-8B0B-F760-1CFD167DF7C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D35B3FB-774F-5D7D-64D4-C85A955BC84F}"/>
              </a:ext>
            </a:extLst>
          </p:cNvPr>
          <p:cNvSpPr txBox="1">
            <a:spLocks noGrp="1"/>
          </p:cNvSpPr>
          <p:nvPr>
            <p:ph type="title"/>
          </p:nvPr>
        </p:nvSpPr>
        <p:spPr>
          <a:xfrm>
            <a:off x="535767" y="373757"/>
            <a:ext cx="5611667" cy="912185"/>
          </a:xfrm>
          <a:prstGeom prst="rect">
            <a:avLst/>
          </a:prstGeom>
        </p:spPr>
        <p:txBody>
          <a:bodyPr vert="horz" wrap="square" lIns="0" tIns="171843" rIns="0" bIns="0" rtlCol="0">
            <a:spAutoFit/>
          </a:bodyPr>
          <a:lstStyle/>
          <a:p>
            <a:pPr marL="99060">
              <a:lnSpc>
                <a:spcPct val="100000"/>
              </a:lnSpc>
              <a:spcBef>
                <a:spcPts val="100"/>
              </a:spcBef>
            </a:pPr>
            <a:r>
              <a:rPr lang="en-US"/>
              <a:t>CONTEXT</a:t>
            </a:r>
            <a:endParaRPr/>
          </a:p>
        </p:txBody>
      </p:sp>
      <p:sp>
        <p:nvSpPr>
          <p:cNvPr id="3" name="object 3">
            <a:extLst>
              <a:ext uri="{FF2B5EF4-FFF2-40B4-BE49-F238E27FC236}">
                <a16:creationId xmlns:a16="http://schemas.microsoft.com/office/drawing/2014/main" id="{A126CA55-A101-E74E-38DC-4BF26D320C5D}"/>
              </a:ext>
            </a:extLst>
          </p:cNvPr>
          <p:cNvSpPr txBox="1"/>
          <p:nvPr/>
        </p:nvSpPr>
        <p:spPr>
          <a:xfrm>
            <a:off x="622227" y="1841500"/>
            <a:ext cx="7217079" cy="4719241"/>
          </a:xfrm>
          <a:prstGeom prst="rect">
            <a:avLst/>
          </a:prstGeom>
        </p:spPr>
        <p:txBody>
          <a:bodyPr vert="horz" wrap="square" lIns="0" tIns="12700" rIns="0" bIns="0" rtlCol="0">
            <a:spAutoFit/>
          </a:bodyPr>
          <a:lstStyle/>
          <a:p>
            <a:pPr marL="12700" marR="5080">
              <a:lnSpc>
                <a:spcPts val="3400"/>
              </a:lnSpc>
              <a:spcBef>
                <a:spcPts val="100"/>
              </a:spcBef>
            </a:pPr>
            <a:r>
              <a:rPr lang="en-US" sz="3000" b="1">
                <a:solidFill>
                  <a:srgbClr val="0084FF"/>
                </a:solidFill>
                <a:latin typeface="Arial" panose="020B0604020202020204" pitchFamily="34" charset="0"/>
                <a:cs typeface="Arial" panose="020B0604020202020204" pitchFamily="34" charset="0"/>
              </a:rPr>
              <a:t>Challenges that arise from the federation of DRIs</a:t>
            </a:r>
          </a:p>
          <a:p>
            <a:pPr marL="12700" marR="5080">
              <a:lnSpc>
                <a:spcPts val="3400"/>
              </a:lnSpc>
              <a:spcBef>
                <a:spcPts val="100"/>
              </a:spcBef>
            </a:pPr>
            <a:endParaRPr lang="en-GB" sz="3000" b="1">
              <a:latin typeface="Arial" panose="020B0604020202020204" pitchFamily="34" charset="0"/>
              <a:cs typeface="Arial" panose="020B0604020202020204" pitchFamily="34" charset="0"/>
            </a:endParaRPr>
          </a:p>
          <a:p>
            <a:pPr marL="355600" indent="-342900">
              <a:buFont typeface="System Font Regular"/>
              <a:buChar char="–"/>
              <a:tabLst>
                <a:tab pos="393065" algn="l"/>
              </a:tabLst>
            </a:pPr>
            <a:r>
              <a:rPr lang="en-US" sz="2000"/>
              <a:t>Institutional diversity and unequal capacities</a:t>
            </a:r>
          </a:p>
          <a:p>
            <a:pPr marL="355600" indent="-342900">
              <a:buFont typeface="System Font Regular"/>
              <a:buChar char="–"/>
              <a:tabLst>
                <a:tab pos="393065" algn="l"/>
              </a:tabLst>
            </a:pPr>
            <a:r>
              <a:rPr lang="en-US" sz="2000"/>
              <a:t>Power, governance and decision‐making</a:t>
            </a:r>
          </a:p>
          <a:p>
            <a:pPr marL="355600" indent="-342900">
              <a:buFont typeface="System Font Regular"/>
              <a:buChar char="–"/>
              <a:tabLst>
                <a:tab pos="393065" algn="l"/>
              </a:tabLst>
            </a:pPr>
            <a:r>
              <a:rPr lang="en-US" sz="2000"/>
              <a:t>User experience &amp; usability</a:t>
            </a:r>
          </a:p>
          <a:p>
            <a:pPr marL="355600" indent="-342900">
              <a:buFont typeface="System Font Regular"/>
              <a:buChar char="–"/>
              <a:tabLst>
                <a:tab pos="393065" algn="l"/>
              </a:tabLst>
            </a:pPr>
            <a:r>
              <a:rPr lang="en-US" sz="2000"/>
              <a:t>Privacy, data sovereignty, and trust</a:t>
            </a:r>
          </a:p>
          <a:p>
            <a:pPr marL="355600" indent="-342900">
              <a:buFont typeface="System Font Regular"/>
              <a:buChar char="–"/>
              <a:tabLst>
                <a:tab pos="393065" algn="l"/>
              </a:tabLst>
            </a:pPr>
            <a:r>
              <a:rPr lang="en-GB" sz="2000"/>
              <a:t>Standardisation vs local needs</a:t>
            </a:r>
          </a:p>
          <a:p>
            <a:pPr marL="355600" indent="-342900">
              <a:buFont typeface="System Font Regular"/>
              <a:buChar char="–"/>
              <a:tabLst>
                <a:tab pos="393065" algn="l"/>
              </a:tabLst>
            </a:pPr>
            <a:r>
              <a:rPr lang="en-GB" sz="2000"/>
              <a:t>Equity and inclusion</a:t>
            </a:r>
          </a:p>
          <a:p>
            <a:pPr marL="355600" indent="-342900">
              <a:buFont typeface="System Font Regular"/>
              <a:buChar char="–"/>
              <a:tabLst>
                <a:tab pos="393065" algn="l"/>
              </a:tabLst>
            </a:pPr>
            <a:r>
              <a:rPr lang="en-GB" sz="2000"/>
              <a:t>Interoperability and communication</a:t>
            </a:r>
          </a:p>
          <a:p>
            <a:pPr marL="355600" indent="-342900">
              <a:buFont typeface="System Font Regular"/>
              <a:buChar char="–"/>
              <a:tabLst>
                <a:tab pos="393065" algn="l"/>
              </a:tabLst>
            </a:pPr>
            <a:r>
              <a:rPr lang="en-GB" sz="2000"/>
              <a:t>Legal systems</a:t>
            </a:r>
          </a:p>
          <a:p>
            <a:pPr marL="355600" indent="-342900">
              <a:buFont typeface="System Font Regular"/>
              <a:buChar char="–"/>
              <a:tabLst>
                <a:tab pos="393065" algn="l"/>
              </a:tabLst>
            </a:pPr>
            <a:r>
              <a:rPr lang="en-US" sz="2000"/>
              <a:t>Scalability </a:t>
            </a:r>
          </a:p>
          <a:p>
            <a:pPr marL="355600" indent="-342900">
              <a:buFont typeface="System Font Regular"/>
              <a:buChar char="–"/>
              <a:tabLst>
                <a:tab pos="393065" algn="l"/>
              </a:tabLst>
            </a:pPr>
            <a:r>
              <a:rPr lang="en-GB" sz="2000"/>
              <a:t>Commercial relations and marketplace dynamics</a:t>
            </a:r>
          </a:p>
          <a:p>
            <a:pPr marL="355600" indent="-342900">
              <a:buFont typeface="System Font Regular"/>
              <a:buChar char="–"/>
              <a:tabLst>
                <a:tab pos="393065" algn="l"/>
              </a:tabLst>
            </a:pPr>
            <a:r>
              <a:rPr lang="en-GB" sz="2000"/>
              <a:t>Etc…</a:t>
            </a:r>
            <a:endParaRPr lang="en-US" sz="2000"/>
          </a:p>
        </p:txBody>
      </p:sp>
      <p:sp>
        <p:nvSpPr>
          <p:cNvPr id="4" name="object 4">
            <a:extLst>
              <a:ext uri="{FF2B5EF4-FFF2-40B4-BE49-F238E27FC236}">
                <a16:creationId xmlns:a16="http://schemas.microsoft.com/office/drawing/2014/main" id="{AC1EDB24-F86D-5F1E-9BCA-0DAFAA6032EB}"/>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5" name="object 5">
            <a:extLst>
              <a:ext uri="{FF2B5EF4-FFF2-40B4-BE49-F238E27FC236}">
                <a16:creationId xmlns:a16="http://schemas.microsoft.com/office/drawing/2014/main" id="{4B60F9E9-07E7-C53A-0ED7-F60E307495EA}"/>
              </a:ext>
            </a:extLst>
          </p:cNvPr>
          <p:cNvSpPr txBox="1">
            <a:spLocks noGrp="1"/>
          </p:cNvSpPr>
          <p:nvPr>
            <p:ph type="sldNum" sz="quarter" idx="7"/>
          </p:nvPr>
        </p:nvSpPr>
        <p:spPr>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t>3</a:t>
            </a:fld>
            <a:endParaRPr spc="-25"/>
          </a:p>
        </p:txBody>
      </p:sp>
      <p:pic>
        <p:nvPicPr>
          <p:cNvPr id="6" name="object 6">
            <a:extLst>
              <a:ext uri="{FF2B5EF4-FFF2-40B4-BE49-F238E27FC236}">
                <a16:creationId xmlns:a16="http://schemas.microsoft.com/office/drawing/2014/main" id="{F72852FA-AFDF-BD10-EF8E-B563F382B3B3}"/>
              </a:ext>
            </a:extLst>
          </p:cNvPr>
          <p:cNvPicPr/>
          <p:nvPr/>
        </p:nvPicPr>
        <p:blipFill>
          <a:blip r:embed="rId2" cstate="print"/>
          <a:stretch>
            <a:fillRect/>
          </a:stretch>
        </p:blipFill>
        <p:spPr>
          <a:xfrm>
            <a:off x="7262195" y="1968922"/>
            <a:ext cx="3509733" cy="3662527"/>
          </a:xfrm>
          <a:prstGeom prst="rect">
            <a:avLst/>
          </a:prstGeom>
        </p:spPr>
      </p:pic>
      <p:grpSp>
        <p:nvGrpSpPr>
          <p:cNvPr id="7" name="object 4">
            <a:extLst>
              <a:ext uri="{FF2B5EF4-FFF2-40B4-BE49-F238E27FC236}">
                <a16:creationId xmlns:a16="http://schemas.microsoft.com/office/drawing/2014/main" id="{14A711F4-C548-B3B6-20BE-8D86E329C158}"/>
              </a:ext>
            </a:extLst>
          </p:cNvPr>
          <p:cNvGrpSpPr/>
          <p:nvPr/>
        </p:nvGrpSpPr>
        <p:grpSpPr>
          <a:xfrm>
            <a:off x="6422688" y="1187305"/>
            <a:ext cx="5167630" cy="5203190"/>
            <a:chOff x="6422688" y="1187305"/>
            <a:chExt cx="5167630" cy="5203190"/>
          </a:xfrm>
        </p:grpSpPr>
        <p:sp>
          <p:nvSpPr>
            <p:cNvPr id="8" name="object 5">
              <a:extLst>
                <a:ext uri="{FF2B5EF4-FFF2-40B4-BE49-F238E27FC236}">
                  <a16:creationId xmlns:a16="http://schemas.microsoft.com/office/drawing/2014/main" id="{63027F56-4387-FB3D-165B-315844C2C313}"/>
                </a:ext>
              </a:extLst>
            </p:cNvPr>
            <p:cNvSpPr/>
            <p:nvPr/>
          </p:nvSpPr>
          <p:spPr>
            <a:xfrm>
              <a:off x="6422688" y="1187305"/>
              <a:ext cx="5167630" cy="5203190"/>
            </a:xfrm>
            <a:custGeom>
              <a:avLst/>
              <a:gdLst/>
              <a:ahLst/>
              <a:cxnLst/>
              <a:rect l="l" t="t" r="r" b="b"/>
              <a:pathLst>
                <a:path w="5167630" h="5203190">
                  <a:moveTo>
                    <a:pt x="2316467" y="0"/>
                  </a:moveTo>
                  <a:lnTo>
                    <a:pt x="1749031" y="328917"/>
                  </a:lnTo>
                  <a:lnTo>
                    <a:pt x="1743430" y="329133"/>
                  </a:lnTo>
                  <a:lnTo>
                    <a:pt x="1730730" y="339686"/>
                  </a:lnTo>
                  <a:lnTo>
                    <a:pt x="1650010" y="379146"/>
                  </a:lnTo>
                  <a:lnTo>
                    <a:pt x="1590895" y="399092"/>
                  </a:lnTo>
                  <a:lnTo>
                    <a:pt x="1530708" y="417342"/>
                  </a:lnTo>
                  <a:lnTo>
                    <a:pt x="1441627" y="443229"/>
                  </a:lnTo>
                  <a:lnTo>
                    <a:pt x="1369301" y="519429"/>
                  </a:lnTo>
                  <a:lnTo>
                    <a:pt x="774090" y="553008"/>
                  </a:lnTo>
                  <a:lnTo>
                    <a:pt x="500926" y="1581340"/>
                  </a:lnTo>
                  <a:lnTo>
                    <a:pt x="449262" y="1640966"/>
                  </a:lnTo>
                  <a:lnTo>
                    <a:pt x="444014" y="1677227"/>
                  </a:lnTo>
                  <a:lnTo>
                    <a:pt x="427625" y="1794428"/>
                  </a:lnTo>
                  <a:lnTo>
                    <a:pt x="417611" y="1861222"/>
                  </a:lnTo>
                  <a:lnTo>
                    <a:pt x="407134" y="1924047"/>
                  </a:lnTo>
                  <a:lnTo>
                    <a:pt x="396757" y="1975829"/>
                  </a:lnTo>
                  <a:lnTo>
                    <a:pt x="387045" y="2009495"/>
                  </a:lnTo>
                  <a:lnTo>
                    <a:pt x="0" y="3465766"/>
                  </a:lnTo>
                  <a:lnTo>
                    <a:pt x="499846" y="3790594"/>
                  </a:lnTo>
                  <a:lnTo>
                    <a:pt x="524814" y="3892842"/>
                  </a:lnTo>
                  <a:lnTo>
                    <a:pt x="548824" y="3918187"/>
                  </a:lnTo>
                  <a:lnTo>
                    <a:pt x="581638" y="3951752"/>
                  </a:lnTo>
                  <a:lnTo>
                    <a:pt x="619039" y="3990652"/>
                  </a:lnTo>
                  <a:lnTo>
                    <a:pt x="656811" y="4032002"/>
                  </a:lnTo>
                  <a:lnTo>
                    <a:pt x="690736" y="4072919"/>
                  </a:lnTo>
                  <a:lnTo>
                    <a:pt x="716596" y="4110517"/>
                  </a:lnTo>
                  <a:lnTo>
                    <a:pt x="730173" y="4141914"/>
                  </a:lnTo>
                  <a:lnTo>
                    <a:pt x="737318" y="4151310"/>
                  </a:lnTo>
                  <a:lnTo>
                    <a:pt x="778063" y="4218341"/>
                  </a:lnTo>
                  <a:lnTo>
                    <a:pt x="808226" y="4269778"/>
                  </a:lnTo>
                  <a:lnTo>
                    <a:pt x="842625" y="4329031"/>
                  </a:lnTo>
                  <a:lnTo>
                    <a:pt x="1018000" y="4634080"/>
                  </a:lnTo>
                  <a:lnTo>
                    <a:pt x="1057645" y="4702352"/>
                  </a:lnTo>
                  <a:lnTo>
                    <a:pt x="1064056" y="4712576"/>
                  </a:lnTo>
                  <a:lnTo>
                    <a:pt x="2906941" y="5202948"/>
                  </a:lnTo>
                  <a:lnTo>
                    <a:pt x="3474377" y="4873815"/>
                  </a:lnTo>
                  <a:lnTo>
                    <a:pt x="3479977" y="4873599"/>
                  </a:lnTo>
                  <a:lnTo>
                    <a:pt x="3523327" y="4844416"/>
                  </a:lnTo>
                  <a:lnTo>
                    <a:pt x="3572909" y="4824028"/>
                  </a:lnTo>
                  <a:lnTo>
                    <a:pt x="3632269" y="4803948"/>
                  </a:lnTo>
                  <a:lnTo>
                    <a:pt x="3692683" y="4785591"/>
                  </a:lnTo>
                  <a:lnTo>
                    <a:pt x="3781780" y="4759718"/>
                  </a:lnTo>
                  <a:lnTo>
                    <a:pt x="3916743" y="4617427"/>
                  </a:lnTo>
                  <a:lnTo>
                    <a:pt x="4073245" y="4526800"/>
                  </a:lnTo>
                  <a:lnTo>
                    <a:pt x="4505706" y="4437468"/>
                  </a:lnTo>
                  <a:lnTo>
                    <a:pt x="5167007" y="1949653"/>
                  </a:lnTo>
                  <a:lnTo>
                    <a:pt x="4835931" y="1657108"/>
                  </a:lnTo>
                  <a:lnTo>
                    <a:pt x="4745088" y="1500390"/>
                  </a:lnTo>
                  <a:lnTo>
                    <a:pt x="4698593" y="1309890"/>
                  </a:lnTo>
                  <a:lnTo>
                    <a:pt x="4674590" y="1284653"/>
                  </a:lnTo>
                  <a:lnTo>
                    <a:pt x="4641774" y="1251111"/>
                  </a:lnTo>
                  <a:lnTo>
                    <a:pt x="4604366" y="1212185"/>
                  </a:lnTo>
                  <a:lnTo>
                    <a:pt x="4566586" y="1170794"/>
                  </a:lnTo>
                  <a:lnTo>
                    <a:pt x="4532655" y="1129858"/>
                  </a:lnTo>
                  <a:lnTo>
                    <a:pt x="4506793" y="1092298"/>
                  </a:lnTo>
                  <a:lnTo>
                    <a:pt x="4493221" y="1061034"/>
                  </a:lnTo>
                  <a:lnTo>
                    <a:pt x="4488713" y="1058240"/>
                  </a:lnTo>
                  <a:lnTo>
                    <a:pt x="4159567" y="490372"/>
                  </a:lnTo>
                  <a:lnTo>
                    <a:pt x="2316467" y="0"/>
                  </a:lnTo>
                  <a:close/>
                </a:path>
              </a:pathLst>
            </a:custGeom>
            <a:solidFill>
              <a:srgbClr val="E3DB14"/>
            </a:solidFill>
          </p:spPr>
          <p:txBody>
            <a:bodyPr wrap="square" lIns="0" tIns="0" rIns="0" bIns="0" rtlCol="0"/>
            <a:lstStyle/>
            <a:p>
              <a:endParaRPr/>
            </a:p>
          </p:txBody>
        </p:sp>
        <p:pic>
          <p:nvPicPr>
            <p:cNvPr id="9" name="object 6">
              <a:extLst>
                <a:ext uri="{FF2B5EF4-FFF2-40B4-BE49-F238E27FC236}">
                  <a16:creationId xmlns:a16="http://schemas.microsoft.com/office/drawing/2014/main" id="{E9C48D3F-7B26-ED02-5265-BC60309A8738}"/>
                </a:ext>
              </a:extLst>
            </p:cNvPr>
            <p:cNvPicPr/>
            <p:nvPr/>
          </p:nvPicPr>
          <p:blipFill>
            <a:blip r:embed="rId2" cstate="print"/>
            <a:stretch>
              <a:fillRect/>
            </a:stretch>
          </p:blipFill>
          <p:spPr>
            <a:xfrm>
              <a:off x="7262195" y="1968922"/>
              <a:ext cx="3509733" cy="3662527"/>
            </a:xfrm>
            <a:prstGeom prst="rect">
              <a:avLst/>
            </a:prstGeom>
          </p:spPr>
        </p:pic>
      </p:grpSp>
    </p:spTree>
    <p:extLst>
      <p:ext uri="{BB962C8B-B14F-4D97-AF65-F5344CB8AC3E}">
        <p14:creationId xmlns:p14="http://schemas.microsoft.com/office/powerpoint/2010/main" val="636115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496800" cy="7035800"/>
          </a:xfrm>
          <a:custGeom>
            <a:avLst/>
            <a:gdLst/>
            <a:ahLst/>
            <a:cxnLst/>
            <a:rect l="l" t="t" r="r" b="b"/>
            <a:pathLst>
              <a:path w="12496800" h="7035800">
                <a:moveTo>
                  <a:pt x="12496800" y="0"/>
                </a:moveTo>
                <a:lnTo>
                  <a:pt x="0" y="0"/>
                </a:lnTo>
                <a:lnTo>
                  <a:pt x="0" y="7035800"/>
                </a:lnTo>
                <a:lnTo>
                  <a:pt x="12496800" y="7035800"/>
                </a:lnTo>
                <a:lnTo>
                  <a:pt x="12496800" y="0"/>
                </a:lnTo>
                <a:close/>
              </a:path>
            </a:pathLst>
          </a:custGeom>
          <a:solidFill>
            <a:srgbClr val="112339"/>
          </a:solidFill>
        </p:spPr>
        <p:txBody>
          <a:bodyPr wrap="square" lIns="0" tIns="0" rIns="0" bIns="0" rtlCol="0"/>
          <a:lstStyle/>
          <a:p>
            <a:endParaRPr sz="1400"/>
          </a:p>
        </p:txBody>
      </p:sp>
      <p:sp>
        <p:nvSpPr>
          <p:cNvPr id="3" name="object 3"/>
          <p:cNvSpPr txBox="1">
            <a:spLocks noGrp="1"/>
          </p:cNvSpPr>
          <p:nvPr>
            <p:ph type="title"/>
          </p:nvPr>
        </p:nvSpPr>
        <p:spPr>
          <a:xfrm>
            <a:off x="856191" y="629287"/>
            <a:ext cx="10328482" cy="5163593"/>
          </a:xfrm>
          <a:prstGeom prst="rect">
            <a:avLst/>
          </a:prstGeom>
        </p:spPr>
        <p:txBody>
          <a:bodyPr vert="horz" wrap="square" lIns="0" tIns="84455" rIns="0" bIns="0" rtlCol="0">
            <a:spAutoFit/>
          </a:bodyPr>
          <a:lstStyle/>
          <a:p>
            <a:pPr marL="12700" marR="5080">
              <a:spcBef>
                <a:spcPts val="665"/>
              </a:spcBef>
            </a:pPr>
            <a:r>
              <a:rPr lang="en-US" sz="6600">
                <a:solidFill>
                  <a:srgbClr val="00FFB0"/>
                </a:solidFill>
              </a:rPr>
              <a:t>However, a critical challenge lies in bringing together communities with </a:t>
            </a:r>
            <a:r>
              <a:rPr lang="en-US" sz="6600" i="1">
                <a:solidFill>
                  <a:srgbClr val="00FFB0"/>
                </a:solidFill>
              </a:rPr>
              <a:t>distinctive epistemic cultures</a:t>
            </a:r>
            <a:endParaRPr sz="6600"/>
          </a:p>
        </p:txBody>
      </p:sp>
      <p:sp>
        <p:nvSpPr>
          <p:cNvPr id="4" name="object 4"/>
          <p:cNvSpPr/>
          <p:nvPr/>
        </p:nvSpPr>
        <p:spPr>
          <a:xfrm>
            <a:off x="10809060" y="5257801"/>
            <a:ext cx="1070610" cy="1078230"/>
          </a:xfrm>
          <a:custGeom>
            <a:avLst/>
            <a:gdLst/>
            <a:ahLst/>
            <a:cxnLst/>
            <a:rect l="l" t="t" r="r" b="b"/>
            <a:pathLst>
              <a:path w="1070609" h="1078229">
                <a:moveTo>
                  <a:pt x="479882" y="0"/>
                </a:moveTo>
                <a:lnTo>
                  <a:pt x="362266" y="68186"/>
                </a:lnTo>
                <a:lnTo>
                  <a:pt x="361162" y="68186"/>
                </a:lnTo>
                <a:lnTo>
                  <a:pt x="358533" y="70370"/>
                </a:lnTo>
                <a:lnTo>
                  <a:pt x="345554" y="77863"/>
                </a:lnTo>
                <a:lnTo>
                  <a:pt x="298653" y="91821"/>
                </a:lnTo>
                <a:lnTo>
                  <a:pt x="283667" y="107607"/>
                </a:lnTo>
                <a:lnTo>
                  <a:pt x="160362" y="114554"/>
                </a:lnTo>
                <a:lnTo>
                  <a:pt x="138150" y="198132"/>
                </a:lnTo>
                <a:lnTo>
                  <a:pt x="137934" y="199021"/>
                </a:lnTo>
                <a:lnTo>
                  <a:pt x="122891" y="255562"/>
                </a:lnTo>
                <a:lnTo>
                  <a:pt x="103771" y="327583"/>
                </a:lnTo>
                <a:lnTo>
                  <a:pt x="93065" y="339940"/>
                </a:lnTo>
                <a:lnTo>
                  <a:pt x="84378" y="400545"/>
                </a:lnTo>
                <a:lnTo>
                  <a:pt x="22428" y="633501"/>
                </a:lnTo>
                <a:lnTo>
                  <a:pt x="22212" y="634390"/>
                </a:lnTo>
                <a:lnTo>
                  <a:pt x="11684" y="673938"/>
                </a:lnTo>
                <a:lnTo>
                  <a:pt x="0" y="717956"/>
                </a:lnTo>
                <a:lnTo>
                  <a:pt x="103555" y="785253"/>
                </a:lnTo>
                <a:lnTo>
                  <a:pt x="108724" y="806437"/>
                </a:lnTo>
                <a:lnTo>
                  <a:pt x="142481" y="841844"/>
                </a:lnTo>
                <a:lnTo>
                  <a:pt x="150063" y="854900"/>
                </a:lnTo>
                <a:lnTo>
                  <a:pt x="151269" y="858024"/>
                </a:lnTo>
                <a:lnTo>
                  <a:pt x="152247" y="858647"/>
                </a:lnTo>
                <a:lnTo>
                  <a:pt x="220433" y="976249"/>
                </a:lnTo>
                <a:lnTo>
                  <a:pt x="602195" y="1077823"/>
                </a:lnTo>
                <a:lnTo>
                  <a:pt x="719696" y="1009688"/>
                </a:lnTo>
                <a:lnTo>
                  <a:pt x="720794" y="1009688"/>
                </a:lnTo>
                <a:lnTo>
                  <a:pt x="723404" y="1007554"/>
                </a:lnTo>
                <a:lnTo>
                  <a:pt x="736511" y="999972"/>
                </a:lnTo>
                <a:lnTo>
                  <a:pt x="783424" y="986015"/>
                </a:lnTo>
                <a:lnTo>
                  <a:pt x="811390" y="956538"/>
                </a:lnTo>
                <a:lnTo>
                  <a:pt x="843800" y="937755"/>
                </a:lnTo>
                <a:lnTo>
                  <a:pt x="933399" y="919251"/>
                </a:lnTo>
                <a:lnTo>
                  <a:pt x="945779" y="872655"/>
                </a:lnTo>
                <a:lnTo>
                  <a:pt x="535800" y="872655"/>
                </a:lnTo>
                <a:lnTo>
                  <a:pt x="532976" y="870331"/>
                </a:lnTo>
                <a:lnTo>
                  <a:pt x="532358" y="870331"/>
                </a:lnTo>
                <a:lnTo>
                  <a:pt x="472427" y="821283"/>
                </a:lnTo>
                <a:lnTo>
                  <a:pt x="431977" y="812317"/>
                </a:lnTo>
                <a:lnTo>
                  <a:pt x="429221" y="812139"/>
                </a:lnTo>
                <a:lnTo>
                  <a:pt x="428459" y="811517"/>
                </a:lnTo>
                <a:lnTo>
                  <a:pt x="349885" y="794118"/>
                </a:lnTo>
                <a:lnTo>
                  <a:pt x="348762" y="792391"/>
                </a:lnTo>
                <a:lnTo>
                  <a:pt x="348950" y="792391"/>
                </a:lnTo>
                <a:lnTo>
                  <a:pt x="346405" y="791806"/>
                </a:lnTo>
                <a:lnTo>
                  <a:pt x="219900" y="594207"/>
                </a:lnTo>
                <a:lnTo>
                  <a:pt x="237236" y="515950"/>
                </a:lnTo>
                <a:lnTo>
                  <a:pt x="236969" y="514972"/>
                </a:lnTo>
                <a:lnTo>
                  <a:pt x="237998" y="512330"/>
                </a:lnTo>
                <a:lnTo>
                  <a:pt x="255701" y="432511"/>
                </a:lnTo>
                <a:lnTo>
                  <a:pt x="249999" y="378599"/>
                </a:lnTo>
                <a:lnTo>
                  <a:pt x="327583" y="329412"/>
                </a:lnTo>
                <a:lnTo>
                  <a:pt x="328574" y="327583"/>
                </a:lnTo>
                <a:lnTo>
                  <a:pt x="341820" y="320357"/>
                </a:lnTo>
                <a:lnTo>
                  <a:pt x="515950" y="209905"/>
                </a:lnTo>
                <a:lnTo>
                  <a:pt x="924465" y="209905"/>
                </a:lnTo>
                <a:lnTo>
                  <a:pt x="861682" y="101587"/>
                </a:lnTo>
                <a:lnTo>
                  <a:pt x="479882" y="0"/>
                </a:lnTo>
                <a:close/>
              </a:path>
              <a:path w="1070609" h="1078229">
                <a:moveTo>
                  <a:pt x="924465" y="209905"/>
                </a:moveTo>
                <a:lnTo>
                  <a:pt x="515950" y="209905"/>
                </a:lnTo>
                <a:lnTo>
                  <a:pt x="562686" y="237820"/>
                </a:lnTo>
                <a:lnTo>
                  <a:pt x="642912" y="255562"/>
                </a:lnTo>
                <a:lnTo>
                  <a:pt x="645629" y="255739"/>
                </a:lnTo>
                <a:lnTo>
                  <a:pt x="646341" y="256324"/>
                </a:lnTo>
                <a:lnTo>
                  <a:pt x="725004" y="273761"/>
                </a:lnTo>
                <a:lnTo>
                  <a:pt x="726173" y="275590"/>
                </a:lnTo>
                <a:lnTo>
                  <a:pt x="728446" y="276072"/>
                </a:lnTo>
                <a:lnTo>
                  <a:pt x="855002" y="473671"/>
                </a:lnTo>
                <a:lnTo>
                  <a:pt x="837653" y="552018"/>
                </a:lnTo>
                <a:lnTo>
                  <a:pt x="837869" y="552919"/>
                </a:lnTo>
                <a:lnTo>
                  <a:pt x="836891" y="555409"/>
                </a:lnTo>
                <a:lnTo>
                  <a:pt x="827747" y="596620"/>
                </a:lnTo>
                <a:lnTo>
                  <a:pt x="847991" y="674611"/>
                </a:lnTo>
                <a:lnTo>
                  <a:pt x="672299" y="786053"/>
                </a:lnTo>
                <a:lnTo>
                  <a:pt x="671929" y="786409"/>
                </a:lnTo>
                <a:lnTo>
                  <a:pt x="671766" y="786409"/>
                </a:lnTo>
                <a:lnTo>
                  <a:pt x="535800" y="872655"/>
                </a:lnTo>
                <a:lnTo>
                  <a:pt x="945779" y="872655"/>
                </a:lnTo>
                <a:lnTo>
                  <a:pt x="1001890" y="661593"/>
                </a:lnTo>
                <a:lnTo>
                  <a:pt x="1001890" y="661454"/>
                </a:lnTo>
                <a:lnTo>
                  <a:pt x="1036624" y="530758"/>
                </a:lnTo>
                <a:lnTo>
                  <a:pt x="1041984" y="510730"/>
                </a:lnTo>
                <a:lnTo>
                  <a:pt x="1070381" y="403885"/>
                </a:lnTo>
                <a:lnTo>
                  <a:pt x="1001801" y="343281"/>
                </a:lnTo>
                <a:lnTo>
                  <a:pt x="982980" y="310819"/>
                </a:lnTo>
                <a:lnTo>
                  <a:pt x="973353" y="271348"/>
                </a:lnTo>
                <a:lnTo>
                  <a:pt x="939596" y="235991"/>
                </a:lnTo>
                <a:lnTo>
                  <a:pt x="931964" y="222783"/>
                </a:lnTo>
                <a:lnTo>
                  <a:pt x="930808" y="219798"/>
                </a:lnTo>
                <a:lnTo>
                  <a:pt x="929868" y="219227"/>
                </a:lnTo>
                <a:lnTo>
                  <a:pt x="924465" y="209905"/>
                </a:lnTo>
                <a:close/>
              </a:path>
              <a:path w="1070609" h="1078229">
                <a:moveTo>
                  <a:pt x="532714" y="870115"/>
                </a:moveTo>
                <a:lnTo>
                  <a:pt x="532358" y="870331"/>
                </a:lnTo>
                <a:lnTo>
                  <a:pt x="532976" y="870331"/>
                </a:lnTo>
                <a:lnTo>
                  <a:pt x="532714" y="870115"/>
                </a:lnTo>
                <a:close/>
              </a:path>
            </a:pathLst>
          </a:custGeom>
          <a:solidFill>
            <a:srgbClr val="0084FF"/>
          </a:solidFill>
        </p:spPr>
        <p:txBody>
          <a:bodyPr wrap="square" lIns="0" tIns="0" rIns="0" bIns="0" rtlCol="0"/>
          <a:lstStyle/>
          <a:p>
            <a:endParaRPr/>
          </a:p>
        </p:txBody>
      </p:sp>
      <p:sp>
        <p:nvSpPr>
          <p:cNvPr id="5" name="object 5"/>
          <p:cNvSpPr txBox="1">
            <a:spLocks noGrp="1"/>
          </p:cNvSpPr>
          <p:nvPr>
            <p:ph type="sldNum" sz="quarter" idx="7"/>
          </p:nvPr>
        </p:nvSpPr>
        <p:spPr>
          <a:xfrm>
            <a:off x="12080106" y="6604000"/>
            <a:ext cx="226695" cy="204543"/>
          </a:xfrm>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solidFill>
                  <a:schemeClr val="bg1"/>
                </a:solidFill>
              </a:rPr>
              <a:t>4</a:t>
            </a:fld>
            <a:endParaRPr spc="-25">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t>5</a:t>
            </a:fld>
            <a:endParaRPr spc="-25"/>
          </a:p>
        </p:txBody>
      </p:sp>
      <p:sp>
        <p:nvSpPr>
          <p:cNvPr id="6" name="object 5">
            <a:extLst>
              <a:ext uri="{FF2B5EF4-FFF2-40B4-BE49-F238E27FC236}">
                <a16:creationId xmlns:a16="http://schemas.microsoft.com/office/drawing/2014/main" id="{92E13FEA-0A3F-9A36-3634-CC150FB81C1C}"/>
              </a:ext>
            </a:extLst>
          </p:cNvPr>
          <p:cNvSpPr/>
          <p:nvPr/>
        </p:nvSpPr>
        <p:spPr>
          <a:xfrm>
            <a:off x="1683835" y="215900"/>
            <a:ext cx="8508380" cy="6604000"/>
          </a:xfrm>
          <a:custGeom>
            <a:avLst/>
            <a:gdLst/>
            <a:ahLst/>
            <a:cxnLst/>
            <a:rect l="l" t="t" r="r" b="b"/>
            <a:pathLst>
              <a:path w="5167630" h="5203190">
                <a:moveTo>
                  <a:pt x="2316467" y="0"/>
                </a:moveTo>
                <a:lnTo>
                  <a:pt x="1749031" y="328917"/>
                </a:lnTo>
                <a:lnTo>
                  <a:pt x="1743430" y="329133"/>
                </a:lnTo>
                <a:lnTo>
                  <a:pt x="1730730" y="339686"/>
                </a:lnTo>
                <a:lnTo>
                  <a:pt x="1650010" y="379146"/>
                </a:lnTo>
                <a:lnTo>
                  <a:pt x="1590895" y="399092"/>
                </a:lnTo>
                <a:lnTo>
                  <a:pt x="1530708" y="417342"/>
                </a:lnTo>
                <a:lnTo>
                  <a:pt x="1441627" y="443229"/>
                </a:lnTo>
                <a:lnTo>
                  <a:pt x="1369301" y="519429"/>
                </a:lnTo>
                <a:lnTo>
                  <a:pt x="774090" y="553008"/>
                </a:lnTo>
                <a:lnTo>
                  <a:pt x="500926" y="1581340"/>
                </a:lnTo>
                <a:lnTo>
                  <a:pt x="449262" y="1640966"/>
                </a:lnTo>
                <a:lnTo>
                  <a:pt x="444014" y="1677227"/>
                </a:lnTo>
                <a:lnTo>
                  <a:pt x="427625" y="1794428"/>
                </a:lnTo>
                <a:lnTo>
                  <a:pt x="417611" y="1861222"/>
                </a:lnTo>
                <a:lnTo>
                  <a:pt x="407134" y="1924047"/>
                </a:lnTo>
                <a:lnTo>
                  <a:pt x="396757" y="1975829"/>
                </a:lnTo>
                <a:lnTo>
                  <a:pt x="387045" y="2009495"/>
                </a:lnTo>
                <a:lnTo>
                  <a:pt x="0" y="3465766"/>
                </a:lnTo>
                <a:lnTo>
                  <a:pt x="499846" y="3790594"/>
                </a:lnTo>
                <a:lnTo>
                  <a:pt x="524814" y="3892842"/>
                </a:lnTo>
                <a:lnTo>
                  <a:pt x="548824" y="3918187"/>
                </a:lnTo>
                <a:lnTo>
                  <a:pt x="581638" y="3951752"/>
                </a:lnTo>
                <a:lnTo>
                  <a:pt x="619039" y="3990652"/>
                </a:lnTo>
                <a:lnTo>
                  <a:pt x="656811" y="4032002"/>
                </a:lnTo>
                <a:lnTo>
                  <a:pt x="690736" y="4072919"/>
                </a:lnTo>
                <a:lnTo>
                  <a:pt x="716596" y="4110517"/>
                </a:lnTo>
                <a:lnTo>
                  <a:pt x="730173" y="4141914"/>
                </a:lnTo>
                <a:lnTo>
                  <a:pt x="737318" y="4151310"/>
                </a:lnTo>
                <a:lnTo>
                  <a:pt x="778063" y="4218341"/>
                </a:lnTo>
                <a:lnTo>
                  <a:pt x="808226" y="4269778"/>
                </a:lnTo>
                <a:lnTo>
                  <a:pt x="842625" y="4329031"/>
                </a:lnTo>
                <a:lnTo>
                  <a:pt x="1018000" y="4634080"/>
                </a:lnTo>
                <a:lnTo>
                  <a:pt x="1057645" y="4702352"/>
                </a:lnTo>
                <a:lnTo>
                  <a:pt x="1064056" y="4712576"/>
                </a:lnTo>
                <a:lnTo>
                  <a:pt x="2906941" y="5202948"/>
                </a:lnTo>
                <a:lnTo>
                  <a:pt x="3474377" y="4873815"/>
                </a:lnTo>
                <a:lnTo>
                  <a:pt x="3479977" y="4873599"/>
                </a:lnTo>
                <a:lnTo>
                  <a:pt x="3523327" y="4844416"/>
                </a:lnTo>
                <a:lnTo>
                  <a:pt x="3572909" y="4824028"/>
                </a:lnTo>
                <a:lnTo>
                  <a:pt x="3632269" y="4803948"/>
                </a:lnTo>
                <a:lnTo>
                  <a:pt x="3692683" y="4785591"/>
                </a:lnTo>
                <a:lnTo>
                  <a:pt x="3781780" y="4759718"/>
                </a:lnTo>
                <a:lnTo>
                  <a:pt x="3916743" y="4617427"/>
                </a:lnTo>
                <a:lnTo>
                  <a:pt x="4073245" y="4526800"/>
                </a:lnTo>
                <a:lnTo>
                  <a:pt x="4505706" y="4437468"/>
                </a:lnTo>
                <a:lnTo>
                  <a:pt x="5167007" y="1949653"/>
                </a:lnTo>
                <a:lnTo>
                  <a:pt x="4835931" y="1657108"/>
                </a:lnTo>
                <a:lnTo>
                  <a:pt x="4745088" y="1500390"/>
                </a:lnTo>
                <a:lnTo>
                  <a:pt x="4698593" y="1309890"/>
                </a:lnTo>
                <a:lnTo>
                  <a:pt x="4674590" y="1284653"/>
                </a:lnTo>
                <a:lnTo>
                  <a:pt x="4641774" y="1251111"/>
                </a:lnTo>
                <a:lnTo>
                  <a:pt x="4604366" y="1212185"/>
                </a:lnTo>
                <a:lnTo>
                  <a:pt x="4566586" y="1170794"/>
                </a:lnTo>
                <a:lnTo>
                  <a:pt x="4532655" y="1129858"/>
                </a:lnTo>
                <a:lnTo>
                  <a:pt x="4506793" y="1092298"/>
                </a:lnTo>
                <a:lnTo>
                  <a:pt x="4493221" y="1061034"/>
                </a:lnTo>
                <a:lnTo>
                  <a:pt x="4488713" y="1058240"/>
                </a:lnTo>
                <a:lnTo>
                  <a:pt x="4159567" y="490372"/>
                </a:lnTo>
                <a:lnTo>
                  <a:pt x="2316467" y="0"/>
                </a:lnTo>
                <a:close/>
              </a:path>
            </a:pathLst>
          </a:custGeom>
          <a:solidFill>
            <a:srgbClr val="E3DB14"/>
          </a:solidFill>
        </p:spPr>
        <p:txBody>
          <a:bodyPr wrap="square" lIns="0" tIns="0" rIns="0" bIns="0" rtlCol="0"/>
          <a:lstStyle/>
          <a:p>
            <a:endParaRPr/>
          </a:p>
        </p:txBody>
      </p:sp>
      <p:sp>
        <p:nvSpPr>
          <p:cNvPr id="7" name="TextBox 6">
            <a:extLst>
              <a:ext uri="{FF2B5EF4-FFF2-40B4-BE49-F238E27FC236}">
                <a16:creationId xmlns:a16="http://schemas.microsoft.com/office/drawing/2014/main" id="{D9389B04-C618-CF8A-1CA9-6E54F55995C7}"/>
              </a:ext>
            </a:extLst>
          </p:cNvPr>
          <p:cNvSpPr txBox="1"/>
          <p:nvPr/>
        </p:nvSpPr>
        <p:spPr>
          <a:xfrm>
            <a:off x="3061011" y="1255742"/>
            <a:ext cx="5754028" cy="4524315"/>
          </a:xfrm>
          <a:prstGeom prst="rect">
            <a:avLst/>
          </a:prstGeom>
          <a:noFill/>
        </p:spPr>
        <p:txBody>
          <a:bodyPr wrap="square" rtlCol="0">
            <a:spAutoFit/>
          </a:bodyPr>
          <a:lstStyle/>
          <a:p>
            <a:pPr algn="ctr"/>
            <a:r>
              <a:rPr lang="en-US" sz="3200" b="1">
                <a:latin typeface="Arial" panose="020B0604020202020204" pitchFamily="34" charset="0"/>
                <a:cs typeface="Arial" panose="020B0604020202020204" pitchFamily="34" charset="0"/>
              </a:rPr>
              <a:t>Epistemic cultures </a:t>
            </a:r>
            <a:r>
              <a:rPr lang="en-US" sz="3200" i="1">
                <a:latin typeface="Arial" panose="020B0604020202020204" pitchFamily="34" charset="0"/>
                <a:cs typeface="Arial" panose="020B0604020202020204" pitchFamily="34" charset="0"/>
              </a:rPr>
              <a:t>are the unique, </a:t>
            </a:r>
            <a:r>
              <a:rPr lang="en-US" sz="3200" i="1" err="1">
                <a:latin typeface="Arial" panose="020B0604020202020204" pitchFamily="34" charset="0"/>
                <a:cs typeface="Arial" panose="020B0604020202020204" pitchFamily="34" charset="0"/>
              </a:rPr>
              <a:t>localised</a:t>
            </a:r>
            <a:r>
              <a:rPr lang="en-US" sz="3200" i="1">
                <a:latin typeface="Arial" panose="020B0604020202020204" pitchFamily="34" charset="0"/>
                <a:cs typeface="Arial" panose="020B0604020202020204" pitchFamily="34" charset="0"/>
              </a:rPr>
              <a:t> practices, tools, social structures, and ways of reasoning and communicating within different research fields that shape how they produce, validate, and understand knowledge </a:t>
            </a:r>
            <a:r>
              <a:rPr lang="en-US" sz="3200">
                <a:latin typeface="Arial" panose="020B0604020202020204" pitchFamily="34" charset="0"/>
                <a:cs typeface="Arial" panose="020B0604020202020204" pitchFamily="34" charset="0"/>
              </a:rPr>
              <a:t>(Knorr-</a:t>
            </a:r>
            <a:r>
              <a:rPr lang="en-US" sz="3200" err="1">
                <a:latin typeface="Arial" panose="020B0604020202020204" pitchFamily="34" charset="0"/>
                <a:cs typeface="Arial" panose="020B0604020202020204" pitchFamily="34" charset="0"/>
              </a:rPr>
              <a:t>cetina</a:t>
            </a:r>
            <a:r>
              <a:rPr lang="en-US" sz="3200">
                <a:latin typeface="Arial" panose="020B0604020202020204" pitchFamily="34" charset="0"/>
                <a:cs typeface="Arial" panose="020B0604020202020204" pitchFamily="34" charset="0"/>
              </a:rPr>
              <a:t>, 1999)</a:t>
            </a:r>
            <a:endParaRPr lang="en-GB" sz="320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30AAA98-F843-5818-97A3-95D47CEFC3C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1633782-704C-1F1E-7FC8-8595BA6B9F96}"/>
              </a:ext>
            </a:extLst>
          </p:cNvPr>
          <p:cNvSpPr txBox="1">
            <a:spLocks noGrp="1"/>
          </p:cNvSpPr>
          <p:nvPr>
            <p:ph type="title"/>
          </p:nvPr>
        </p:nvSpPr>
        <p:spPr>
          <a:xfrm>
            <a:off x="535767" y="373757"/>
            <a:ext cx="5611667" cy="912185"/>
          </a:xfrm>
          <a:prstGeom prst="rect">
            <a:avLst/>
          </a:prstGeom>
        </p:spPr>
        <p:txBody>
          <a:bodyPr vert="horz" wrap="square" lIns="0" tIns="171843" rIns="0" bIns="0" rtlCol="0">
            <a:spAutoFit/>
          </a:bodyPr>
          <a:lstStyle/>
          <a:p>
            <a:pPr marL="99060">
              <a:lnSpc>
                <a:spcPct val="100000"/>
              </a:lnSpc>
              <a:spcBef>
                <a:spcPts val="100"/>
              </a:spcBef>
            </a:pPr>
            <a:r>
              <a:rPr lang="en-US"/>
              <a:t>CONTEXT</a:t>
            </a:r>
            <a:endParaRPr/>
          </a:p>
        </p:txBody>
      </p:sp>
      <p:sp>
        <p:nvSpPr>
          <p:cNvPr id="3" name="object 3">
            <a:extLst>
              <a:ext uri="{FF2B5EF4-FFF2-40B4-BE49-F238E27FC236}">
                <a16:creationId xmlns:a16="http://schemas.microsoft.com/office/drawing/2014/main" id="{09C8192F-7012-C1BC-B8A3-F65DDB9A874F}"/>
              </a:ext>
            </a:extLst>
          </p:cNvPr>
          <p:cNvSpPr txBox="1"/>
          <p:nvPr/>
        </p:nvSpPr>
        <p:spPr>
          <a:xfrm>
            <a:off x="622228" y="1841500"/>
            <a:ext cx="6692972" cy="4163384"/>
          </a:xfrm>
          <a:prstGeom prst="rect">
            <a:avLst/>
          </a:prstGeom>
        </p:spPr>
        <p:txBody>
          <a:bodyPr vert="horz" wrap="square" lIns="0" tIns="12700" rIns="0" bIns="0" rtlCol="0">
            <a:spAutoFit/>
          </a:bodyPr>
          <a:lstStyle/>
          <a:p>
            <a:pPr marL="12700" marR="5080">
              <a:lnSpc>
                <a:spcPts val="3400"/>
              </a:lnSpc>
              <a:spcBef>
                <a:spcPts val="100"/>
              </a:spcBef>
            </a:pPr>
            <a:r>
              <a:rPr lang="en-US" sz="3000" b="1">
                <a:solidFill>
                  <a:srgbClr val="0084FF"/>
                </a:solidFill>
                <a:latin typeface="Arial" panose="020B0604020202020204" pitchFamily="34" charset="0"/>
                <a:cs typeface="Arial" panose="020B0604020202020204" pitchFamily="34" charset="0"/>
              </a:rPr>
              <a:t>DRI as a site of epistemic transformation</a:t>
            </a:r>
          </a:p>
          <a:p>
            <a:pPr marL="12700" marR="5080">
              <a:lnSpc>
                <a:spcPts val="3400"/>
              </a:lnSpc>
              <a:spcBef>
                <a:spcPts val="100"/>
              </a:spcBef>
            </a:pPr>
            <a:endParaRPr lang="en-GB" sz="3000" b="1">
              <a:latin typeface="Arial" panose="020B0604020202020204" pitchFamily="34" charset="0"/>
              <a:cs typeface="Arial" panose="020B0604020202020204" pitchFamily="34" charset="0"/>
            </a:endParaRPr>
          </a:p>
          <a:p>
            <a:pPr marL="355600" indent="-342900">
              <a:lnSpc>
                <a:spcPct val="105000"/>
              </a:lnSpc>
              <a:spcBef>
                <a:spcPts val="1395"/>
              </a:spcBef>
              <a:buFont typeface="System Font Regular"/>
              <a:buChar char="–"/>
              <a:tabLst>
                <a:tab pos="393065" algn="l"/>
              </a:tabLst>
            </a:pPr>
            <a:r>
              <a:rPr lang="en-GB" sz="2000">
                <a:latin typeface="Arial"/>
                <a:cs typeface="Arial"/>
              </a:rPr>
              <a:t>The federation of DRIs extends beyond technical issues</a:t>
            </a:r>
          </a:p>
          <a:p>
            <a:pPr marL="355600" indent="-342900">
              <a:lnSpc>
                <a:spcPct val="105000"/>
              </a:lnSpc>
              <a:spcBef>
                <a:spcPts val="800"/>
              </a:spcBef>
              <a:buFont typeface="System Font Regular"/>
              <a:buChar char="–"/>
              <a:tabLst>
                <a:tab pos="393065" algn="l"/>
              </a:tabLst>
            </a:pPr>
            <a:r>
              <a:rPr lang="en-US" sz="2000">
                <a:latin typeface="Arial"/>
                <a:cs typeface="Arial"/>
              </a:rPr>
              <a:t>It will transform how researchers/professionals work</a:t>
            </a:r>
          </a:p>
          <a:p>
            <a:pPr marL="355600" indent="-342900">
              <a:lnSpc>
                <a:spcPct val="105000"/>
              </a:lnSpc>
              <a:spcBef>
                <a:spcPts val="800"/>
              </a:spcBef>
              <a:buFont typeface="System Font Regular"/>
              <a:buChar char="–"/>
              <a:tabLst>
                <a:tab pos="393065" algn="l"/>
              </a:tabLst>
            </a:pPr>
            <a:r>
              <a:rPr lang="en-US" sz="2000">
                <a:latin typeface="Arial"/>
                <a:cs typeface="Arial"/>
              </a:rPr>
              <a:t>It may create new forms of </a:t>
            </a:r>
            <a:r>
              <a:rPr lang="en-US" sz="2000" b="1">
                <a:latin typeface="Arial"/>
                <a:cs typeface="Arial"/>
              </a:rPr>
              <a:t>meta-work</a:t>
            </a:r>
            <a:r>
              <a:rPr lang="en-US" sz="2000">
                <a:latin typeface="Arial"/>
                <a:cs typeface="Arial"/>
              </a:rPr>
              <a:t> and </a:t>
            </a:r>
            <a:r>
              <a:rPr lang="en-US" sz="2000" b="1">
                <a:latin typeface="Arial"/>
                <a:cs typeface="Arial"/>
              </a:rPr>
              <a:t>boundary work</a:t>
            </a:r>
          </a:p>
          <a:p>
            <a:pPr marL="355600" indent="-342900">
              <a:lnSpc>
                <a:spcPct val="105000"/>
              </a:lnSpc>
              <a:spcBef>
                <a:spcPts val="800"/>
              </a:spcBef>
              <a:buFont typeface="System Font Regular"/>
              <a:buChar char="–"/>
              <a:tabLst>
                <a:tab pos="393065" algn="l"/>
              </a:tabLst>
            </a:pPr>
            <a:r>
              <a:rPr lang="en-US" sz="2000">
                <a:latin typeface="Arial"/>
                <a:cs typeface="Arial"/>
              </a:rPr>
              <a:t>It contributes to the transformation of </a:t>
            </a:r>
            <a:r>
              <a:rPr lang="en-US" sz="2000" b="1">
                <a:latin typeface="Arial"/>
                <a:cs typeface="Arial"/>
              </a:rPr>
              <a:t>epistemic</a:t>
            </a:r>
            <a:r>
              <a:rPr lang="en-US" sz="2000">
                <a:latin typeface="Arial"/>
                <a:cs typeface="Arial"/>
              </a:rPr>
              <a:t> </a:t>
            </a:r>
            <a:r>
              <a:rPr lang="en-US" sz="2000" b="1">
                <a:latin typeface="Arial"/>
                <a:cs typeface="Arial"/>
              </a:rPr>
              <a:t>cultures, </a:t>
            </a:r>
            <a:r>
              <a:rPr lang="en-US" sz="2000">
                <a:latin typeface="Arial"/>
                <a:cs typeface="Arial"/>
              </a:rPr>
              <a:t>which in turn influence the scope of change</a:t>
            </a:r>
          </a:p>
          <a:p>
            <a:pPr marL="355600" indent="-342900">
              <a:lnSpc>
                <a:spcPct val="105000"/>
              </a:lnSpc>
              <a:spcBef>
                <a:spcPts val="800"/>
              </a:spcBef>
              <a:buFont typeface="System Font Regular"/>
              <a:buChar char="–"/>
              <a:tabLst>
                <a:tab pos="393065" algn="l"/>
              </a:tabLst>
            </a:pPr>
            <a:endParaRPr sz="2000">
              <a:latin typeface="Arial"/>
              <a:cs typeface="Arial"/>
            </a:endParaRPr>
          </a:p>
        </p:txBody>
      </p:sp>
      <p:sp>
        <p:nvSpPr>
          <p:cNvPr id="4" name="object 4">
            <a:extLst>
              <a:ext uri="{FF2B5EF4-FFF2-40B4-BE49-F238E27FC236}">
                <a16:creationId xmlns:a16="http://schemas.microsoft.com/office/drawing/2014/main" id="{82C796E6-32D3-4575-89CB-EA36F88180BA}"/>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5" name="object 5">
            <a:extLst>
              <a:ext uri="{FF2B5EF4-FFF2-40B4-BE49-F238E27FC236}">
                <a16:creationId xmlns:a16="http://schemas.microsoft.com/office/drawing/2014/main" id="{ECFB2E37-2178-F2B8-F061-15245C74044A}"/>
              </a:ext>
            </a:extLst>
          </p:cNvPr>
          <p:cNvSpPr txBox="1">
            <a:spLocks noGrp="1"/>
          </p:cNvSpPr>
          <p:nvPr>
            <p:ph type="sldNum" sz="quarter" idx="7"/>
          </p:nvPr>
        </p:nvSpPr>
        <p:spPr>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t>6</a:t>
            </a:fld>
            <a:endParaRPr spc="-25"/>
          </a:p>
        </p:txBody>
      </p:sp>
      <p:sp>
        <p:nvSpPr>
          <p:cNvPr id="6" name="object 5">
            <a:extLst>
              <a:ext uri="{FF2B5EF4-FFF2-40B4-BE49-F238E27FC236}">
                <a16:creationId xmlns:a16="http://schemas.microsoft.com/office/drawing/2014/main" id="{04A3B445-6F2C-989F-1A1A-FE017FFB0F05}"/>
              </a:ext>
            </a:extLst>
          </p:cNvPr>
          <p:cNvSpPr/>
          <p:nvPr/>
        </p:nvSpPr>
        <p:spPr>
          <a:xfrm>
            <a:off x="8720254" y="692362"/>
            <a:ext cx="3452732" cy="3377833"/>
          </a:xfrm>
          <a:custGeom>
            <a:avLst/>
            <a:gdLst/>
            <a:ahLst/>
            <a:cxnLst/>
            <a:rect l="l" t="t" r="r" b="b"/>
            <a:pathLst>
              <a:path w="5167630" h="5203190">
                <a:moveTo>
                  <a:pt x="2316467" y="0"/>
                </a:moveTo>
                <a:lnTo>
                  <a:pt x="1749031" y="328917"/>
                </a:lnTo>
                <a:lnTo>
                  <a:pt x="1743430" y="329133"/>
                </a:lnTo>
                <a:lnTo>
                  <a:pt x="1730730" y="339686"/>
                </a:lnTo>
                <a:lnTo>
                  <a:pt x="1650010" y="379146"/>
                </a:lnTo>
                <a:lnTo>
                  <a:pt x="1590895" y="399092"/>
                </a:lnTo>
                <a:lnTo>
                  <a:pt x="1530708" y="417342"/>
                </a:lnTo>
                <a:lnTo>
                  <a:pt x="1441627" y="443229"/>
                </a:lnTo>
                <a:lnTo>
                  <a:pt x="1369301" y="519429"/>
                </a:lnTo>
                <a:lnTo>
                  <a:pt x="774090" y="553008"/>
                </a:lnTo>
                <a:lnTo>
                  <a:pt x="500926" y="1581340"/>
                </a:lnTo>
                <a:lnTo>
                  <a:pt x="449262" y="1640966"/>
                </a:lnTo>
                <a:lnTo>
                  <a:pt x="444014" y="1677227"/>
                </a:lnTo>
                <a:lnTo>
                  <a:pt x="427625" y="1794428"/>
                </a:lnTo>
                <a:lnTo>
                  <a:pt x="417611" y="1861222"/>
                </a:lnTo>
                <a:lnTo>
                  <a:pt x="407134" y="1924047"/>
                </a:lnTo>
                <a:lnTo>
                  <a:pt x="396757" y="1975829"/>
                </a:lnTo>
                <a:lnTo>
                  <a:pt x="387045" y="2009495"/>
                </a:lnTo>
                <a:lnTo>
                  <a:pt x="0" y="3465766"/>
                </a:lnTo>
                <a:lnTo>
                  <a:pt x="499846" y="3790594"/>
                </a:lnTo>
                <a:lnTo>
                  <a:pt x="524814" y="3892842"/>
                </a:lnTo>
                <a:lnTo>
                  <a:pt x="548824" y="3918187"/>
                </a:lnTo>
                <a:lnTo>
                  <a:pt x="581638" y="3951752"/>
                </a:lnTo>
                <a:lnTo>
                  <a:pt x="619039" y="3990652"/>
                </a:lnTo>
                <a:lnTo>
                  <a:pt x="656811" y="4032002"/>
                </a:lnTo>
                <a:lnTo>
                  <a:pt x="690736" y="4072919"/>
                </a:lnTo>
                <a:lnTo>
                  <a:pt x="716596" y="4110517"/>
                </a:lnTo>
                <a:lnTo>
                  <a:pt x="730173" y="4141914"/>
                </a:lnTo>
                <a:lnTo>
                  <a:pt x="737318" y="4151310"/>
                </a:lnTo>
                <a:lnTo>
                  <a:pt x="778063" y="4218341"/>
                </a:lnTo>
                <a:lnTo>
                  <a:pt x="808226" y="4269778"/>
                </a:lnTo>
                <a:lnTo>
                  <a:pt x="842625" y="4329031"/>
                </a:lnTo>
                <a:lnTo>
                  <a:pt x="1018000" y="4634080"/>
                </a:lnTo>
                <a:lnTo>
                  <a:pt x="1057645" y="4702352"/>
                </a:lnTo>
                <a:lnTo>
                  <a:pt x="1064056" y="4712576"/>
                </a:lnTo>
                <a:lnTo>
                  <a:pt x="2906941" y="5202948"/>
                </a:lnTo>
                <a:lnTo>
                  <a:pt x="3474377" y="4873815"/>
                </a:lnTo>
                <a:lnTo>
                  <a:pt x="3479977" y="4873599"/>
                </a:lnTo>
                <a:lnTo>
                  <a:pt x="3523327" y="4844416"/>
                </a:lnTo>
                <a:lnTo>
                  <a:pt x="3572909" y="4824028"/>
                </a:lnTo>
                <a:lnTo>
                  <a:pt x="3632269" y="4803948"/>
                </a:lnTo>
                <a:lnTo>
                  <a:pt x="3692683" y="4785591"/>
                </a:lnTo>
                <a:lnTo>
                  <a:pt x="3781780" y="4759718"/>
                </a:lnTo>
                <a:lnTo>
                  <a:pt x="3916743" y="4617427"/>
                </a:lnTo>
                <a:lnTo>
                  <a:pt x="4073245" y="4526800"/>
                </a:lnTo>
                <a:lnTo>
                  <a:pt x="4505706" y="4437468"/>
                </a:lnTo>
                <a:lnTo>
                  <a:pt x="5167007" y="1949653"/>
                </a:lnTo>
                <a:lnTo>
                  <a:pt x="4835931" y="1657108"/>
                </a:lnTo>
                <a:lnTo>
                  <a:pt x="4745088" y="1500390"/>
                </a:lnTo>
                <a:lnTo>
                  <a:pt x="4698593" y="1309890"/>
                </a:lnTo>
                <a:lnTo>
                  <a:pt x="4674590" y="1284653"/>
                </a:lnTo>
                <a:lnTo>
                  <a:pt x="4641774" y="1251111"/>
                </a:lnTo>
                <a:lnTo>
                  <a:pt x="4604366" y="1212185"/>
                </a:lnTo>
                <a:lnTo>
                  <a:pt x="4566586" y="1170794"/>
                </a:lnTo>
                <a:lnTo>
                  <a:pt x="4532655" y="1129858"/>
                </a:lnTo>
                <a:lnTo>
                  <a:pt x="4506793" y="1092298"/>
                </a:lnTo>
                <a:lnTo>
                  <a:pt x="4493221" y="1061034"/>
                </a:lnTo>
                <a:lnTo>
                  <a:pt x="4488713" y="1058240"/>
                </a:lnTo>
                <a:lnTo>
                  <a:pt x="4159567" y="490372"/>
                </a:lnTo>
                <a:lnTo>
                  <a:pt x="2316467" y="0"/>
                </a:lnTo>
                <a:close/>
              </a:path>
            </a:pathLst>
          </a:custGeom>
          <a:solidFill>
            <a:srgbClr val="E3DB14"/>
          </a:solidFill>
        </p:spPr>
        <p:txBody>
          <a:bodyPr wrap="square" lIns="0" tIns="0" rIns="0" bIns="0" rtlCol="0"/>
          <a:lstStyle/>
          <a:p>
            <a:endParaRPr/>
          </a:p>
        </p:txBody>
      </p:sp>
      <p:pic>
        <p:nvPicPr>
          <p:cNvPr id="8" name="object 6">
            <a:extLst>
              <a:ext uri="{FF2B5EF4-FFF2-40B4-BE49-F238E27FC236}">
                <a16:creationId xmlns:a16="http://schemas.microsoft.com/office/drawing/2014/main" id="{B5A3669B-AE82-57FD-23E5-073FD9B33DBE}"/>
              </a:ext>
            </a:extLst>
          </p:cNvPr>
          <p:cNvPicPr/>
          <p:nvPr/>
        </p:nvPicPr>
        <p:blipFill>
          <a:blip r:embed="rId2" cstate="print"/>
          <a:stretch>
            <a:fillRect/>
          </a:stretch>
        </p:blipFill>
        <p:spPr>
          <a:xfrm>
            <a:off x="9231212" y="1107617"/>
            <a:ext cx="2430816" cy="2547322"/>
          </a:xfrm>
          <a:prstGeom prst="rect">
            <a:avLst/>
          </a:prstGeom>
        </p:spPr>
      </p:pic>
    </p:spTree>
    <p:extLst>
      <p:ext uri="{BB962C8B-B14F-4D97-AF65-F5344CB8AC3E}">
        <p14:creationId xmlns:p14="http://schemas.microsoft.com/office/powerpoint/2010/main" val="4244371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D1A5A98-22AD-1525-885C-71C27489DD4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6C29C19-12D0-D168-39BC-D2D9CF82A6F3}"/>
              </a:ext>
            </a:extLst>
          </p:cNvPr>
          <p:cNvSpPr txBox="1">
            <a:spLocks noGrp="1"/>
          </p:cNvSpPr>
          <p:nvPr>
            <p:ph type="title"/>
          </p:nvPr>
        </p:nvSpPr>
        <p:spPr>
          <a:xfrm>
            <a:off x="535767" y="373757"/>
            <a:ext cx="5611667" cy="912185"/>
          </a:xfrm>
          <a:prstGeom prst="rect">
            <a:avLst/>
          </a:prstGeom>
        </p:spPr>
        <p:txBody>
          <a:bodyPr vert="horz" wrap="square" lIns="0" tIns="171843" rIns="0" bIns="0" rtlCol="0">
            <a:spAutoFit/>
          </a:bodyPr>
          <a:lstStyle/>
          <a:p>
            <a:pPr marL="99060">
              <a:lnSpc>
                <a:spcPct val="100000"/>
              </a:lnSpc>
              <a:spcBef>
                <a:spcPts val="100"/>
              </a:spcBef>
            </a:pPr>
            <a:r>
              <a:rPr lang="en-US"/>
              <a:t>CONTEXT</a:t>
            </a:r>
            <a:endParaRPr/>
          </a:p>
        </p:txBody>
      </p:sp>
      <p:sp>
        <p:nvSpPr>
          <p:cNvPr id="3" name="object 3">
            <a:extLst>
              <a:ext uri="{FF2B5EF4-FFF2-40B4-BE49-F238E27FC236}">
                <a16:creationId xmlns:a16="http://schemas.microsoft.com/office/drawing/2014/main" id="{695E89CA-26CE-E16C-95B2-AA62BE71F2B0}"/>
              </a:ext>
            </a:extLst>
          </p:cNvPr>
          <p:cNvSpPr txBox="1"/>
          <p:nvPr/>
        </p:nvSpPr>
        <p:spPr>
          <a:xfrm>
            <a:off x="622228" y="1841500"/>
            <a:ext cx="6570310" cy="4681474"/>
          </a:xfrm>
          <a:prstGeom prst="rect">
            <a:avLst/>
          </a:prstGeom>
        </p:spPr>
        <p:txBody>
          <a:bodyPr vert="horz" wrap="square" lIns="0" tIns="12700" rIns="0" bIns="0" rtlCol="0">
            <a:spAutoFit/>
          </a:bodyPr>
          <a:lstStyle/>
          <a:p>
            <a:pPr marL="12700" marR="5080">
              <a:lnSpc>
                <a:spcPts val="3400"/>
              </a:lnSpc>
              <a:spcBef>
                <a:spcPts val="100"/>
              </a:spcBef>
            </a:pPr>
            <a:r>
              <a:rPr lang="en-US" sz="3000" b="1">
                <a:solidFill>
                  <a:srgbClr val="0084FF"/>
                </a:solidFill>
                <a:latin typeface="Arial" panose="020B0604020202020204" pitchFamily="34" charset="0"/>
                <a:cs typeface="Arial" panose="020B0604020202020204" pitchFamily="34" charset="0"/>
              </a:rPr>
              <a:t>DRI and Culture</a:t>
            </a:r>
          </a:p>
          <a:p>
            <a:pPr marL="12700" marR="5080">
              <a:lnSpc>
                <a:spcPts val="3400"/>
              </a:lnSpc>
              <a:spcBef>
                <a:spcPts val="100"/>
              </a:spcBef>
            </a:pPr>
            <a:endParaRPr lang="en-GB" sz="3000" b="1">
              <a:latin typeface="Arial" panose="020B0604020202020204" pitchFamily="34" charset="0"/>
              <a:cs typeface="Arial" panose="020B0604020202020204" pitchFamily="34" charset="0"/>
            </a:endParaRPr>
          </a:p>
          <a:p>
            <a:pPr marL="355600" indent="-342900">
              <a:lnSpc>
                <a:spcPct val="105000"/>
              </a:lnSpc>
              <a:spcBef>
                <a:spcPts val="1395"/>
              </a:spcBef>
              <a:buFont typeface="System Font Regular"/>
              <a:buChar char="–"/>
              <a:tabLst>
                <a:tab pos="393065" algn="l"/>
              </a:tabLst>
            </a:pPr>
            <a:r>
              <a:rPr lang="en-US" sz="2000" b="1"/>
              <a:t>Culture</a:t>
            </a:r>
            <a:r>
              <a:rPr lang="en-US" sz="2000"/>
              <a:t> is usually described as the shared norms, values, and customs of a group, expressed and reinforced through everyday practices</a:t>
            </a:r>
          </a:p>
          <a:p>
            <a:pPr marL="355600" indent="-342900">
              <a:lnSpc>
                <a:spcPct val="105000"/>
              </a:lnSpc>
              <a:spcBef>
                <a:spcPts val="1395"/>
              </a:spcBef>
              <a:buFont typeface="System Font Regular"/>
              <a:buChar char="–"/>
              <a:tabLst>
                <a:tab pos="393065" algn="l"/>
              </a:tabLst>
            </a:pPr>
            <a:endParaRPr lang="en-US" sz="2000"/>
          </a:p>
          <a:p>
            <a:pPr marL="355600" indent="-342900">
              <a:lnSpc>
                <a:spcPct val="105000"/>
              </a:lnSpc>
              <a:spcBef>
                <a:spcPts val="1395"/>
              </a:spcBef>
              <a:buFont typeface="System Font Regular"/>
              <a:buChar char="–"/>
              <a:tabLst>
                <a:tab pos="393065" algn="l"/>
              </a:tabLst>
            </a:pPr>
            <a:r>
              <a:rPr lang="en-US" sz="2000">
                <a:latin typeface="Arial"/>
                <a:cs typeface="Arial"/>
              </a:rPr>
              <a:t>But “</a:t>
            </a:r>
            <a:r>
              <a:rPr lang="en-US" sz="2000" b="1">
                <a:latin typeface="Arial"/>
                <a:cs typeface="Arial"/>
              </a:rPr>
              <a:t>culture”</a:t>
            </a:r>
            <a:r>
              <a:rPr lang="en-US" sz="2000">
                <a:latin typeface="Arial"/>
                <a:cs typeface="Arial"/>
              </a:rPr>
              <a:t> is far beyond customs and involves </a:t>
            </a:r>
            <a:r>
              <a:rPr lang="en-US" sz="2000" i="1">
                <a:latin typeface="Arial"/>
                <a:cs typeface="Arial"/>
              </a:rPr>
              <a:t>objects</a:t>
            </a:r>
            <a:r>
              <a:rPr lang="en-US" sz="2000">
                <a:latin typeface="Arial"/>
                <a:cs typeface="Arial"/>
              </a:rPr>
              <a:t> like digital technologies and infrastructures</a:t>
            </a:r>
          </a:p>
          <a:p>
            <a:pPr marL="355600" indent="-342900">
              <a:lnSpc>
                <a:spcPct val="105000"/>
              </a:lnSpc>
              <a:spcBef>
                <a:spcPts val="1395"/>
              </a:spcBef>
              <a:buFont typeface="System Font Regular"/>
              <a:buChar char="–"/>
              <a:tabLst>
                <a:tab pos="393065" algn="l"/>
              </a:tabLst>
            </a:pPr>
            <a:endParaRPr lang="en-US" sz="2000">
              <a:latin typeface="Arial"/>
              <a:cs typeface="Arial"/>
            </a:endParaRPr>
          </a:p>
          <a:p>
            <a:pPr marL="355600" indent="-342900">
              <a:lnSpc>
                <a:spcPct val="105000"/>
              </a:lnSpc>
              <a:spcBef>
                <a:spcPts val="1395"/>
              </a:spcBef>
              <a:buFont typeface="System Font Regular"/>
              <a:buChar char="–"/>
              <a:tabLst>
                <a:tab pos="393065" algn="l"/>
              </a:tabLst>
            </a:pPr>
            <a:r>
              <a:rPr lang="en-US" sz="2000">
                <a:latin typeface="Arial"/>
                <a:cs typeface="Arial"/>
              </a:rPr>
              <a:t>DRI is part of the </a:t>
            </a:r>
            <a:r>
              <a:rPr lang="en-US" sz="2000" b="1">
                <a:latin typeface="Arial"/>
                <a:cs typeface="Arial"/>
              </a:rPr>
              <a:t>Culture</a:t>
            </a:r>
            <a:r>
              <a:rPr lang="en-US" sz="2000">
                <a:latin typeface="Arial"/>
                <a:cs typeface="Arial"/>
              </a:rPr>
              <a:t>; they are not separate: </a:t>
            </a:r>
            <a:r>
              <a:rPr lang="en-US" sz="2000" b="1">
                <a:latin typeface="Arial"/>
                <a:cs typeface="Arial"/>
              </a:rPr>
              <a:t>federated DRI as a Culture</a:t>
            </a:r>
            <a:endParaRPr sz="2000" b="1">
              <a:latin typeface="Arial"/>
              <a:cs typeface="Arial"/>
            </a:endParaRPr>
          </a:p>
        </p:txBody>
      </p:sp>
      <p:sp>
        <p:nvSpPr>
          <p:cNvPr id="4" name="object 4">
            <a:extLst>
              <a:ext uri="{FF2B5EF4-FFF2-40B4-BE49-F238E27FC236}">
                <a16:creationId xmlns:a16="http://schemas.microsoft.com/office/drawing/2014/main" id="{0910EA0F-A826-BC1B-0DF1-1132F889BCF7}"/>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5" name="object 5">
            <a:extLst>
              <a:ext uri="{FF2B5EF4-FFF2-40B4-BE49-F238E27FC236}">
                <a16:creationId xmlns:a16="http://schemas.microsoft.com/office/drawing/2014/main" id="{190BA0D4-BC3C-979E-63CA-453C0094C3FE}"/>
              </a:ext>
            </a:extLst>
          </p:cNvPr>
          <p:cNvSpPr txBox="1">
            <a:spLocks noGrp="1"/>
          </p:cNvSpPr>
          <p:nvPr>
            <p:ph type="sldNum" sz="quarter" idx="7"/>
          </p:nvPr>
        </p:nvSpPr>
        <p:spPr>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t>7</a:t>
            </a:fld>
            <a:endParaRPr spc="-25"/>
          </a:p>
        </p:txBody>
      </p:sp>
      <p:grpSp>
        <p:nvGrpSpPr>
          <p:cNvPr id="13" name="object 2">
            <a:extLst>
              <a:ext uri="{FF2B5EF4-FFF2-40B4-BE49-F238E27FC236}">
                <a16:creationId xmlns:a16="http://schemas.microsoft.com/office/drawing/2014/main" id="{FAC19CAE-5066-3144-C245-E093B3C7BE8F}"/>
              </a:ext>
            </a:extLst>
          </p:cNvPr>
          <p:cNvGrpSpPr/>
          <p:nvPr/>
        </p:nvGrpSpPr>
        <p:grpSpPr>
          <a:xfrm>
            <a:off x="7008284" y="1"/>
            <a:ext cx="5611667" cy="7035800"/>
            <a:chOff x="6302953" y="1"/>
            <a:chExt cx="6316998" cy="7035800"/>
          </a:xfrm>
        </p:grpSpPr>
        <p:pic>
          <p:nvPicPr>
            <p:cNvPr id="14" name="object 3">
              <a:extLst>
                <a:ext uri="{FF2B5EF4-FFF2-40B4-BE49-F238E27FC236}">
                  <a16:creationId xmlns:a16="http://schemas.microsoft.com/office/drawing/2014/main" id="{09867EE8-6580-2FEB-E4A3-EB34BB3D287A}"/>
                </a:ext>
              </a:extLst>
            </p:cNvPr>
            <p:cNvPicPr/>
            <p:nvPr/>
          </p:nvPicPr>
          <p:blipFill>
            <a:blip r:embed="rId2" cstate="print">
              <a:extLst>
                <a:ext uri="{28A0092B-C50C-407E-A947-70E740481C1C}">
                  <a14:useLocalDpi xmlns:a14="http://schemas.microsoft.com/office/drawing/2010/main" val="0"/>
                </a:ext>
              </a:extLst>
            </a:blip>
            <a:srcRect/>
            <a:stretch/>
          </p:blipFill>
          <p:spPr>
            <a:xfrm>
              <a:off x="6302953" y="1"/>
              <a:ext cx="6316998" cy="7035800"/>
            </a:xfrm>
            <a:prstGeom prst="rect">
              <a:avLst/>
            </a:prstGeom>
          </p:spPr>
        </p:pic>
        <p:sp>
          <p:nvSpPr>
            <p:cNvPr id="15" name="object 4">
              <a:extLst>
                <a:ext uri="{FF2B5EF4-FFF2-40B4-BE49-F238E27FC236}">
                  <a16:creationId xmlns:a16="http://schemas.microsoft.com/office/drawing/2014/main" id="{3143607B-C244-17B9-B153-B9BE2F0D5FF7}"/>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FFFFFF"/>
            </a:solidFill>
          </p:spPr>
          <p:txBody>
            <a:bodyPr wrap="square" lIns="0" tIns="0" rIns="0" bIns="0" rtlCol="0"/>
            <a:lstStyle/>
            <a:p>
              <a:endParaRPr/>
            </a:p>
          </p:txBody>
        </p:sp>
      </p:grpSp>
    </p:spTree>
    <p:extLst>
      <p:ext uri="{BB962C8B-B14F-4D97-AF65-F5344CB8AC3E}">
        <p14:creationId xmlns:p14="http://schemas.microsoft.com/office/powerpoint/2010/main" val="1160016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ECD759B-9189-9B22-4115-19C547B7005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DE53195-BE85-48DF-C9E8-0F4CB5B06E7B}"/>
              </a:ext>
            </a:extLst>
          </p:cNvPr>
          <p:cNvSpPr txBox="1">
            <a:spLocks noGrp="1"/>
          </p:cNvSpPr>
          <p:nvPr>
            <p:ph type="title"/>
          </p:nvPr>
        </p:nvSpPr>
        <p:spPr>
          <a:xfrm>
            <a:off x="535767" y="373757"/>
            <a:ext cx="5611667" cy="912185"/>
          </a:xfrm>
          <a:prstGeom prst="rect">
            <a:avLst/>
          </a:prstGeom>
        </p:spPr>
        <p:txBody>
          <a:bodyPr vert="horz" wrap="square" lIns="0" tIns="171843" rIns="0" bIns="0" rtlCol="0">
            <a:spAutoFit/>
          </a:bodyPr>
          <a:lstStyle/>
          <a:p>
            <a:pPr marL="99060">
              <a:lnSpc>
                <a:spcPct val="100000"/>
              </a:lnSpc>
              <a:spcBef>
                <a:spcPts val="100"/>
              </a:spcBef>
            </a:pPr>
            <a:r>
              <a:rPr lang="en-US"/>
              <a:t>CONTEXT</a:t>
            </a:r>
            <a:endParaRPr/>
          </a:p>
        </p:txBody>
      </p:sp>
      <p:sp>
        <p:nvSpPr>
          <p:cNvPr id="3" name="object 3">
            <a:extLst>
              <a:ext uri="{FF2B5EF4-FFF2-40B4-BE49-F238E27FC236}">
                <a16:creationId xmlns:a16="http://schemas.microsoft.com/office/drawing/2014/main" id="{D6320777-401A-25EE-DAF2-A1DCBC9E2106}"/>
              </a:ext>
            </a:extLst>
          </p:cNvPr>
          <p:cNvSpPr txBox="1"/>
          <p:nvPr/>
        </p:nvSpPr>
        <p:spPr>
          <a:xfrm>
            <a:off x="622227" y="1841500"/>
            <a:ext cx="5611667" cy="4825103"/>
          </a:xfrm>
          <a:prstGeom prst="rect">
            <a:avLst/>
          </a:prstGeom>
        </p:spPr>
        <p:txBody>
          <a:bodyPr vert="horz" wrap="square" lIns="0" tIns="12700" rIns="0" bIns="0" rtlCol="0">
            <a:spAutoFit/>
          </a:bodyPr>
          <a:lstStyle/>
          <a:p>
            <a:pPr marL="12700" marR="5080">
              <a:lnSpc>
                <a:spcPts val="3400"/>
              </a:lnSpc>
              <a:spcBef>
                <a:spcPts val="100"/>
              </a:spcBef>
            </a:pPr>
            <a:r>
              <a:rPr lang="en-US" sz="3000" b="1">
                <a:solidFill>
                  <a:srgbClr val="0084FF"/>
                </a:solidFill>
                <a:latin typeface="Arial" panose="020B0604020202020204" pitchFamily="34" charset="0"/>
                <a:cs typeface="Arial" panose="020B0604020202020204" pitchFamily="34" charset="0"/>
              </a:rPr>
              <a:t>DRI and Culture</a:t>
            </a:r>
          </a:p>
          <a:p>
            <a:pPr marL="12700" marR="5080">
              <a:lnSpc>
                <a:spcPts val="3400"/>
              </a:lnSpc>
              <a:spcBef>
                <a:spcPts val="100"/>
              </a:spcBef>
            </a:pPr>
            <a:endParaRPr lang="en-GB" sz="3000" b="1">
              <a:latin typeface="Arial" panose="020B0604020202020204" pitchFamily="34" charset="0"/>
              <a:cs typeface="Arial" panose="020B0604020202020204" pitchFamily="34" charset="0"/>
            </a:endParaRPr>
          </a:p>
          <a:p>
            <a:pPr marL="355600" indent="-342900">
              <a:lnSpc>
                <a:spcPct val="105000"/>
              </a:lnSpc>
              <a:spcBef>
                <a:spcPts val="1395"/>
              </a:spcBef>
              <a:buFont typeface="System Font Regular"/>
              <a:buChar char="–"/>
              <a:tabLst>
                <a:tab pos="393065" algn="l"/>
              </a:tabLst>
            </a:pPr>
            <a:r>
              <a:rPr lang="en-US" sz="2000">
                <a:latin typeface="Arial"/>
                <a:cs typeface="Arial"/>
              </a:rPr>
              <a:t>Federation as a</a:t>
            </a:r>
            <a:r>
              <a:rPr lang="en-US" sz="2000" b="1">
                <a:latin typeface="Arial"/>
                <a:cs typeface="Arial"/>
              </a:rPr>
              <a:t> “Cultural Practice” </a:t>
            </a:r>
            <a:r>
              <a:rPr lang="en-US" sz="2000">
                <a:latin typeface="Arial"/>
                <a:cs typeface="Arial"/>
              </a:rPr>
              <a:t>that involves </a:t>
            </a:r>
            <a:r>
              <a:rPr lang="en-US" sz="2000" b="1" i="1">
                <a:latin typeface="Arial"/>
                <a:cs typeface="Arial"/>
              </a:rPr>
              <a:t>material</a:t>
            </a:r>
            <a:r>
              <a:rPr lang="en-US" sz="2000" b="1">
                <a:latin typeface="Arial"/>
                <a:cs typeface="Arial"/>
              </a:rPr>
              <a:t> </a:t>
            </a:r>
            <a:r>
              <a:rPr lang="en-US" sz="2000">
                <a:latin typeface="Arial"/>
                <a:cs typeface="Arial"/>
              </a:rPr>
              <a:t>(standards, protocols and infrastructures), </a:t>
            </a:r>
            <a:r>
              <a:rPr lang="en-US" sz="2000" b="1" i="1">
                <a:latin typeface="Arial"/>
                <a:cs typeface="Arial"/>
              </a:rPr>
              <a:t>knowledge</a:t>
            </a:r>
            <a:r>
              <a:rPr lang="en-US" sz="2000">
                <a:latin typeface="Arial"/>
                <a:cs typeface="Arial"/>
              </a:rPr>
              <a:t> (how to integrate/share data) and </a:t>
            </a:r>
            <a:r>
              <a:rPr lang="en-US" sz="2000" b="1" i="1">
                <a:latin typeface="Arial"/>
                <a:cs typeface="Arial"/>
              </a:rPr>
              <a:t>meaning</a:t>
            </a:r>
            <a:r>
              <a:rPr lang="en-US" sz="2000">
                <a:latin typeface="Arial"/>
                <a:cs typeface="Arial"/>
              </a:rPr>
              <a:t> (how federation is valued/framed)</a:t>
            </a:r>
          </a:p>
          <a:p>
            <a:pPr marL="355600" indent="-342900">
              <a:lnSpc>
                <a:spcPct val="105000"/>
              </a:lnSpc>
              <a:spcBef>
                <a:spcPts val="1395"/>
              </a:spcBef>
              <a:buFont typeface="System Font Regular"/>
              <a:buChar char="–"/>
              <a:tabLst>
                <a:tab pos="393065" algn="l"/>
              </a:tabLst>
            </a:pPr>
            <a:endParaRPr lang="en-US" sz="2000" b="1">
              <a:latin typeface="Arial"/>
              <a:cs typeface="Arial"/>
            </a:endParaRPr>
          </a:p>
          <a:p>
            <a:pPr marL="355600" indent="-342900">
              <a:lnSpc>
                <a:spcPct val="105000"/>
              </a:lnSpc>
              <a:spcBef>
                <a:spcPts val="1395"/>
              </a:spcBef>
              <a:buFont typeface="System Font Regular"/>
              <a:buChar char="–"/>
              <a:tabLst>
                <a:tab pos="393065" algn="l"/>
              </a:tabLst>
            </a:pPr>
            <a:r>
              <a:rPr lang="en-US" sz="2000" b="1"/>
              <a:t>Federation</a:t>
            </a:r>
            <a:r>
              <a:rPr lang="en-US" sz="2000"/>
              <a:t> entails new forms of collaboration, communication, negotiation (standards, protocols), and knowledge sharing</a:t>
            </a:r>
          </a:p>
          <a:p>
            <a:pPr marL="12700">
              <a:lnSpc>
                <a:spcPct val="105000"/>
              </a:lnSpc>
              <a:spcBef>
                <a:spcPts val="1395"/>
              </a:spcBef>
              <a:tabLst>
                <a:tab pos="393065" algn="l"/>
              </a:tabLst>
            </a:pPr>
            <a:endParaRPr sz="2000" b="1">
              <a:latin typeface="Arial"/>
              <a:cs typeface="Arial"/>
            </a:endParaRPr>
          </a:p>
        </p:txBody>
      </p:sp>
      <p:sp>
        <p:nvSpPr>
          <p:cNvPr id="4" name="object 4">
            <a:extLst>
              <a:ext uri="{FF2B5EF4-FFF2-40B4-BE49-F238E27FC236}">
                <a16:creationId xmlns:a16="http://schemas.microsoft.com/office/drawing/2014/main" id="{6EBB4D8D-DAE5-67A6-900B-3708863FEF3F}"/>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5" name="object 5">
            <a:extLst>
              <a:ext uri="{FF2B5EF4-FFF2-40B4-BE49-F238E27FC236}">
                <a16:creationId xmlns:a16="http://schemas.microsoft.com/office/drawing/2014/main" id="{00DDC0DF-5812-EF6E-57CC-52373EB0B350}"/>
              </a:ext>
            </a:extLst>
          </p:cNvPr>
          <p:cNvSpPr txBox="1">
            <a:spLocks noGrp="1"/>
          </p:cNvSpPr>
          <p:nvPr>
            <p:ph type="sldNum" sz="quarter" idx="7"/>
          </p:nvPr>
        </p:nvSpPr>
        <p:spPr>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t>8</a:t>
            </a:fld>
            <a:endParaRPr spc="-25"/>
          </a:p>
        </p:txBody>
      </p:sp>
      <p:sp>
        <p:nvSpPr>
          <p:cNvPr id="6" name="Oval 5">
            <a:extLst>
              <a:ext uri="{FF2B5EF4-FFF2-40B4-BE49-F238E27FC236}">
                <a16:creationId xmlns:a16="http://schemas.microsoft.com/office/drawing/2014/main" id="{9570441E-837D-3736-6E22-FA520CD19153}"/>
              </a:ext>
            </a:extLst>
          </p:cNvPr>
          <p:cNvSpPr/>
          <p:nvPr/>
        </p:nvSpPr>
        <p:spPr>
          <a:xfrm>
            <a:off x="7708851" y="1393902"/>
            <a:ext cx="2319812" cy="2193618"/>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Material </a:t>
            </a:r>
            <a:endParaRPr lang="en-GB" b="1">
              <a:solidFill>
                <a:schemeClr val="tx1"/>
              </a:solidFill>
            </a:endParaRPr>
          </a:p>
        </p:txBody>
      </p:sp>
      <p:sp>
        <p:nvSpPr>
          <p:cNvPr id="7" name="Oval 6">
            <a:extLst>
              <a:ext uri="{FF2B5EF4-FFF2-40B4-BE49-F238E27FC236}">
                <a16:creationId xmlns:a16="http://schemas.microsoft.com/office/drawing/2014/main" id="{1F817280-0CA5-EB1C-28F8-044B730CA7C8}"/>
              </a:ext>
            </a:extLst>
          </p:cNvPr>
          <p:cNvSpPr/>
          <p:nvPr/>
        </p:nvSpPr>
        <p:spPr>
          <a:xfrm>
            <a:off x="9528957" y="1393902"/>
            <a:ext cx="2319812" cy="2193618"/>
          </a:xfrm>
          <a:prstGeom prst="ellipse">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Knowledge</a:t>
            </a:r>
            <a:endParaRPr lang="en-GB" b="1">
              <a:solidFill>
                <a:schemeClr val="tx1"/>
              </a:solidFill>
            </a:endParaRPr>
          </a:p>
        </p:txBody>
      </p:sp>
      <p:sp>
        <p:nvSpPr>
          <p:cNvPr id="8" name="Oval 7">
            <a:extLst>
              <a:ext uri="{FF2B5EF4-FFF2-40B4-BE49-F238E27FC236}">
                <a16:creationId xmlns:a16="http://schemas.microsoft.com/office/drawing/2014/main" id="{086B9DD4-FD76-2C96-B868-1320473D3A46}"/>
              </a:ext>
            </a:extLst>
          </p:cNvPr>
          <p:cNvSpPr/>
          <p:nvPr/>
        </p:nvSpPr>
        <p:spPr>
          <a:xfrm>
            <a:off x="8054000" y="2776499"/>
            <a:ext cx="3517548" cy="3089042"/>
          </a:xfrm>
          <a:prstGeom prst="ellipse">
            <a:avLst/>
          </a:prstGeom>
          <a:solidFill>
            <a:schemeClr val="accent1">
              <a:lumMod val="40000"/>
              <a:lumOff val="6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rPr>
              <a:t>Meaning</a:t>
            </a:r>
            <a:endParaRPr lang="en-GB" sz="4000" b="1">
              <a:solidFill>
                <a:schemeClr val="tx1"/>
              </a:solidFill>
            </a:endParaRPr>
          </a:p>
        </p:txBody>
      </p:sp>
      <p:sp>
        <p:nvSpPr>
          <p:cNvPr id="9" name="Arrow: Right 8">
            <a:extLst>
              <a:ext uri="{FF2B5EF4-FFF2-40B4-BE49-F238E27FC236}">
                <a16:creationId xmlns:a16="http://schemas.microsoft.com/office/drawing/2014/main" id="{7E486550-A7B7-187B-D141-94825CE4AA01}"/>
              </a:ext>
            </a:extLst>
          </p:cNvPr>
          <p:cNvSpPr/>
          <p:nvPr/>
        </p:nvSpPr>
        <p:spPr>
          <a:xfrm>
            <a:off x="6579043" y="3593302"/>
            <a:ext cx="1728439" cy="1321498"/>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527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ED90C39-7925-5B01-28DF-00D827F456F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7AB9AF0-6A0B-9AE0-2250-BF741B507E08}"/>
              </a:ext>
            </a:extLst>
          </p:cNvPr>
          <p:cNvSpPr txBox="1">
            <a:spLocks noGrp="1"/>
          </p:cNvSpPr>
          <p:nvPr>
            <p:ph type="title"/>
          </p:nvPr>
        </p:nvSpPr>
        <p:spPr>
          <a:xfrm>
            <a:off x="535767" y="373757"/>
            <a:ext cx="5611667" cy="912185"/>
          </a:xfrm>
          <a:prstGeom prst="rect">
            <a:avLst/>
          </a:prstGeom>
        </p:spPr>
        <p:txBody>
          <a:bodyPr vert="horz" wrap="square" lIns="0" tIns="171843" rIns="0" bIns="0" rtlCol="0">
            <a:spAutoFit/>
          </a:bodyPr>
          <a:lstStyle/>
          <a:p>
            <a:pPr marL="99060">
              <a:lnSpc>
                <a:spcPct val="100000"/>
              </a:lnSpc>
              <a:spcBef>
                <a:spcPts val="100"/>
              </a:spcBef>
            </a:pPr>
            <a:r>
              <a:rPr lang="en-US"/>
              <a:t>CONTEXT</a:t>
            </a:r>
            <a:endParaRPr/>
          </a:p>
        </p:txBody>
      </p:sp>
      <p:sp>
        <p:nvSpPr>
          <p:cNvPr id="3" name="object 3">
            <a:extLst>
              <a:ext uri="{FF2B5EF4-FFF2-40B4-BE49-F238E27FC236}">
                <a16:creationId xmlns:a16="http://schemas.microsoft.com/office/drawing/2014/main" id="{7B4CCD53-73AB-D1D4-1EB9-940C62752127}"/>
              </a:ext>
            </a:extLst>
          </p:cNvPr>
          <p:cNvSpPr txBox="1"/>
          <p:nvPr/>
        </p:nvSpPr>
        <p:spPr>
          <a:xfrm>
            <a:off x="622228" y="1841500"/>
            <a:ext cx="5812026" cy="5022593"/>
          </a:xfrm>
          <a:prstGeom prst="rect">
            <a:avLst/>
          </a:prstGeom>
        </p:spPr>
        <p:txBody>
          <a:bodyPr vert="horz" wrap="square" lIns="0" tIns="12700" rIns="0" bIns="0" rtlCol="0">
            <a:spAutoFit/>
          </a:bodyPr>
          <a:lstStyle/>
          <a:p>
            <a:pPr marL="12700" marR="5080">
              <a:lnSpc>
                <a:spcPts val="3400"/>
              </a:lnSpc>
              <a:spcBef>
                <a:spcPts val="100"/>
              </a:spcBef>
            </a:pPr>
            <a:r>
              <a:rPr lang="en-US" sz="3000" b="1">
                <a:solidFill>
                  <a:srgbClr val="0084FF"/>
                </a:solidFill>
                <a:latin typeface="Arial" panose="020B0604020202020204" pitchFamily="34" charset="0"/>
                <a:cs typeface="Arial" panose="020B0604020202020204" pitchFamily="34" charset="0"/>
              </a:rPr>
              <a:t>DRI and Culture</a:t>
            </a:r>
          </a:p>
          <a:p>
            <a:pPr marL="355600" indent="-342900">
              <a:lnSpc>
                <a:spcPct val="105000"/>
              </a:lnSpc>
              <a:spcBef>
                <a:spcPts val="1395"/>
              </a:spcBef>
              <a:buFont typeface="System Font Regular"/>
              <a:buChar char="–"/>
              <a:tabLst>
                <a:tab pos="393065" algn="l"/>
              </a:tabLst>
            </a:pPr>
            <a:r>
              <a:rPr lang="en-US" sz="2000" b="1"/>
              <a:t>The “meaning dimension”</a:t>
            </a:r>
            <a:r>
              <a:rPr lang="en-US" sz="2000"/>
              <a:t> involves how federation is valued and framed: it can be seen as a practical tool, a security requirement, a sign of being up-to-date, a marker of institutional modernity, or even as a burden or imposition.</a:t>
            </a:r>
          </a:p>
          <a:p>
            <a:pPr marL="355600" indent="-342900">
              <a:lnSpc>
                <a:spcPct val="105000"/>
              </a:lnSpc>
              <a:spcBef>
                <a:spcPts val="1395"/>
              </a:spcBef>
              <a:buFont typeface="System Font Regular"/>
              <a:buChar char="–"/>
              <a:tabLst>
                <a:tab pos="393065" algn="l"/>
              </a:tabLst>
            </a:pPr>
            <a:r>
              <a:rPr lang="en-US" sz="2000"/>
              <a:t>Federation can also carry </a:t>
            </a:r>
            <a:r>
              <a:rPr lang="en-US" sz="2000" b="1" i="1"/>
              <a:t>symbolic significance</a:t>
            </a:r>
            <a:r>
              <a:rPr lang="en-US" sz="2000"/>
              <a:t>: it may represent trust, credibility, and a sense of belonging to a broader academic/professional and technological community</a:t>
            </a:r>
          </a:p>
          <a:p>
            <a:pPr marL="12700">
              <a:lnSpc>
                <a:spcPct val="105000"/>
              </a:lnSpc>
              <a:spcBef>
                <a:spcPts val="1395"/>
              </a:spcBef>
              <a:tabLst>
                <a:tab pos="393065" algn="l"/>
              </a:tabLst>
            </a:pPr>
            <a:endParaRPr lang="en-US" sz="2000"/>
          </a:p>
          <a:p>
            <a:pPr marL="355600" indent="-342900">
              <a:lnSpc>
                <a:spcPct val="105000"/>
              </a:lnSpc>
              <a:spcBef>
                <a:spcPts val="1395"/>
              </a:spcBef>
              <a:buFont typeface="System Font Regular"/>
              <a:buChar char="–"/>
              <a:tabLst>
                <a:tab pos="393065" algn="l"/>
              </a:tabLst>
            </a:pPr>
            <a:endParaRPr sz="2000" b="1">
              <a:latin typeface="Arial"/>
              <a:cs typeface="Arial"/>
            </a:endParaRPr>
          </a:p>
        </p:txBody>
      </p:sp>
      <p:sp>
        <p:nvSpPr>
          <p:cNvPr id="4" name="object 4">
            <a:extLst>
              <a:ext uri="{FF2B5EF4-FFF2-40B4-BE49-F238E27FC236}">
                <a16:creationId xmlns:a16="http://schemas.microsoft.com/office/drawing/2014/main" id="{ABA0A958-9798-F501-F599-7D81E1986ABB}"/>
              </a:ext>
            </a:extLst>
          </p:cNvPr>
          <p:cNvSpPr/>
          <p:nvPr/>
        </p:nvSpPr>
        <p:spPr>
          <a:xfrm>
            <a:off x="11951084" y="237893"/>
            <a:ext cx="304800" cy="307340"/>
          </a:xfrm>
          <a:custGeom>
            <a:avLst/>
            <a:gdLst/>
            <a:ahLst/>
            <a:cxnLst/>
            <a:rect l="l" t="t" r="r" b="b"/>
            <a:pathLst>
              <a:path w="304800" h="307340">
                <a:moveTo>
                  <a:pt x="136639" y="0"/>
                </a:moveTo>
                <a:lnTo>
                  <a:pt x="103156" y="19418"/>
                </a:lnTo>
                <a:lnTo>
                  <a:pt x="102844" y="19418"/>
                </a:lnTo>
                <a:lnTo>
                  <a:pt x="102095" y="20040"/>
                </a:lnTo>
                <a:lnTo>
                  <a:pt x="98399" y="22174"/>
                </a:lnTo>
                <a:lnTo>
                  <a:pt x="85039" y="26149"/>
                </a:lnTo>
                <a:lnTo>
                  <a:pt x="80771" y="30645"/>
                </a:lnTo>
                <a:lnTo>
                  <a:pt x="45656" y="32626"/>
                </a:lnTo>
                <a:lnTo>
                  <a:pt x="29552" y="93281"/>
                </a:lnTo>
                <a:lnTo>
                  <a:pt x="26504" y="96799"/>
                </a:lnTo>
                <a:lnTo>
                  <a:pt x="24028" y="114058"/>
                </a:lnTo>
                <a:lnTo>
                  <a:pt x="0" y="204444"/>
                </a:lnTo>
                <a:lnTo>
                  <a:pt x="29476" y="223608"/>
                </a:lnTo>
                <a:lnTo>
                  <a:pt x="30949" y="229641"/>
                </a:lnTo>
                <a:lnTo>
                  <a:pt x="40563" y="239725"/>
                </a:lnTo>
                <a:lnTo>
                  <a:pt x="42722" y="243446"/>
                </a:lnTo>
                <a:lnTo>
                  <a:pt x="43065" y="244335"/>
                </a:lnTo>
                <a:lnTo>
                  <a:pt x="43345" y="244513"/>
                </a:lnTo>
                <a:lnTo>
                  <a:pt x="62763" y="277990"/>
                </a:lnTo>
                <a:lnTo>
                  <a:pt x="171475" y="306920"/>
                </a:lnTo>
                <a:lnTo>
                  <a:pt x="204939" y="287515"/>
                </a:lnTo>
                <a:lnTo>
                  <a:pt x="205251" y="287515"/>
                </a:lnTo>
                <a:lnTo>
                  <a:pt x="205993" y="286905"/>
                </a:lnTo>
                <a:lnTo>
                  <a:pt x="209727" y="284746"/>
                </a:lnTo>
                <a:lnTo>
                  <a:pt x="223088" y="280771"/>
                </a:lnTo>
                <a:lnTo>
                  <a:pt x="231051" y="272376"/>
                </a:lnTo>
                <a:lnTo>
                  <a:pt x="240271" y="267030"/>
                </a:lnTo>
                <a:lnTo>
                  <a:pt x="265785" y="261759"/>
                </a:lnTo>
                <a:lnTo>
                  <a:pt x="269310" y="248500"/>
                </a:lnTo>
                <a:lnTo>
                  <a:pt x="152565" y="248500"/>
                </a:lnTo>
                <a:lnTo>
                  <a:pt x="134518" y="233870"/>
                </a:lnTo>
                <a:lnTo>
                  <a:pt x="123012" y="231317"/>
                </a:lnTo>
                <a:lnTo>
                  <a:pt x="122286" y="231317"/>
                </a:lnTo>
                <a:lnTo>
                  <a:pt x="122008" y="231089"/>
                </a:lnTo>
                <a:lnTo>
                  <a:pt x="99631" y="226136"/>
                </a:lnTo>
                <a:lnTo>
                  <a:pt x="99301" y="225628"/>
                </a:lnTo>
                <a:lnTo>
                  <a:pt x="98640" y="225475"/>
                </a:lnTo>
                <a:lnTo>
                  <a:pt x="62610" y="169202"/>
                </a:lnTo>
                <a:lnTo>
                  <a:pt x="67551" y="146926"/>
                </a:lnTo>
                <a:lnTo>
                  <a:pt x="67475" y="146634"/>
                </a:lnTo>
                <a:lnTo>
                  <a:pt x="67767" y="145897"/>
                </a:lnTo>
                <a:lnTo>
                  <a:pt x="72809" y="123164"/>
                </a:lnTo>
                <a:lnTo>
                  <a:pt x="71183" y="107810"/>
                </a:lnTo>
                <a:lnTo>
                  <a:pt x="93281" y="93802"/>
                </a:lnTo>
                <a:lnTo>
                  <a:pt x="93560" y="93281"/>
                </a:lnTo>
                <a:lnTo>
                  <a:pt x="97332" y="91224"/>
                </a:lnTo>
                <a:lnTo>
                  <a:pt x="146913" y="59766"/>
                </a:lnTo>
                <a:lnTo>
                  <a:pt x="263243" y="59766"/>
                </a:lnTo>
                <a:lnTo>
                  <a:pt x="245363" y="28930"/>
                </a:lnTo>
                <a:lnTo>
                  <a:pt x="136639" y="0"/>
                </a:lnTo>
                <a:close/>
              </a:path>
              <a:path w="304800" h="307340">
                <a:moveTo>
                  <a:pt x="263243" y="59766"/>
                </a:moveTo>
                <a:lnTo>
                  <a:pt x="146913" y="59766"/>
                </a:lnTo>
                <a:lnTo>
                  <a:pt x="160223" y="67716"/>
                </a:lnTo>
                <a:lnTo>
                  <a:pt x="183300" y="72821"/>
                </a:lnTo>
                <a:lnTo>
                  <a:pt x="183845" y="72821"/>
                </a:lnTo>
                <a:lnTo>
                  <a:pt x="184048" y="72986"/>
                </a:lnTo>
                <a:lnTo>
                  <a:pt x="206451" y="77952"/>
                </a:lnTo>
                <a:lnTo>
                  <a:pt x="206781" y="78473"/>
                </a:lnTo>
                <a:lnTo>
                  <a:pt x="207429" y="78613"/>
                </a:lnTo>
                <a:lnTo>
                  <a:pt x="243458" y="134886"/>
                </a:lnTo>
                <a:lnTo>
                  <a:pt x="238518" y="157187"/>
                </a:lnTo>
                <a:lnTo>
                  <a:pt x="238582" y="157441"/>
                </a:lnTo>
                <a:lnTo>
                  <a:pt x="238302" y="158153"/>
                </a:lnTo>
                <a:lnTo>
                  <a:pt x="235699" y="169887"/>
                </a:lnTo>
                <a:lnTo>
                  <a:pt x="241465" y="192100"/>
                </a:lnTo>
                <a:lnTo>
                  <a:pt x="152565" y="248500"/>
                </a:lnTo>
                <a:lnTo>
                  <a:pt x="269310" y="248500"/>
                </a:lnTo>
                <a:lnTo>
                  <a:pt x="304799" y="115011"/>
                </a:lnTo>
                <a:lnTo>
                  <a:pt x="285267" y="97751"/>
                </a:lnTo>
                <a:lnTo>
                  <a:pt x="279907" y="88506"/>
                </a:lnTo>
                <a:lnTo>
                  <a:pt x="277164" y="77266"/>
                </a:lnTo>
                <a:lnTo>
                  <a:pt x="267550" y="67195"/>
                </a:lnTo>
                <a:lnTo>
                  <a:pt x="265379" y="63436"/>
                </a:lnTo>
                <a:lnTo>
                  <a:pt x="265048" y="62585"/>
                </a:lnTo>
                <a:lnTo>
                  <a:pt x="264782" y="62420"/>
                </a:lnTo>
                <a:lnTo>
                  <a:pt x="263243" y="59766"/>
                </a:lnTo>
                <a:close/>
              </a:path>
            </a:pathLst>
          </a:custGeom>
          <a:solidFill>
            <a:srgbClr val="0084FF"/>
          </a:solidFill>
        </p:spPr>
        <p:txBody>
          <a:bodyPr wrap="square" lIns="0" tIns="0" rIns="0" bIns="0" rtlCol="0"/>
          <a:lstStyle/>
          <a:p>
            <a:endParaRPr/>
          </a:p>
        </p:txBody>
      </p:sp>
      <p:sp>
        <p:nvSpPr>
          <p:cNvPr id="5" name="object 5">
            <a:extLst>
              <a:ext uri="{FF2B5EF4-FFF2-40B4-BE49-F238E27FC236}">
                <a16:creationId xmlns:a16="http://schemas.microsoft.com/office/drawing/2014/main" id="{B18B66FD-90FF-BDB2-1EA4-17368B2E3727}"/>
              </a:ext>
            </a:extLst>
          </p:cNvPr>
          <p:cNvSpPr txBox="1">
            <a:spLocks noGrp="1"/>
          </p:cNvSpPr>
          <p:nvPr>
            <p:ph type="sldNum" sz="quarter" idx="7"/>
          </p:nvPr>
        </p:nvSpPr>
        <p:spPr>
          <a:xfrm>
            <a:off x="12080106" y="6124501"/>
            <a:ext cx="226695" cy="226695"/>
          </a:xfrm>
          <a:prstGeom prst="rect">
            <a:avLst/>
          </a:prstGeom>
        </p:spPr>
        <p:txBody>
          <a:bodyPr vert="horz" wrap="square" lIns="0" tIns="19685" rIns="0" bIns="0" rtlCol="0">
            <a:spAutoFit/>
          </a:bodyPr>
          <a:lstStyle/>
          <a:p>
            <a:pPr marL="12700">
              <a:lnSpc>
                <a:spcPct val="100000"/>
              </a:lnSpc>
              <a:spcBef>
                <a:spcPts val="155"/>
              </a:spcBef>
            </a:pPr>
            <a:fld id="{81D60167-4931-47E6-BA6A-407CBD079E47}" type="slidenum">
              <a:rPr spc="-25" dirty="0"/>
              <a:t>9</a:t>
            </a:fld>
            <a:endParaRPr spc="-25"/>
          </a:p>
        </p:txBody>
      </p:sp>
      <p:sp>
        <p:nvSpPr>
          <p:cNvPr id="10" name="Oval 9">
            <a:extLst>
              <a:ext uri="{FF2B5EF4-FFF2-40B4-BE49-F238E27FC236}">
                <a16:creationId xmlns:a16="http://schemas.microsoft.com/office/drawing/2014/main" id="{D59A75FA-5BC1-3D72-5187-EDBB5C7E44DE}"/>
              </a:ext>
            </a:extLst>
          </p:cNvPr>
          <p:cNvSpPr/>
          <p:nvPr/>
        </p:nvSpPr>
        <p:spPr>
          <a:xfrm>
            <a:off x="7192537" y="925555"/>
            <a:ext cx="4497276" cy="4427034"/>
          </a:xfrm>
          <a:prstGeom prst="ellipse">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Meaning dimension</a:t>
            </a:r>
          </a:p>
          <a:p>
            <a:pPr algn="ctr"/>
            <a:endParaRPr lang="en-US" b="1">
              <a:solidFill>
                <a:schemeClr val="tx1"/>
              </a:solidFill>
            </a:endParaRPr>
          </a:p>
          <a:p>
            <a:pPr algn="ctr"/>
            <a:endParaRPr lang="en-US" b="1">
              <a:solidFill>
                <a:schemeClr val="tx1"/>
              </a:solidFill>
            </a:endParaRPr>
          </a:p>
          <a:p>
            <a:pPr algn="ctr"/>
            <a:endParaRPr lang="en-US" b="1">
              <a:solidFill>
                <a:schemeClr val="tx1"/>
              </a:solidFill>
            </a:endParaRPr>
          </a:p>
          <a:p>
            <a:pPr algn="ctr"/>
            <a:endParaRPr lang="en-US" b="1">
              <a:solidFill>
                <a:schemeClr val="tx1"/>
              </a:solidFill>
            </a:endParaRPr>
          </a:p>
          <a:p>
            <a:pPr algn="ctr"/>
            <a:endParaRPr lang="en-US" b="1">
              <a:solidFill>
                <a:schemeClr val="tx1"/>
              </a:solidFill>
            </a:endParaRPr>
          </a:p>
          <a:p>
            <a:pPr algn="ctr"/>
            <a:endParaRPr lang="en-US" b="1">
              <a:solidFill>
                <a:schemeClr val="tx1"/>
              </a:solidFill>
            </a:endParaRPr>
          </a:p>
          <a:p>
            <a:pPr algn="ctr"/>
            <a:endParaRPr lang="en-US" b="1">
              <a:solidFill>
                <a:schemeClr val="tx1"/>
              </a:solidFill>
            </a:endParaRPr>
          </a:p>
          <a:p>
            <a:pPr algn="ctr"/>
            <a:endParaRPr lang="en-US" b="1">
              <a:solidFill>
                <a:schemeClr val="tx1"/>
              </a:solidFill>
            </a:endParaRPr>
          </a:p>
          <a:p>
            <a:pPr algn="ctr"/>
            <a:endParaRPr lang="en-US" b="1">
              <a:solidFill>
                <a:schemeClr val="tx1"/>
              </a:solidFill>
            </a:endParaRPr>
          </a:p>
          <a:p>
            <a:pPr algn="ctr"/>
            <a:endParaRPr lang="en-GB" b="1">
              <a:solidFill>
                <a:schemeClr val="tx1"/>
              </a:solidFill>
            </a:endParaRPr>
          </a:p>
        </p:txBody>
      </p:sp>
      <p:sp>
        <p:nvSpPr>
          <p:cNvPr id="11" name="Oval 10">
            <a:extLst>
              <a:ext uri="{FF2B5EF4-FFF2-40B4-BE49-F238E27FC236}">
                <a16:creationId xmlns:a16="http://schemas.microsoft.com/office/drawing/2014/main" id="{04348099-92E1-0D7E-C624-5BB20CB53A22}"/>
              </a:ext>
            </a:extLst>
          </p:cNvPr>
          <p:cNvSpPr/>
          <p:nvPr/>
        </p:nvSpPr>
        <p:spPr>
          <a:xfrm>
            <a:off x="7917367" y="2699855"/>
            <a:ext cx="1505414" cy="1466987"/>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Values </a:t>
            </a:r>
            <a:endParaRPr lang="en-GB" b="1">
              <a:solidFill>
                <a:schemeClr val="tx1"/>
              </a:solidFill>
            </a:endParaRPr>
          </a:p>
        </p:txBody>
      </p:sp>
      <p:sp>
        <p:nvSpPr>
          <p:cNvPr id="12" name="Oval 11">
            <a:extLst>
              <a:ext uri="{FF2B5EF4-FFF2-40B4-BE49-F238E27FC236}">
                <a16:creationId xmlns:a16="http://schemas.microsoft.com/office/drawing/2014/main" id="{A56BB13E-FF94-6B76-9505-78B0D2E3F524}"/>
              </a:ext>
            </a:extLst>
          </p:cNvPr>
          <p:cNvSpPr/>
          <p:nvPr/>
        </p:nvSpPr>
        <p:spPr>
          <a:xfrm>
            <a:off x="9697932" y="2699856"/>
            <a:ext cx="1505414" cy="1466986"/>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Symbolic</a:t>
            </a:r>
            <a:endParaRPr lang="en-GB" sz="2000" b="1">
              <a:solidFill>
                <a:schemeClr val="tx1"/>
              </a:solidFill>
            </a:endParaRPr>
          </a:p>
        </p:txBody>
      </p:sp>
      <p:sp>
        <p:nvSpPr>
          <p:cNvPr id="13" name="Oval 12">
            <a:extLst>
              <a:ext uri="{FF2B5EF4-FFF2-40B4-BE49-F238E27FC236}">
                <a16:creationId xmlns:a16="http://schemas.microsoft.com/office/drawing/2014/main" id="{FF12BFE6-171D-D08A-031D-522F5D9918FE}"/>
              </a:ext>
            </a:extLst>
          </p:cNvPr>
          <p:cNvSpPr/>
          <p:nvPr/>
        </p:nvSpPr>
        <p:spPr>
          <a:xfrm>
            <a:off x="7025268" y="925554"/>
            <a:ext cx="5230616" cy="5459039"/>
          </a:xfrm>
          <a:prstGeom prst="ellipse">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1"/>
              </a:solidFill>
              <a:latin typeface="Arial" panose="020B0604020202020204" pitchFamily="34" charset="0"/>
              <a:cs typeface="Arial" panose="020B0604020202020204" pitchFamily="34" charset="0"/>
            </a:endParaRPr>
          </a:p>
          <a:p>
            <a:pPr algn="ctr"/>
            <a:endParaRPr lang="en-US" sz="2400" b="1">
              <a:solidFill>
                <a:schemeClr val="tx1"/>
              </a:solidFill>
              <a:latin typeface="Arial" panose="020B0604020202020204" pitchFamily="34" charset="0"/>
              <a:cs typeface="Arial" panose="020B0604020202020204" pitchFamily="34" charset="0"/>
            </a:endParaRPr>
          </a:p>
          <a:p>
            <a:pPr algn="ctr"/>
            <a:endParaRPr lang="en-US" sz="2400" b="1">
              <a:solidFill>
                <a:schemeClr val="tx1"/>
              </a:solidFill>
              <a:latin typeface="Arial" panose="020B0604020202020204" pitchFamily="34" charset="0"/>
              <a:cs typeface="Arial" panose="020B0604020202020204" pitchFamily="34" charset="0"/>
            </a:endParaRPr>
          </a:p>
          <a:p>
            <a:pPr algn="ctr"/>
            <a:r>
              <a:rPr lang="en-US" sz="2400" b="1">
                <a:solidFill>
                  <a:schemeClr val="tx1"/>
                </a:solidFill>
                <a:latin typeface="Arial" panose="020B0604020202020204" pitchFamily="34" charset="0"/>
                <a:cs typeface="Arial" panose="020B0604020202020204" pitchFamily="34" charset="0"/>
              </a:rPr>
              <a:t>Meaning dimension</a:t>
            </a:r>
          </a:p>
          <a:p>
            <a:pPr algn="ctr"/>
            <a:endParaRPr lang="en-US" sz="2400" b="1">
              <a:solidFill>
                <a:schemeClr val="tx1"/>
              </a:solidFill>
              <a:latin typeface="Arial" panose="020B0604020202020204" pitchFamily="34" charset="0"/>
              <a:cs typeface="Arial" panose="020B0604020202020204" pitchFamily="34" charset="0"/>
            </a:endParaRPr>
          </a:p>
          <a:p>
            <a:pPr algn="ctr"/>
            <a:endParaRPr lang="en-US" sz="2400" b="1">
              <a:solidFill>
                <a:schemeClr val="tx1"/>
              </a:solidFill>
              <a:latin typeface="Arial" panose="020B0604020202020204" pitchFamily="34" charset="0"/>
              <a:cs typeface="Arial" panose="020B0604020202020204" pitchFamily="34" charset="0"/>
            </a:endParaRPr>
          </a:p>
          <a:p>
            <a:pPr algn="ctr"/>
            <a:endParaRPr lang="en-US" sz="2400" b="1">
              <a:solidFill>
                <a:schemeClr val="tx1"/>
              </a:solidFill>
              <a:latin typeface="Arial" panose="020B0604020202020204" pitchFamily="34" charset="0"/>
              <a:cs typeface="Arial" panose="020B0604020202020204" pitchFamily="34" charset="0"/>
            </a:endParaRPr>
          </a:p>
          <a:p>
            <a:pPr algn="ctr"/>
            <a:endParaRPr lang="en-US" sz="2400" b="1">
              <a:solidFill>
                <a:schemeClr val="tx1"/>
              </a:solidFill>
              <a:latin typeface="Arial" panose="020B0604020202020204" pitchFamily="34" charset="0"/>
              <a:cs typeface="Arial" panose="020B0604020202020204" pitchFamily="34" charset="0"/>
            </a:endParaRPr>
          </a:p>
          <a:p>
            <a:pPr algn="ctr"/>
            <a:endParaRPr lang="en-US" sz="2400" b="1">
              <a:solidFill>
                <a:schemeClr val="tx1"/>
              </a:solidFill>
              <a:latin typeface="Arial" panose="020B0604020202020204" pitchFamily="34" charset="0"/>
              <a:cs typeface="Arial" panose="020B0604020202020204" pitchFamily="34" charset="0"/>
            </a:endParaRPr>
          </a:p>
          <a:p>
            <a:pPr algn="ctr"/>
            <a:endParaRPr lang="en-US" sz="2400" b="1">
              <a:solidFill>
                <a:schemeClr val="tx1"/>
              </a:solidFill>
              <a:latin typeface="Arial" panose="020B0604020202020204" pitchFamily="34" charset="0"/>
              <a:cs typeface="Arial" panose="020B0604020202020204" pitchFamily="34" charset="0"/>
            </a:endParaRPr>
          </a:p>
          <a:p>
            <a:pPr algn="ctr"/>
            <a:endParaRPr lang="en-US" sz="2400" b="1">
              <a:solidFill>
                <a:schemeClr val="tx1"/>
              </a:solidFill>
              <a:latin typeface="Arial" panose="020B0604020202020204" pitchFamily="34" charset="0"/>
              <a:cs typeface="Arial" panose="020B0604020202020204" pitchFamily="34" charset="0"/>
            </a:endParaRPr>
          </a:p>
          <a:p>
            <a:pPr algn="ctr"/>
            <a:endParaRPr lang="en-US" sz="2400" b="1">
              <a:solidFill>
                <a:schemeClr val="tx1"/>
              </a:solidFill>
              <a:latin typeface="Arial" panose="020B0604020202020204" pitchFamily="34" charset="0"/>
              <a:cs typeface="Arial" panose="020B0604020202020204" pitchFamily="34" charset="0"/>
            </a:endParaRPr>
          </a:p>
          <a:p>
            <a:pPr algn="ctr"/>
            <a:endParaRPr lang="en-US" sz="2400" b="1">
              <a:solidFill>
                <a:schemeClr val="tx1"/>
              </a:solidFill>
              <a:latin typeface="Arial" panose="020B0604020202020204" pitchFamily="34" charset="0"/>
              <a:cs typeface="Arial" panose="020B0604020202020204" pitchFamily="34" charset="0"/>
            </a:endParaRPr>
          </a:p>
          <a:p>
            <a:pPr algn="ctr"/>
            <a:endParaRPr lang="en-US" sz="2400" b="1">
              <a:solidFill>
                <a:schemeClr val="tx1"/>
              </a:solidFill>
              <a:latin typeface="Arial" panose="020B0604020202020204" pitchFamily="34" charset="0"/>
              <a:cs typeface="Arial" panose="020B0604020202020204" pitchFamily="34" charset="0"/>
            </a:endParaRPr>
          </a:p>
          <a:p>
            <a:pPr algn="ctr"/>
            <a:endParaRPr lang="en-US" sz="2400" b="1">
              <a:solidFill>
                <a:schemeClr val="tx1"/>
              </a:solidFill>
              <a:latin typeface="Arial" panose="020B0604020202020204" pitchFamily="34" charset="0"/>
              <a:cs typeface="Arial" panose="020B0604020202020204" pitchFamily="34" charset="0"/>
            </a:endParaRPr>
          </a:p>
          <a:p>
            <a:pPr algn="ctr"/>
            <a:endParaRPr lang="en-US" sz="2400" b="1">
              <a:solidFill>
                <a:schemeClr val="tx1"/>
              </a:solidFill>
              <a:latin typeface="Arial" panose="020B0604020202020204" pitchFamily="34" charset="0"/>
              <a:cs typeface="Arial" panose="020B0604020202020204" pitchFamily="34" charset="0"/>
            </a:endParaRPr>
          </a:p>
          <a:p>
            <a:pPr algn="ctr"/>
            <a:endParaRPr lang="en-GB" sz="2400" b="1">
              <a:solidFill>
                <a:schemeClr val="tx1"/>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FF179CB7-0B5B-D77F-76A7-3E0C251A1159}"/>
              </a:ext>
            </a:extLst>
          </p:cNvPr>
          <p:cNvSpPr/>
          <p:nvPr/>
        </p:nvSpPr>
        <p:spPr>
          <a:xfrm>
            <a:off x="7887652" y="2258129"/>
            <a:ext cx="1631562" cy="1558036"/>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Symbolic values</a:t>
            </a:r>
            <a:endParaRPr lang="en-GB" sz="1400" b="1">
              <a:solidFill>
                <a:schemeClr val="tx1"/>
              </a:solidFill>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48D3C1D1-7BEF-E6D3-D82B-743584105FF9}"/>
              </a:ext>
            </a:extLst>
          </p:cNvPr>
          <p:cNvSpPr/>
          <p:nvPr/>
        </p:nvSpPr>
        <p:spPr>
          <a:xfrm>
            <a:off x="9897900" y="2236517"/>
            <a:ext cx="1631562" cy="1558036"/>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Arial" panose="020B0604020202020204" pitchFamily="34" charset="0"/>
                <a:cs typeface="Arial" panose="020B0604020202020204" pitchFamily="34" charset="0"/>
              </a:rPr>
              <a:t>Imaginaries</a:t>
            </a:r>
          </a:p>
          <a:p>
            <a:pPr algn="ctr"/>
            <a:r>
              <a:rPr lang="en-US" sz="1400" b="1">
                <a:solidFill>
                  <a:schemeClr val="tx1"/>
                </a:solidFill>
                <a:latin typeface="Arial" panose="020B0604020202020204" pitchFamily="34" charset="0"/>
                <a:cs typeface="Arial" panose="020B0604020202020204" pitchFamily="34" charset="0"/>
              </a:rPr>
              <a:t>(future)</a:t>
            </a:r>
            <a:endParaRPr lang="en-GB" sz="1400" b="1">
              <a:solidFill>
                <a:schemeClr val="tx1"/>
              </a:solidFill>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9988568A-37CB-6BE2-54B3-6C70EDFDBEA5}"/>
              </a:ext>
            </a:extLst>
          </p:cNvPr>
          <p:cNvSpPr/>
          <p:nvPr/>
        </p:nvSpPr>
        <p:spPr>
          <a:xfrm>
            <a:off x="7887652" y="4047540"/>
            <a:ext cx="1631562" cy="1558036"/>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Emotional meanings </a:t>
            </a:r>
            <a:endParaRPr lang="en-GB" sz="1400" b="1">
              <a:solidFill>
                <a:schemeClr val="tx1"/>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21CFD180-7472-8794-02A0-131646B3E7E8}"/>
              </a:ext>
            </a:extLst>
          </p:cNvPr>
          <p:cNvSpPr/>
          <p:nvPr/>
        </p:nvSpPr>
        <p:spPr>
          <a:xfrm>
            <a:off x="9897900" y="4047540"/>
            <a:ext cx="1631562" cy="1558036"/>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Arial" panose="020B0604020202020204" pitchFamily="34" charset="0"/>
                <a:cs typeface="Arial" panose="020B0604020202020204" pitchFamily="34" charset="0"/>
              </a:rPr>
              <a:t>Moral evaluations</a:t>
            </a:r>
            <a:endParaRPr lang="en-GB" sz="13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9711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C51751F1622A4BAA0636F85C5402F8" ma:contentTypeVersion="15" ma:contentTypeDescription="Create a new document." ma:contentTypeScope="" ma:versionID="589dc91c1c187b9308c3af470c16aaee">
  <xsd:schema xmlns:xsd="http://www.w3.org/2001/XMLSchema" xmlns:xs="http://www.w3.org/2001/XMLSchema" xmlns:p="http://schemas.microsoft.com/office/2006/metadata/properties" xmlns:ns2="00287aa0-f58d-4675-a032-d4f34974b91a" xmlns:ns3="f302a2ac-4ba1-4a41-b31e-75d49adf03d6" targetNamespace="http://schemas.microsoft.com/office/2006/metadata/properties" ma:root="true" ma:fieldsID="19c337985cfff19a815f9cc33e74020c" ns2:_="" ns3:_="">
    <xsd:import namespace="00287aa0-f58d-4675-a032-d4f34974b91a"/>
    <xsd:import namespace="f302a2ac-4ba1-4a41-b31e-75d49adf03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287aa0-f58d-4675-a032-d4f34974b9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79a89b1-2c2c-4f7f-9bd7-7914fb13a02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02a2ac-4ba1-4a41-b31e-75d49adf03d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37e86f4e-222e-45dd-9d47-07e808d51a8b}" ma:internalName="TaxCatchAll" ma:showField="CatchAllData" ma:web="f302a2ac-4ba1-4a41-b31e-75d49adf03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0287aa0-f58d-4675-a032-d4f34974b91a">
      <Terms xmlns="http://schemas.microsoft.com/office/infopath/2007/PartnerControls"/>
    </lcf76f155ced4ddcb4097134ff3c332f>
    <TaxCatchAll xmlns="f302a2ac-4ba1-4a41-b31e-75d49adf03d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5879C4-C3AB-4861-82C9-728BAAB53EEF}">
  <ds:schemaRefs>
    <ds:schemaRef ds:uri="00287aa0-f58d-4675-a032-d4f34974b91a"/>
    <ds:schemaRef ds:uri="f302a2ac-4ba1-4a41-b31e-75d49adf03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4A02E06-B9E7-4369-AD05-E6294E2F3E53}">
  <ds:schemaRefs>
    <ds:schemaRef ds:uri="00287aa0-f58d-4675-a032-d4f34974b91a"/>
    <ds:schemaRef ds:uri="f302a2ac-4ba1-4a41-b31e-75d49adf03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F794495-C2DA-43C0-A0CA-90C3E51C23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Custom</PresentationFormat>
  <Slides>23</Slides>
  <Notes>4</Notes>
  <HiddenSlides>7</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Project team</vt:lpstr>
      <vt:lpstr>CONTEXT</vt:lpstr>
      <vt:lpstr>However, a critical challenge lies in bringing together communities with distinctive epistemic cultures</vt:lpstr>
      <vt:lpstr>PowerPoint Presentation</vt:lpstr>
      <vt:lpstr>CONTEXT</vt:lpstr>
      <vt:lpstr>CONTEXT</vt:lpstr>
      <vt:lpstr>CONTEXT</vt:lpstr>
      <vt:lpstr>CONTEXT</vt:lpstr>
      <vt:lpstr>What values should we embed in “federated digital research infrastructures” for the future? What are the cultural conditions for this?   </vt:lpstr>
      <vt:lpstr>Objectives</vt:lpstr>
      <vt:lpstr>Cases</vt:lpstr>
      <vt:lpstr>A cultural approach</vt:lpstr>
      <vt:lpstr>PowerPoint Presentation</vt:lpstr>
      <vt:lpstr>A Survey of Imaginaries, Values and Practices</vt:lpstr>
      <vt:lpstr>Thank you!  Contact details  Email: allision.littlejohn@ucl.ac.uk; f.durandelfierro@ucl.ac.uk </vt:lpstr>
      <vt:lpstr>Heading</vt:lpstr>
      <vt:lpstr>Heading</vt:lpstr>
      <vt:lpstr>PowerPoint Presentation</vt:lpstr>
      <vt:lpstr>Text &amp; image slide</vt:lpstr>
      <vt:lpstr>Text &amp; image slide</vt:lpstr>
      <vt:lpstr>CONTEXT</vt:lpstr>
      <vt:lpstr>“Technology is society made durable”  1. What values should we embed in “federated digital research infrastructures” for the future?  2. What are the cultural conditions that allow these values to be embedded in federated DRIs?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2025-07-17T14:47:45Z</dcterms:created>
  <dcterms:modified xsi:type="dcterms:W3CDTF">2025-09-17T13:16:44Z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2025-07-17T00:00:00Z</vt:filetime>
  </property>
  <property fmtid="{D5CDD505-2E9C-101B-9397-08002B2CF9AE}" pid="3" name="Creator">
    <vt:lpwstr>Adobe InDesign 20.4 (Macintosh)</vt:lpwstr>
  </property>
  <property fmtid="{D5CDD505-2E9C-101B-9397-08002B2CF9AE}" pid="4" name="LastSaved">
    <vt:filetime>2025-07-17T00:00:00Z</vt:filetime>
  </property>
  <property fmtid="{D5CDD505-2E9C-101B-9397-08002B2CF9AE}" pid="5" name="Producer">
    <vt:lpwstr>Adobe PDF Library 17.0</vt:lpwstr>
  </property>
  <property fmtid="{D5CDD505-2E9C-101B-9397-08002B2CF9AE}" pid="6" name="ContentTypeId">
    <vt:lpwstr>0x010100A6C51751F1622A4BAA0636F85C5402F8</vt:lpwstr>
  </property>
  <property fmtid="{D5CDD505-2E9C-101B-9397-08002B2CF9AE}" pid="7" name="MediaServiceImageTags">
    <vt:lpwstr/>
  </property>
</Properties>
</file>