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7" r:id="rId5"/>
    <p:sldId id="266" r:id="rId6"/>
    <p:sldId id="284" r:id="rId7"/>
    <p:sldId id="275" r:id="rId8"/>
    <p:sldId id="276" r:id="rId9"/>
    <p:sldId id="277" r:id="rId10"/>
    <p:sldId id="280" r:id="rId11"/>
    <p:sldId id="282" r:id="rId12"/>
    <p:sldId id="283" r:id="rId13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02452-256C-A14A-9C19-A022C58FECFE}" v="192" dt="2025-09-18T08:41:11.2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7"/>
    <p:restoredTop sz="83151"/>
  </p:normalViewPr>
  <p:slideViewPr>
    <p:cSldViewPr snapToGrid="0">
      <p:cViewPr varScale="1">
        <p:scale>
          <a:sx n="129" d="100"/>
          <a:sy n="129" d="100"/>
        </p:scale>
        <p:origin x="216" y="208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os Spyridopoulos" userId="27ac6648-9a4f-4bb2-90d0-efab47458f47" providerId="ADAL" clId="{51A4B4C0-D260-5E5F-B44B-BD95357C455D}"/>
    <pc:docChg chg="undo redo custSel addSld delSld modSld sldOrd">
      <pc:chgData name="Theodoros Spyridopoulos" userId="27ac6648-9a4f-4bb2-90d0-efab47458f47" providerId="ADAL" clId="{51A4B4C0-D260-5E5F-B44B-BD95357C455D}" dt="2025-09-18T11:45:22.604" v="2698" actId="20577"/>
      <pc:docMkLst>
        <pc:docMk/>
      </pc:docMkLst>
      <pc:sldChg chg="addSp delSp modSp mod">
        <pc:chgData name="Theodoros Spyridopoulos" userId="27ac6648-9a4f-4bb2-90d0-efab47458f47" providerId="ADAL" clId="{51A4B4C0-D260-5E5F-B44B-BD95357C455D}" dt="2025-09-17T13:43:45.026" v="2043"/>
        <pc:sldMkLst>
          <pc:docMk/>
          <pc:sldMk cId="0" sldId="257"/>
        </pc:sldMkLst>
        <pc:spChg chg="mod">
          <ac:chgData name="Theodoros Spyridopoulos" userId="27ac6648-9a4f-4bb2-90d0-efab47458f47" providerId="ADAL" clId="{51A4B4C0-D260-5E5F-B44B-BD95357C455D}" dt="2025-09-16T11:29:38.520" v="211" actId="1035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Theodoros Spyridopoulos" userId="27ac6648-9a4f-4bb2-90d0-efab47458f47" providerId="ADAL" clId="{51A4B4C0-D260-5E5F-B44B-BD95357C455D}" dt="2025-09-17T13:43:44.415" v="2042" actId="478"/>
          <ac:spMkLst>
            <pc:docMk/>
            <pc:sldMk cId="0" sldId="257"/>
            <ac:spMk id="9" creationId="{4BDAFFFE-6A65-5BC9-C3F9-8A54F50155FB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0" creationId="{C84B4863-C44C-C11D-853D-80F5399C93AF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1" creationId="{F55B6307-CDFB-52D9-8938-C2ED38906A5A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4" creationId="{BA259463-36A2-80B6-2372-06F419C10803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7" creationId="{3A5D9A58-CEFF-6505-D967-0119B38057B5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8" creationId="{94253505-74E2-E6E3-C797-D9E086C354D0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29" creationId="{C2A7BCDB-5975-265E-4DD5-EF9E95405DFD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30" creationId="{236D8026-F2DA-2994-8E50-8FDDEEB58642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31" creationId="{3D951EDF-7BBD-508C-9811-A2F5F4CA44AB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32" creationId="{244B56E6-C84D-B718-80D2-EC342B9D3BDC}"/>
          </ac:spMkLst>
        </pc:spChg>
        <pc:spChg chg="mod">
          <ac:chgData name="Theodoros Spyridopoulos" userId="27ac6648-9a4f-4bb2-90d0-efab47458f47" providerId="ADAL" clId="{51A4B4C0-D260-5E5F-B44B-BD95357C455D}" dt="2025-09-16T11:28:39.457" v="192"/>
          <ac:spMkLst>
            <pc:docMk/>
            <pc:sldMk cId="0" sldId="257"/>
            <ac:spMk id="36" creationId="{AE3E4976-510E-4AF0-550B-DDC4BD8E97FB}"/>
          </ac:spMkLst>
        </pc:spChg>
        <pc:grpChg chg="mod">
          <ac:chgData name="Theodoros Spyridopoulos" userId="27ac6648-9a4f-4bb2-90d0-efab47458f47" providerId="ADAL" clId="{51A4B4C0-D260-5E5F-B44B-BD95357C455D}" dt="2025-09-16T11:25:25.319" v="124" actId="1076"/>
          <ac:grpSpMkLst>
            <pc:docMk/>
            <pc:sldMk cId="0" sldId="257"/>
            <ac:grpSpMk id="16" creationId="{38A1EC69-6E19-C730-47FA-D35C330498B9}"/>
          </ac:grpSpMkLst>
        </pc:grpChg>
        <pc:grpChg chg="mod">
          <ac:chgData name="Theodoros Spyridopoulos" userId="27ac6648-9a4f-4bb2-90d0-efab47458f47" providerId="ADAL" clId="{51A4B4C0-D260-5E5F-B44B-BD95357C455D}" dt="2025-09-16T11:29:21.209" v="208" actId="14100"/>
          <ac:grpSpMkLst>
            <pc:docMk/>
            <pc:sldMk cId="0" sldId="257"/>
            <ac:grpSpMk id="17" creationId="{0DEF1E94-1559-DDC8-FE00-3CB3D2150400}"/>
          </ac:grpSpMkLst>
        </pc:grpChg>
        <pc:picChg chg="mod">
          <ac:chgData name="Theodoros Spyridopoulos" userId="27ac6648-9a4f-4bb2-90d0-efab47458f47" providerId="ADAL" clId="{51A4B4C0-D260-5E5F-B44B-BD95357C455D}" dt="2025-09-16T11:26:15.318" v="191" actId="1076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Theodoros Spyridopoulos" userId="27ac6648-9a4f-4bb2-90d0-efab47458f47" providerId="ADAL" clId="{51A4B4C0-D260-5E5F-B44B-BD95357C455D}" dt="2025-09-17T13:43:45.026" v="2043"/>
          <ac:picMkLst>
            <pc:docMk/>
            <pc:sldMk cId="0" sldId="257"/>
            <ac:picMk id="4" creationId="{FA49C865-D768-4D9B-C46B-9976A89A81AD}"/>
          </ac:picMkLst>
        </pc:picChg>
      </pc:sldChg>
      <pc:sldChg chg="del">
        <pc:chgData name="Theodoros Spyridopoulos" userId="27ac6648-9a4f-4bb2-90d0-efab47458f47" providerId="ADAL" clId="{51A4B4C0-D260-5E5F-B44B-BD95357C455D}" dt="2025-09-16T12:12:29.317" v="720" actId="2696"/>
        <pc:sldMkLst>
          <pc:docMk/>
          <pc:sldMk cId="0" sldId="259"/>
        </pc:sldMkLst>
      </pc:sldChg>
      <pc:sldChg chg="del">
        <pc:chgData name="Theodoros Spyridopoulos" userId="27ac6648-9a4f-4bb2-90d0-efab47458f47" providerId="ADAL" clId="{51A4B4C0-D260-5E5F-B44B-BD95357C455D}" dt="2025-09-16T12:12:29.322" v="723" actId="2696"/>
        <pc:sldMkLst>
          <pc:docMk/>
          <pc:sldMk cId="0" sldId="260"/>
        </pc:sldMkLst>
      </pc:sldChg>
      <pc:sldChg chg="addSp modSp mod ord">
        <pc:chgData name="Theodoros Spyridopoulos" userId="27ac6648-9a4f-4bb2-90d0-efab47458f47" providerId="ADAL" clId="{51A4B4C0-D260-5E5F-B44B-BD95357C455D}" dt="2025-09-16T11:34:10.190" v="377" actId="14100"/>
        <pc:sldMkLst>
          <pc:docMk/>
          <pc:sldMk cId="0" sldId="266"/>
        </pc:sldMkLst>
        <pc:spChg chg="mod">
          <ac:chgData name="Theodoros Spyridopoulos" userId="27ac6648-9a4f-4bb2-90d0-efab47458f47" providerId="ADAL" clId="{51A4B4C0-D260-5E5F-B44B-BD95357C455D}" dt="2025-09-16T11:32:06.605" v="317" actId="103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5-09-16T11:34:10.190" v="377" actId="14100"/>
          <ac:spMkLst>
            <pc:docMk/>
            <pc:sldMk cId="0" sldId="266"/>
            <ac:spMk id="11" creationId="{00000000-0000-0000-0000-000000000000}"/>
          </ac:spMkLst>
        </pc:spChg>
        <pc:spChg chg="mod">
          <ac:chgData name="Theodoros Spyridopoulos" userId="27ac6648-9a4f-4bb2-90d0-efab47458f47" providerId="ADAL" clId="{51A4B4C0-D260-5E5F-B44B-BD95357C455D}" dt="2025-09-16T11:33:10.328" v="345" actId="14100"/>
          <ac:spMkLst>
            <pc:docMk/>
            <pc:sldMk cId="0" sldId="266"/>
            <ac:spMk id="12" creationId="{00000000-0000-0000-0000-000000000000}"/>
          </ac:spMkLst>
        </pc:spChg>
      </pc:sldChg>
      <pc:sldChg chg="del">
        <pc:chgData name="Theodoros Spyridopoulos" userId="27ac6648-9a4f-4bb2-90d0-efab47458f47" providerId="ADAL" clId="{51A4B4C0-D260-5E5F-B44B-BD95357C455D}" dt="2025-09-16T12:12:29.319" v="721" actId="2696"/>
        <pc:sldMkLst>
          <pc:docMk/>
          <pc:sldMk cId="0" sldId="267"/>
        </pc:sldMkLst>
      </pc:sldChg>
      <pc:sldChg chg="modSp del mod">
        <pc:chgData name="Theodoros Spyridopoulos" userId="27ac6648-9a4f-4bb2-90d0-efab47458f47" providerId="ADAL" clId="{51A4B4C0-D260-5E5F-B44B-BD95357C455D}" dt="2025-09-16T12:12:29.342" v="725" actId="2696"/>
        <pc:sldMkLst>
          <pc:docMk/>
          <pc:sldMk cId="0" sldId="268"/>
        </pc:sldMkLst>
      </pc:sldChg>
      <pc:sldChg chg="del">
        <pc:chgData name="Theodoros Spyridopoulos" userId="27ac6648-9a4f-4bb2-90d0-efab47458f47" providerId="ADAL" clId="{51A4B4C0-D260-5E5F-B44B-BD95357C455D}" dt="2025-09-16T12:12:29.310" v="718" actId="2696"/>
        <pc:sldMkLst>
          <pc:docMk/>
          <pc:sldMk cId="0" sldId="269"/>
        </pc:sldMkLst>
      </pc:sldChg>
      <pc:sldChg chg="del">
        <pc:chgData name="Theodoros Spyridopoulos" userId="27ac6648-9a4f-4bb2-90d0-efab47458f47" providerId="ADAL" clId="{51A4B4C0-D260-5E5F-B44B-BD95357C455D}" dt="2025-09-16T12:12:29.321" v="722" actId="2696"/>
        <pc:sldMkLst>
          <pc:docMk/>
          <pc:sldMk cId="0" sldId="270"/>
        </pc:sldMkLst>
      </pc:sldChg>
      <pc:sldChg chg="del">
        <pc:chgData name="Theodoros Spyridopoulos" userId="27ac6648-9a4f-4bb2-90d0-efab47458f47" providerId="ADAL" clId="{51A4B4C0-D260-5E5F-B44B-BD95357C455D}" dt="2025-09-16T12:12:29.312" v="719" actId="2696"/>
        <pc:sldMkLst>
          <pc:docMk/>
          <pc:sldMk cId="0" sldId="271"/>
        </pc:sldMkLst>
      </pc:sldChg>
      <pc:sldChg chg="del">
        <pc:chgData name="Theodoros Spyridopoulos" userId="27ac6648-9a4f-4bb2-90d0-efab47458f47" providerId="ADAL" clId="{51A4B4C0-D260-5E5F-B44B-BD95357C455D}" dt="2025-09-16T12:12:29.338" v="724" actId="2696"/>
        <pc:sldMkLst>
          <pc:docMk/>
          <pc:sldMk cId="1679136706" sldId="273"/>
        </pc:sldMkLst>
      </pc:sldChg>
      <pc:sldChg chg="add del">
        <pc:chgData name="Theodoros Spyridopoulos" userId="27ac6648-9a4f-4bb2-90d0-efab47458f47" providerId="ADAL" clId="{51A4B4C0-D260-5E5F-B44B-BD95357C455D}" dt="2025-09-16T12:12:29.307" v="717" actId="2696"/>
        <pc:sldMkLst>
          <pc:docMk/>
          <pc:sldMk cId="1976525681" sldId="274"/>
        </pc:sldMkLst>
      </pc:sldChg>
      <pc:sldChg chg="modSp add mod modNotesTx">
        <pc:chgData name="Theodoros Spyridopoulos" userId="27ac6648-9a4f-4bb2-90d0-efab47458f47" providerId="ADAL" clId="{51A4B4C0-D260-5E5F-B44B-BD95357C455D}" dt="2025-09-18T08:41:28.164" v="2654" actId="20577"/>
        <pc:sldMkLst>
          <pc:docMk/>
          <pc:sldMk cId="3054885071" sldId="275"/>
        </pc:sldMkLst>
        <pc:spChg chg="mod">
          <ac:chgData name="Theodoros Spyridopoulos" userId="27ac6648-9a4f-4bb2-90d0-efab47458f47" providerId="ADAL" clId="{51A4B4C0-D260-5E5F-B44B-BD95357C455D}" dt="2025-09-16T11:35:32.477" v="392" actId="20577"/>
          <ac:spMkLst>
            <pc:docMk/>
            <pc:sldMk cId="3054885071" sldId="275"/>
            <ac:spMk id="2" creationId="{ED11389F-34DF-CB32-12D4-5C77BE416337}"/>
          </ac:spMkLst>
        </pc:spChg>
        <pc:spChg chg="mod">
          <ac:chgData name="Theodoros Spyridopoulos" userId="27ac6648-9a4f-4bb2-90d0-efab47458f47" providerId="ADAL" clId="{51A4B4C0-D260-5E5F-B44B-BD95357C455D}" dt="2025-09-18T08:41:28.164" v="2654" actId="20577"/>
          <ac:spMkLst>
            <pc:docMk/>
            <pc:sldMk cId="3054885071" sldId="275"/>
            <ac:spMk id="3" creationId="{31F151BE-DAAB-E403-9124-863C2C5C9F58}"/>
          </ac:spMkLst>
        </pc:spChg>
      </pc:sldChg>
      <pc:sldChg chg="addSp delSp modSp add mod setBg">
        <pc:chgData name="Theodoros Spyridopoulos" userId="27ac6648-9a4f-4bb2-90d0-efab47458f47" providerId="ADAL" clId="{51A4B4C0-D260-5E5F-B44B-BD95357C455D}" dt="2025-09-17T13:15:25.149" v="1912" actId="26606"/>
        <pc:sldMkLst>
          <pc:docMk/>
          <pc:sldMk cId="1227686336" sldId="276"/>
        </pc:sldMkLst>
        <pc:spChg chg="mod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2" creationId="{207A4975-4B16-AB08-A324-BBB997C57405}"/>
          </ac:spMkLst>
        </pc:spChg>
        <pc:spChg chg="mod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3" creationId="{B9080667-7FA9-CE32-2874-D64D990792F5}"/>
          </ac:spMkLst>
        </pc:spChg>
        <pc:spChg chg="ord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4" creationId="{F0F9821E-EB32-DF02-D42E-095F62E87247}"/>
          </ac:spMkLst>
        </pc:spChg>
        <pc:spChg chg="mod ord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5" creationId="{A020C83E-FA84-0714-DD8D-17BD19B3DD14}"/>
          </ac:spMkLst>
        </pc:spChg>
        <pc:spChg chg="add del mod">
          <ac:chgData name="Theodoros Spyridopoulos" userId="27ac6648-9a4f-4bb2-90d0-efab47458f47" providerId="ADAL" clId="{51A4B4C0-D260-5E5F-B44B-BD95357C455D}" dt="2025-09-17T13:14:38.668" v="1889" actId="478"/>
          <ac:spMkLst>
            <pc:docMk/>
            <pc:sldMk cId="1227686336" sldId="276"/>
            <ac:spMk id="6" creationId="{8622431F-9397-B944-EBD8-747F4006D475}"/>
          </ac:spMkLst>
        </pc:spChg>
        <pc:spChg chg="add del">
          <ac:chgData name="Theodoros Spyridopoulos" userId="27ac6648-9a4f-4bb2-90d0-efab47458f47" providerId="ADAL" clId="{51A4B4C0-D260-5E5F-B44B-BD95357C455D}" dt="2025-09-17T13:15:15.018" v="1908" actId="26606"/>
          <ac:spMkLst>
            <pc:docMk/>
            <pc:sldMk cId="1227686336" sldId="276"/>
            <ac:spMk id="10" creationId="{F13C74B1-5B17-4795-BED0-7140497B445A}"/>
          </ac:spMkLst>
        </pc:spChg>
        <pc:spChg chg="add del">
          <ac:chgData name="Theodoros Spyridopoulos" userId="27ac6648-9a4f-4bb2-90d0-efab47458f47" providerId="ADAL" clId="{51A4B4C0-D260-5E5F-B44B-BD95357C455D}" dt="2025-09-17T13:15:15.018" v="1908" actId="26606"/>
          <ac:spMkLst>
            <pc:docMk/>
            <pc:sldMk cId="1227686336" sldId="276"/>
            <ac:spMk id="11" creationId="{D4974D33-8DC5-464E-8C6D-BE58F0669C17}"/>
          </ac:spMkLst>
        </pc:spChg>
        <pc:spChg chg="add del">
          <ac:chgData name="Theodoros Spyridopoulos" userId="27ac6648-9a4f-4bb2-90d0-efab47458f47" providerId="ADAL" clId="{51A4B4C0-D260-5E5F-B44B-BD95357C455D}" dt="2025-09-17T13:15:18.524" v="1910" actId="26606"/>
          <ac:spMkLst>
            <pc:docMk/>
            <pc:sldMk cId="1227686336" sldId="276"/>
            <ac:spMk id="12" creationId="{327D73B4-9F5C-4A64-A179-51B9500CB8B5}"/>
          </ac:spMkLst>
        </pc:spChg>
        <pc:spChg chg="add del">
          <ac:chgData name="Theodoros Spyridopoulos" userId="27ac6648-9a4f-4bb2-90d0-efab47458f47" providerId="ADAL" clId="{51A4B4C0-D260-5E5F-B44B-BD95357C455D}" dt="2025-09-17T13:15:06.664" v="1900" actId="26606"/>
          <ac:spMkLst>
            <pc:docMk/>
            <pc:sldMk cId="1227686336" sldId="276"/>
            <ac:spMk id="13" creationId="{F13C74B1-5B17-4795-BED0-7140497B445A}"/>
          </ac:spMkLst>
        </pc:spChg>
        <pc:spChg chg="add del">
          <ac:chgData name="Theodoros Spyridopoulos" userId="27ac6648-9a4f-4bb2-90d0-efab47458f47" providerId="ADAL" clId="{51A4B4C0-D260-5E5F-B44B-BD95357C455D}" dt="2025-09-17T13:15:18.524" v="1910" actId="26606"/>
          <ac:spMkLst>
            <pc:docMk/>
            <pc:sldMk cId="1227686336" sldId="276"/>
            <ac:spMk id="14" creationId="{C1F06963-6374-4B48-844F-071A9BAAAE02}"/>
          </ac:spMkLst>
        </pc:spChg>
        <pc:spChg chg="add del">
          <ac:chgData name="Theodoros Spyridopoulos" userId="27ac6648-9a4f-4bb2-90d0-efab47458f47" providerId="ADAL" clId="{51A4B4C0-D260-5E5F-B44B-BD95357C455D}" dt="2025-09-17T13:15:06.664" v="1900" actId="26606"/>
          <ac:spMkLst>
            <pc:docMk/>
            <pc:sldMk cId="1227686336" sldId="276"/>
            <ac:spMk id="15" creationId="{D4974D33-8DC5-464E-8C6D-BE58F0669C17}"/>
          </ac:spMkLst>
        </pc:spChg>
        <pc:spChg chg="add del">
          <ac:chgData name="Theodoros Spyridopoulos" userId="27ac6648-9a4f-4bb2-90d0-efab47458f47" providerId="ADAL" clId="{51A4B4C0-D260-5E5F-B44B-BD95357C455D}" dt="2025-09-17T13:15:18.524" v="1910" actId="26606"/>
          <ac:spMkLst>
            <pc:docMk/>
            <pc:sldMk cId="1227686336" sldId="276"/>
            <ac:spMk id="16" creationId="{6CB927A4-E432-4310-9CD5-E89FF5063179}"/>
          </ac:spMkLst>
        </pc:spChg>
        <pc:spChg chg="add del">
          <ac:chgData name="Theodoros Spyridopoulos" userId="27ac6648-9a4f-4bb2-90d0-efab47458f47" providerId="ADAL" clId="{51A4B4C0-D260-5E5F-B44B-BD95357C455D}" dt="2025-09-17T13:15:07.427" v="1902" actId="26606"/>
          <ac:spMkLst>
            <pc:docMk/>
            <pc:sldMk cId="1227686336" sldId="276"/>
            <ac:spMk id="17" creationId="{6CB927A4-E432-4310-9CD5-E89FF5063179}"/>
          </ac:spMkLst>
        </pc:spChg>
        <pc:spChg chg="add del">
          <ac:chgData name="Theodoros Spyridopoulos" userId="27ac6648-9a4f-4bb2-90d0-efab47458f47" providerId="ADAL" clId="{51A4B4C0-D260-5E5F-B44B-BD95357C455D}" dt="2025-09-17T13:15:07.427" v="1902" actId="26606"/>
          <ac:spMkLst>
            <pc:docMk/>
            <pc:sldMk cId="1227686336" sldId="276"/>
            <ac:spMk id="18" creationId="{327D73B4-9F5C-4A64-A179-51B9500CB8B5}"/>
          </ac:spMkLst>
        </pc:spChg>
        <pc:spChg chg="add del">
          <ac:chgData name="Theodoros Spyridopoulos" userId="27ac6648-9a4f-4bb2-90d0-efab47458f47" providerId="ADAL" clId="{51A4B4C0-D260-5E5F-B44B-BD95357C455D}" dt="2025-09-17T13:15:07.427" v="1902" actId="26606"/>
          <ac:spMkLst>
            <pc:docMk/>
            <pc:sldMk cId="1227686336" sldId="276"/>
            <ac:spMk id="19" creationId="{1453BF6C-B012-48B7-B4E8-6D7AC7C27D02}"/>
          </ac:spMkLst>
        </pc:spChg>
        <pc:spChg chg="add del">
          <ac:chgData name="Theodoros Spyridopoulos" userId="27ac6648-9a4f-4bb2-90d0-efab47458f47" providerId="ADAL" clId="{51A4B4C0-D260-5E5F-B44B-BD95357C455D}" dt="2025-09-17T13:15:07.427" v="1902" actId="26606"/>
          <ac:spMkLst>
            <pc:docMk/>
            <pc:sldMk cId="1227686336" sldId="276"/>
            <ac:spMk id="20" creationId="{C1F06963-6374-4B48-844F-071A9BAAAE02}"/>
          </ac:spMkLst>
        </pc:spChg>
        <pc:spChg chg="add del">
          <ac:chgData name="Theodoros Spyridopoulos" userId="27ac6648-9a4f-4bb2-90d0-efab47458f47" providerId="ADAL" clId="{51A4B4C0-D260-5E5F-B44B-BD95357C455D}" dt="2025-09-17T13:15:07.427" v="1902" actId="26606"/>
          <ac:spMkLst>
            <pc:docMk/>
            <pc:sldMk cId="1227686336" sldId="276"/>
            <ac:spMk id="21" creationId="{E3020543-B24B-4EC4-8FFC-8DD88EEA91A8}"/>
          </ac:spMkLst>
        </pc:spChg>
        <pc:spChg chg="add del">
          <ac:chgData name="Theodoros Spyridopoulos" userId="27ac6648-9a4f-4bb2-90d0-efab47458f47" providerId="ADAL" clId="{51A4B4C0-D260-5E5F-B44B-BD95357C455D}" dt="2025-09-17T13:15:18.524" v="1910" actId="26606"/>
          <ac:spMkLst>
            <pc:docMk/>
            <pc:sldMk cId="1227686336" sldId="276"/>
            <ac:spMk id="22" creationId="{1453BF6C-B012-48B7-B4E8-6D7AC7C27D02}"/>
          </ac:spMkLst>
        </pc:spChg>
        <pc:spChg chg="add del">
          <ac:chgData name="Theodoros Spyridopoulos" userId="27ac6648-9a4f-4bb2-90d0-efab47458f47" providerId="ADAL" clId="{51A4B4C0-D260-5E5F-B44B-BD95357C455D}" dt="2025-09-17T13:15:18.524" v="1910" actId="26606"/>
          <ac:spMkLst>
            <pc:docMk/>
            <pc:sldMk cId="1227686336" sldId="276"/>
            <ac:spMk id="24" creationId="{E3020543-B24B-4EC4-8FFC-8DD88EEA91A8}"/>
          </ac:spMkLst>
        </pc:spChg>
        <pc:spChg chg="add del">
          <ac:chgData name="Theodoros Spyridopoulos" userId="27ac6648-9a4f-4bb2-90d0-efab47458f47" providerId="ADAL" clId="{51A4B4C0-D260-5E5F-B44B-BD95357C455D}" dt="2025-09-17T13:15:07.998" v="1904" actId="26606"/>
          <ac:spMkLst>
            <pc:docMk/>
            <pc:sldMk cId="1227686336" sldId="276"/>
            <ac:spMk id="25" creationId="{F94AA2BD-2E3F-4B1D-8127-5744B8115311}"/>
          </ac:spMkLst>
        </pc:spChg>
        <pc:spChg chg="add del">
          <ac:chgData name="Theodoros Spyridopoulos" userId="27ac6648-9a4f-4bb2-90d0-efab47458f47" providerId="ADAL" clId="{51A4B4C0-D260-5E5F-B44B-BD95357C455D}" dt="2025-09-17T13:15:07.998" v="1904" actId="26606"/>
          <ac:spMkLst>
            <pc:docMk/>
            <pc:sldMk cId="1227686336" sldId="276"/>
            <ac:spMk id="26" creationId="{4BD02261-2DC8-4AA8-9E16-7751AE892445}"/>
          </ac:spMkLst>
        </pc:spChg>
        <pc:spChg chg="add del">
          <ac:chgData name="Theodoros Spyridopoulos" userId="27ac6648-9a4f-4bb2-90d0-efab47458f47" providerId="ADAL" clId="{51A4B4C0-D260-5E5F-B44B-BD95357C455D}" dt="2025-09-17T13:15:07.998" v="1904" actId="26606"/>
          <ac:spMkLst>
            <pc:docMk/>
            <pc:sldMk cId="1227686336" sldId="276"/>
            <ac:spMk id="27" creationId="{3D752CF2-2291-40B5-B462-C17B174C10BC}"/>
          </ac:spMkLst>
        </pc:spChg>
        <pc:spChg chg="add del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30" creationId="{F13C74B1-5B17-4795-BED0-7140497B445A}"/>
          </ac:spMkLst>
        </pc:spChg>
        <pc:spChg chg="add del">
          <ac:chgData name="Theodoros Spyridopoulos" userId="27ac6648-9a4f-4bb2-90d0-efab47458f47" providerId="ADAL" clId="{51A4B4C0-D260-5E5F-B44B-BD95357C455D}" dt="2025-09-17T13:15:25.149" v="1912" actId="26606"/>
          <ac:spMkLst>
            <pc:docMk/>
            <pc:sldMk cId="1227686336" sldId="276"/>
            <ac:spMk id="31" creationId="{D4974D33-8DC5-464E-8C6D-BE58F0669C17}"/>
          </ac:spMkLst>
        </pc:spChg>
        <pc:picChg chg="add mod ord">
          <ac:chgData name="Theodoros Spyridopoulos" userId="27ac6648-9a4f-4bb2-90d0-efab47458f47" providerId="ADAL" clId="{51A4B4C0-D260-5E5F-B44B-BD95357C455D}" dt="2025-09-17T13:15:25.149" v="1912" actId="26606"/>
          <ac:picMkLst>
            <pc:docMk/>
            <pc:sldMk cId="1227686336" sldId="276"/>
            <ac:picMk id="8" creationId="{6B088891-51B4-B1DC-3C8F-B215A8E91588}"/>
          </ac:picMkLst>
        </pc:picChg>
      </pc:sldChg>
      <pc:sldChg chg="modSp add mod">
        <pc:chgData name="Theodoros Spyridopoulos" userId="27ac6648-9a4f-4bb2-90d0-efab47458f47" providerId="ADAL" clId="{51A4B4C0-D260-5E5F-B44B-BD95357C455D}" dt="2025-09-18T11:45:22.604" v="2698" actId="20577"/>
        <pc:sldMkLst>
          <pc:docMk/>
          <pc:sldMk cId="972214062" sldId="277"/>
        </pc:sldMkLst>
        <pc:spChg chg="mod">
          <ac:chgData name="Theodoros Spyridopoulos" userId="27ac6648-9a4f-4bb2-90d0-efab47458f47" providerId="ADAL" clId="{51A4B4C0-D260-5E5F-B44B-BD95357C455D}" dt="2025-09-16T11:45:13.239" v="462" actId="14100"/>
          <ac:spMkLst>
            <pc:docMk/>
            <pc:sldMk cId="972214062" sldId="277"/>
            <ac:spMk id="2" creationId="{7B8E4DA4-671C-3DBB-10AB-779F64AA55F3}"/>
          </ac:spMkLst>
        </pc:spChg>
        <pc:spChg chg="mod">
          <ac:chgData name="Theodoros Spyridopoulos" userId="27ac6648-9a4f-4bb2-90d0-efab47458f47" providerId="ADAL" clId="{51A4B4C0-D260-5E5F-B44B-BD95357C455D}" dt="2025-09-18T11:45:22.604" v="2698" actId="20577"/>
          <ac:spMkLst>
            <pc:docMk/>
            <pc:sldMk cId="972214062" sldId="277"/>
            <ac:spMk id="3" creationId="{C44E4A1E-FE82-6B4A-71CD-D6517320E894}"/>
          </ac:spMkLst>
        </pc:spChg>
      </pc:sldChg>
      <pc:sldChg chg="modSp add del mod">
        <pc:chgData name="Theodoros Spyridopoulos" userId="27ac6648-9a4f-4bb2-90d0-efab47458f47" providerId="ADAL" clId="{51A4B4C0-D260-5E5F-B44B-BD95357C455D}" dt="2025-09-17T12:51:58.402" v="1713" actId="2696"/>
        <pc:sldMkLst>
          <pc:docMk/>
          <pc:sldMk cId="4035762045" sldId="278"/>
        </pc:sldMkLst>
      </pc:sldChg>
      <pc:sldChg chg="addSp modSp add del mod">
        <pc:chgData name="Theodoros Spyridopoulos" userId="27ac6648-9a4f-4bb2-90d0-efab47458f47" providerId="ADAL" clId="{51A4B4C0-D260-5E5F-B44B-BD95357C455D}" dt="2025-09-16T11:49:38.158" v="553" actId="2696"/>
        <pc:sldMkLst>
          <pc:docMk/>
          <pc:sldMk cId="3657934958" sldId="279"/>
        </pc:sldMkLst>
      </pc:sldChg>
      <pc:sldChg chg="addSp modSp add mod modAnim">
        <pc:chgData name="Theodoros Spyridopoulos" userId="27ac6648-9a4f-4bb2-90d0-efab47458f47" providerId="ADAL" clId="{51A4B4C0-D260-5E5F-B44B-BD95357C455D}" dt="2025-09-17T13:57:55.611" v="2362" actId="20577"/>
        <pc:sldMkLst>
          <pc:docMk/>
          <pc:sldMk cId="555243452" sldId="280"/>
        </pc:sldMkLst>
        <pc:spChg chg="mod">
          <ac:chgData name="Theodoros Spyridopoulos" userId="27ac6648-9a4f-4bb2-90d0-efab47458f47" providerId="ADAL" clId="{51A4B4C0-D260-5E5F-B44B-BD95357C455D}" dt="2025-09-16T11:49:20.997" v="549" actId="14100"/>
          <ac:spMkLst>
            <pc:docMk/>
            <pc:sldMk cId="555243452" sldId="280"/>
            <ac:spMk id="5" creationId="{8C9B4F38-C7C5-EC76-1859-519A602EAB00}"/>
          </ac:spMkLst>
        </pc:spChg>
        <pc:spChg chg="mod">
          <ac:chgData name="Theodoros Spyridopoulos" userId="27ac6648-9a4f-4bb2-90d0-efab47458f47" providerId="ADAL" clId="{51A4B4C0-D260-5E5F-B44B-BD95357C455D}" dt="2025-09-17T13:46:00.096" v="2190" actId="1038"/>
          <ac:spMkLst>
            <pc:docMk/>
            <pc:sldMk cId="555243452" sldId="280"/>
            <ac:spMk id="6" creationId="{2BBF89FA-BAD2-6A60-456D-B72A304D127A}"/>
          </ac:spMkLst>
        </pc:spChg>
        <pc:spChg chg="add mod">
          <ac:chgData name="Theodoros Spyridopoulos" userId="27ac6648-9a4f-4bb2-90d0-efab47458f47" providerId="ADAL" clId="{51A4B4C0-D260-5E5F-B44B-BD95357C455D}" dt="2025-09-17T13:57:55.611" v="2362" actId="20577"/>
          <ac:spMkLst>
            <pc:docMk/>
            <pc:sldMk cId="555243452" sldId="280"/>
            <ac:spMk id="8" creationId="{65E486C9-F8B3-CD62-3AEF-B956CBE4B65F}"/>
          </ac:spMkLst>
        </pc:spChg>
      </pc:sldChg>
      <pc:sldChg chg="delSp modSp add del mod">
        <pc:chgData name="Theodoros Spyridopoulos" userId="27ac6648-9a4f-4bb2-90d0-efab47458f47" providerId="ADAL" clId="{51A4B4C0-D260-5E5F-B44B-BD95357C455D}" dt="2025-09-17T12:55:05.114" v="1763" actId="2696"/>
        <pc:sldMkLst>
          <pc:docMk/>
          <pc:sldMk cId="3901545748" sldId="281"/>
        </pc:sldMkLst>
      </pc:sldChg>
      <pc:sldChg chg="addSp delSp modSp add mod setBg">
        <pc:chgData name="Theodoros Spyridopoulos" userId="27ac6648-9a4f-4bb2-90d0-efab47458f47" providerId="ADAL" clId="{51A4B4C0-D260-5E5F-B44B-BD95357C455D}" dt="2025-09-17T13:15:54.187" v="1919" actId="26606"/>
        <pc:sldMkLst>
          <pc:docMk/>
          <pc:sldMk cId="238783491" sldId="282"/>
        </pc:sldMkLst>
        <pc:spChg chg="add del mod">
          <ac:chgData name="Theodoros Spyridopoulos" userId="27ac6648-9a4f-4bb2-90d0-efab47458f47" providerId="ADAL" clId="{51A4B4C0-D260-5E5F-B44B-BD95357C455D}" dt="2025-09-17T13:15:34.424" v="1913" actId="478"/>
          <ac:spMkLst>
            <pc:docMk/>
            <pc:sldMk cId="238783491" sldId="282"/>
            <ac:spMk id="2" creationId="{544F078A-56CD-E19B-988F-493CACB15B54}"/>
          </ac:spMkLst>
        </pc:spChg>
        <pc:spChg chg="mod">
          <ac:chgData name="Theodoros Spyridopoulos" userId="27ac6648-9a4f-4bb2-90d0-efab47458f47" providerId="ADAL" clId="{51A4B4C0-D260-5E5F-B44B-BD95357C455D}" dt="2025-09-17T13:15:54.187" v="1919" actId="26606"/>
          <ac:spMkLst>
            <pc:docMk/>
            <pc:sldMk cId="238783491" sldId="282"/>
            <ac:spMk id="5" creationId="{ED7DD9CD-18BB-F940-6F16-803263FB104B}"/>
          </ac:spMkLst>
        </pc:spChg>
        <pc:spChg chg="mod">
          <ac:chgData name="Theodoros Spyridopoulos" userId="27ac6648-9a4f-4bb2-90d0-efab47458f47" providerId="ADAL" clId="{51A4B4C0-D260-5E5F-B44B-BD95357C455D}" dt="2025-09-17T13:15:54.187" v="1919" actId="26606"/>
          <ac:spMkLst>
            <pc:docMk/>
            <pc:sldMk cId="238783491" sldId="282"/>
            <ac:spMk id="6" creationId="{7B5EA1D7-3A5E-DE31-1664-38CCD22D4CE3}"/>
          </ac:spMkLst>
        </pc:spChg>
        <pc:spChg chg="mod">
          <ac:chgData name="Theodoros Spyridopoulos" userId="27ac6648-9a4f-4bb2-90d0-efab47458f47" providerId="ADAL" clId="{51A4B4C0-D260-5E5F-B44B-BD95357C455D}" dt="2025-09-17T13:15:54.187" v="1919" actId="26606"/>
          <ac:spMkLst>
            <pc:docMk/>
            <pc:sldMk cId="238783491" sldId="282"/>
            <ac:spMk id="7" creationId="{094204AF-3C70-34CC-6782-4A53C1494260}"/>
          </ac:spMkLst>
        </pc:spChg>
        <pc:spChg chg="add del">
          <ac:chgData name="Theodoros Spyridopoulos" userId="27ac6648-9a4f-4bb2-90d0-efab47458f47" providerId="ADAL" clId="{51A4B4C0-D260-5E5F-B44B-BD95357C455D}" dt="2025-09-17T13:15:54.187" v="1919" actId="26606"/>
          <ac:spMkLst>
            <pc:docMk/>
            <pc:sldMk cId="238783491" sldId="282"/>
            <ac:spMk id="12" creationId="{8A94871E-96FC-4ADE-815B-41A636E34F1A}"/>
          </ac:spMkLst>
        </pc:spChg>
        <pc:spChg chg="add del">
          <ac:chgData name="Theodoros Spyridopoulos" userId="27ac6648-9a4f-4bb2-90d0-efab47458f47" providerId="ADAL" clId="{51A4B4C0-D260-5E5F-B44B-BD95357C455D}" dt="2025-09-17T13:15:54.187" v="1919" actId="26606"/>
          <ac:spMkLst>
            <pc:docMk/>
            <pc:sldMk cId="238783491" sldId="282"/>
            <ac:spMk id="14" creationId="{3FCFB1DE-0B7E-48CC-BA90-B2AB0889F9D6}"/>
          </ac:spMkLst>
        </pc:spChg>
        <pc:picChg chg="add mod ord">
          <ac:chgData name="Theodoros Spyridopoulos" userId="27ac6648-9a4f-4bb2-90d0-efab47458f47" providerId="ADAL" clId="{51A4B4C0-D260-5E5F-B44B-BD95357C455D}" dt="2025-09-17T13:15:54.187" v="1919" actId="26606"/>
          <ac:picMkLst>
            <pc:docMk/>
            <pc:sldMk cId="238783491" sldId="282"/>
            <ac:picMk id="3" creationId="{67CF0A6A-0A22-976A-4B16-6E63CD62DD8A}"/>
          </ac:picMkLst>
        </pc:picChg>
      </pc:sldChg>
      <pc:sldChg chg="modSp add mod">
        <pc:chgData name="Theodoros Spyridopoulos" userId="27ac6648-9a4f-4bb2-90d0-efab47458f47" providerId="ADAL" clId="{51A4B4C0-D260-5E5F-B44B-BD95357C455D}" dt="2025-09-16T12:12:42.539" v="741" actId="122"/>
        <pc:sldMkLst>
          <pc:docMk/>
          <pc:sldMk cId="2624191753" sldId="283"/>
        </pc:sldMkLst>
        <pc:spChg chg="mod">
          <ac:chgData name="Theodoros Spyridopoulos" userId="27ac6648-9a4f-4bb2-90d0-efab47458f47" providerId="ADAL" clId="{51A4B4C0-D260-5E5F-B44B-BD95357C455D}" dt="2025-09-16T12:12:42.539" v="741" actId="122"/>
          <ac:spMkLst>
            <pc:docMk/>
            <pc:sldMk cId="2624191753" sldId="283"/>
            <ac:spMk id="5" creationId="{86099821-E125-2794-D89D-ACDE90C3411C}"/>
          </ac:spMkLst>
        </pc:spChg>
      </pc:sldChg>
      <pc:sldChg chg="addSp delSp modSp add mod ord modAnim">
        <pc:chgData name="Theodoros Spyridopoulos" userId="27ac6648-9a4f-4bb2-90d0-efab47458f47" providerId="ADAL" clId="{51A4B4C0-D260-5E5F-B44B-BD95357C455D}" dt="2025-09-18T11:28:05.518" v="2696" actId="20577"/>
        <pc:sldMkLst>
          <pc:docMk/>
          <pc:sldMk cId="1108466157" sldId="284"/>
        </pc:sldMkLst>
        <pc:spChg chg="mod">
          <ac:chgData name="Theodoros Spyridopoulos" userId="27ac6648-9a4f-4bb2-90d0-efab47458f47" providerId="ADAL" clId="{51A4B4C0-D260-5E5F-B44B-BD95357C455D}" dt="2025-09-18T11:28:05.518" v="2696" actId="20577"/>
          <ac:spMkLst>
            <pc:docMk/>
            <pc:sldMk cId="1108466157" sldId="284"/>
            <ac:spMk id="3" creationId="{9157ACF3-1843-309B-C1C9-E02B15729FBD}"/>
          </ac:spMkLst>
        </pc:spChg>
        <pc:spChg chg="add mod">
          <ac:chgData name="Theodoros Spyridopoulos" userId="27ac6648-9a4f-4bb2-90d0-efab47458f47" providerId="ADAL" clId="{51A4B4C0-D260-5E5F-B44B-BD95357C455D}" dt="2025-09-17T12:09:40.153" v="827" actId="1076"/>
          <ac:spMkLst>
            <pc:docMk/>
            <pc:sldMk cId="1108466157" sldId="284"/>
            <ac:spMk id="10" creationId="{5220259E-EEED-EE07-D650-834E4CA73E86}"/>
          </ac:spMkLst>
        </pc:spChg>
        <pc:spChg chg="add mod">
          <ac:chgData name="Theodoros Spyridopoulos" userId="27ac6648-9a4f-4bb2-90d0-efab47458f47" providerId="ADAL" clId="{51A4B4C0-D260-5E5F-B44B-BD95357C455D}" dt="2025-09-17T12:09:40.153" v="827" actId="1076"/>
          <ac:spMkLst>
            <pc:docMk/>
            <pc:sldMk cId="1108466157" sldId="284"/>
            <ac:spMk id="11" creationId="{1C65849A-120E-24E7-2159-C3DF9BECDEDF}"/>
          </ac:spMkLst>
        </pc:spChg>
        <pc:spChg chg="add mod">
          <ac:chgData name="Theodoros Spyridopoulos" userId="27ac6648-9a4f-4bb2-90d0-efab47458f47" providerId="ADAL" clId="{51A4B4C0-D260-5E5F-B44B-BD95357C455D}" dt="2025-09-17T12:09:40.153" v="827" actId="1076"/>
          <ac:spMkLst>
            <pc:docMk/>
            <pc:sldMk cId="1108466157" sldId="284"/>
            <ac:spMk id="12" creationId="{0973BEA4-1C08-C9F2-DF96-55B793732D51}"/>
          </ac:spMkLst>
        </pc:spChg>
        <pc:spChg chg="add mod">
          <ac:chgData name="Theodoros Spyridopoulos" userId="27ac6648-9a4f-4bb2-90d0-efab47458f47" providerId="ADAL" clId="{51A4B4C0-D260-5E5F-B44B-BD95357C455D}" dt="2025-09-17T12:08:59.032" v="818"/>
          <ac:spMkLst>
            <pc:docMk/>
            <pc:sldMk cId="1108466157" sldId="284"/>
            <ac:spMk id="13" creationId="{48F79555-AC85-34E0-449D-C55D4664A7DA}"/>
          </ac:spMkLst>
        </pc:spChg>
        <pc:spChg chg="add del mod">
          <ac:chgData name="Theodoros Spyridopoulos" userId="27ac6648-9a4f-4bb2-90d0-efab47458f47" providerId="ADAL" clId="{51A4B4C0-D260-5E5F-B44B-BD95357C455D}" dt="2025-09-17T12:10:56.060" v="829" actId="478"/>
          <ac:spMkLst>
            <pc:docMk/>
            <pc:sldMk cId="1108466157" sldId="284"/>
            <ac:spMk id="16" creationId="{3A7CEE42-0122-3FC8-CE3C-4D0DC0D0CAA7}"/>
          </ac:spMkLst>
        </pc:spChg>
        <pc:spChg chg="add mod">
          <ac:chgData name="Theodoros Spyridopoulos" userId="27ac6648-9a4f-4bb2-90d0-efab47458f47" providerId="ADAL" clId="{51A4B4C0-D260-5E5F-B44B-BD95357C455D}" dt="2025-09-17T12:15:23.870" v="984" actId="1076"/>
          <ac:spMkLst>
            <pc:docMk/>
            <pc:sldMk cId="1108466157" sldId="284"/>
            <ac:spMk id="18" creationId="{5B08C071-0784-2827-7574-66C65EB67A81}"/>
          </ac:spMkLst>
        </pc:spChg>
        <pc:spChg chg="add mod">
          <ac:chgData name="Theodoros Spyridopoulos" userId="27ac6648-9a4f-4bb2-90d0-efab47458f47" providerId="ADAL" clId="{51A4B4C0-D260-5E5F-B44B-BD95357C455D}" dt="2025-09-17T12:16:33.591" v="993" actId="208"/>
          <ac:spMkLst>
            <pc:docMk/>
            <pc:sldMk cId="1108466157" sldId="284"/>
            <ac:spMk id="25" creationId="{B53FF0E5-D02A-B7A0-3621-169ADD05B85F}"/>
          </ac:spMkLst>
        </pc:spChg>
        <pc:spChg chg="add mod">
          <ac:chgData name="Theodoros Spyridopoulos" userId="27ac6648-9a4f-4bb2-90d0-efab47458f47" providerId="ADAL" clId="{51A4B4C0-D260-5E5F-B44B-BD95357C455D}" dt="2025-09-17T12:19:22.547" v="1008" actId="207"/>
          <ac:spMkLst>
            <pc:docMk/>
            <pc:sldMk cId="1108466157" sldId="284"/>
            <ac:spMk id="28" creationId="{3EDC0C0A-D355-AD50-4CF2-85F0461946A4}"/>
          </ac:spMkLst>
        </pc:spChg>
        <pc:spChg chg="add mod">
          <ac:chgData name="Theodoros Spyridopoulos" userId="27ac6648-9a4f-4bb2-90d0-efab47458f47" providerId="ADAL" clId="{51A4B4C0-D260-5E5F-B44B-BD95357C455D}" dt="2025-09-17T12:28:58.091" v="1111" actId="20577"/>
          <ac:spMkLst>
            <pc:docMk/>
            <pc:sldMk cId="1108466157" sldId="284"/>
            <ac:spMk id="29" creationId="{296CF45A-E14E-479F-185B-6B10D9FDF083}"/>
          </ac:spMkLst>
        </pc:spChg>
        <pc:grpChg chg="add mod">
          <ac:chgData name="Theodoros Spyridopoulos" userId="27ac6648-9a4f-4bb2-90d0-efab47458f47" providerId="ADAL" clId="{51A4B4C0-D260-5E5F-B44B-BD95357C455D}" dt="2025-09-17T12:09:40.153" v="827" actId="1076"/>
          <ac:grpSpMkLst>
            <pc:docMk/>
            <pc:sldMk cId="1108466157" sldId="284"/>
            <ac:grpSpMk id="14" creationId="{58D61D31-182C-6670-7A06-5EC2A561A9DE}"/>
          </ac:grpSpMkLst>
        </pc:grpChg>
        <pc:grpChg chg="add del mod">
          <ac:chgData name="Theodoros Spyridopoulos" userId="27ac6648-9a4f-4bb2-90d0-efab47458f47" providerId="ADAL" clId="{51A4B4C0-D260-5E5F-B44B-BD95357C455D}" dt="2025-09-17T12:10:56.060" v="829" actId="478"/>
          <ac:grpSpMkLst>
            <pc:docMk/>
            <pc:sldMk cId="1108466157" sldId="284"/>
            <ac:grpSpMk id="15" creationId="{12769DD0-5563-CDE3-FF2C-FD4BAB7B324B}"/>
          </ac:grpSpMkLst>
        </pc:grpChg>
        <pc:picChg chg="add mod">
          <ac:chgData name="Theodoros Spyridopoulos" userId="27ac6648-9a4f-4bb2-90d0-efab47458f47" providerId="ADAL" clId="{51A4B4C0-D260-5E5F-B44B-BD95357C455D}" dt="2025-09-17T12:09:40.153" v="827" actId="1076"/>
          <ac:picMkLst>
            <pc:docMk/>
            <pc:sldMk cId="1108466157" sldId="284"/>
            <ac:picMk id="6" creationId="{84CDD4F9-7F9B-49ED-4376-06A4208807E4}"/>
          </ac:picMkLst>
        </pc:picChg>
        <pc:picChg chg="add mod">
          <ac:chgData name="Theodoros Spyridopoulos" userId="27ac6648-9a4f-4bb2-90d0-efab47458f47" providerId="ADAL" clId="{51A4B4C0-D260-5E5F-B44B-BD95357C455D}" dt="2025-09-17T12:09:40.153" v="827" actId="1076"/>
          <ac:picMkLst>
            <pc:docMk/>
            <pc:sldMk cId="1108466157" sldId="284"/>
            <ac:picMk id="7" creationId="{A5A111E7-E657-3EC7-EC6A-6A658F754073}"/>
          </ac:picMkLst>
        </pc:picChg>
        <pc:picChg chg="add mod">
          <ac:chgData name="Theodoros Spyridopoulos" userId="27ac6648-9a4f-4bb2-90d0-efab47458f47" providerId="ADAL" clId="{51A4B4C0-D260-5E5F-B44B-BD95357C455D}" dt="2025-09-17T12:09:40.153" v="827" actId="1076"/>
          <ac:picMkLst>
            <pc:docMk/>
            <pc:sldMk cId="1108466157" sldId="284"/>
            <ac:picMk id="8" creationId="{69BD0DDE-45E0-B21A-A014-E0CD8780B6C2}"/>
          </ac:picMkLst>
        </pc:picChg>
        <pc:picChg chg="add mod">
          <ac:chgData name="Theodoros Spyridopoulos" userId="27ac6648-9a4f-4bb2-90d0-efab47458f47" providerId="ADAL" clId="{51A4B4C0-D260-5E5F-B44B-BD95357C455D}" dt="2025-09-17T12:09:40.153" v="827" actId="1076"/>
          <ac:picMkLst>
            <pc:docMk/>
            <pc:sldMk cId="1108466157" sldId="284"/>
            <ac:picMk id="9" creationId="{8683239D-01E3-C22A-C67B-8E0D67881B55}"/>
          </ac:picMkLst>
        </pc:picChg>
        <pc:picChg chg="add mod">
          <ac:chgData name="Theodoros Spyridopoulos" userId="27ac6648-9a4f-4bb2-90d0-efab47458f47" providerId="ADAL" clId="{51A4B4C0-D260-5E5F-B44B-BD95357C455D}" dt="2025-09-17T12:15:18.366" v="983" actId="1076"/>
          <ac:picMkLst>
            <pc:docMk/>
            <pc:sldMk cId="1108466157" sldId="284"/>
            <ac:picMk id="17" creationId="{928C6796-D497-B4AF-4D1B-B1C52C258FD8}"/>
          </ac:picMkLst>
        </pc:picChg>
        <pc:picChg chg="add mod">
          <ac:chgData name="Theodoros Spyridopoulos" userId="27ac6648-9a4f-4bb2-90d0-efab47458f47" providerId="ADAL" clId="{51A4B4C0-D260-5E5F-B44B-BD95357C455D}" dt="2025-09-17T12:15:26.820" v="985" actId="1076"/>
          <ac:picMkLst>
            <pc:docMk/>
            <pc:sldMk cId="1108466157" sldId="284"/>
            <ac:picMk id="20" creationId="{CECEE6EC-E5F2-17A8-6CD2-90D806A0E28B}"/>
          </ac:picMkLst>
        </pc:picChg>
        <pc:picChg chg="add mod">
          <ac:chgData name="Theodoros Spyridopoulos" userId="27ac6648-9a4f-4bb2-90d0-efab47458f47" providerId="ADAL" clId="{51A4B4C0-D260-5E5F-B44B-BD95357C455D}" dt="2025-09-17T12:18:16.658" v="1006" actId="1076"/>
          <ac:picMkLst>
            <pc:docMk/>
            <pc:sldMk cId="1108466157" sldId="284"/>
            <ac:picMk id="27" creationId="{06F2086F-2094-1CB1-1B95-97F1CC5BC735}"/>
          </ac:picMkLst>
        </pc:picChg>
        <pc:picChg chg="add mod">
          <ac:chgData name="Theodoros Spyridopoulos" userId="27ac6648-9a4f-4bb2-90d0-efab47458f47" providerId="ADAL" clId="{51A4B4C0-D260-5E5F-B44B-BD95357C455D}" dt="2025-09-17T12:09:40.153" v="827" actId="1076"/>
          <ac:picMkLst>
            <pc:docMk/>
            <pc:sldMk cId="1108466157" sldId="284"/>
            <ac:picMk id="1026" creationId="{EF75564B-D085-C02C-260C-D517BDEA5034}"/>
          </ac:picMkLst>
        </pc:picChg>
        <pc:cxnChg chg="add">
          <ac:chgData name="Theodoros Spyridopoulos" userId="27ac6648-9a4f-4bb2-90d0-efab47458f47" providerId="ADAL" clId="{51A4B4C0-D260-5E5F-B44B-BD95357C455D}" dt="2025-09-17T12:15:36.490" v="986" actId="11529"/>
          <ac:cxnSpMkLst>
            <pc:docMk/>
            <pc:sldMk cId="1108466157" sldId="284"/>
            <ac:cxnSpMk id="22" creationId="{911A6AA9-73E2-1F91-847F-02815F83F3B2}"/>
          </ac:cxnSpMkLst>
        </pc:cxnChg>
        <pc:cxnChg chg="add">
          <ac:chgData name="Theodoros Spyridopoulos" userId="27ac6648-9a4f-4bb2-90d0-efab47458f47" providerId="ADAL" clId="{51A4B4C0-D260-5E5F-B44B-BD95357C455D}" dt="2025-09-17T12:15:49.997" v="987" actId="11529"/>
          <ac:cxnSpMkLst>
            <pc:docMk/>
            <pc:sldMk cId="1108466157" sldId="284"/>
            <ac:cxnSpMk id="24" creationId="{1753E4A5-029A-7E0C-6659-EE30D3547ED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Federated Edge–HPC Architectures for AI Workflows in Privacy-Sensitive and Real-Time Domains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Computer Science &amp; Informatics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Trusted Research Environment – DARE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700" y="2070938"/>
            <a:ext cx="11394599" cy="3260508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4500" b="1" dirty="0">
                <a:solidFill>
                  <a:srgbClr val="59AFFF"/>
                </a:solidFill>
                <a:latin typeface="Arial"/>
                <a:cs typeface="Arial"/>
              </a:rPr>
              <a:t>Federated Edge-HPC Architectures for AI workflows in Privacy-sensitive and Real-time Domains</a:t>
            </a: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GB" sz="2550" b="1" dirty="0">
                <a:solidFill>
                  <a:srgbClr val="FFFFFF"/>
                </a:solidFill>
                <a:latin typeface="Arial"/>
                <a:cs typeface="Arial"/>
              </a:rPr>
              <a:t>Presenter: Dr Theodoros Spyridopoulos</a:t>
            </a:r>
            <a:endParaRPr lang="en-GB"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EF1E94-1559-DDC8-FE00-3CB3D2150400}"/>
              </a:ext>
            </a:extLst>
          </p:cNvPr>
          <p:cNvGrpSpPr>
            <a:grpSpLocks noChangeAspect="1"/>
          </p:cNvGrpSpPr>
          <p:nvPr/>
        </p:nvGrpSpPr>
        <p:grpSpPr>
          <a:xfrm>
            <a:off x="1810402" y="5852108"/>
            <a:ext cx="1027675" cy="1027735"/>
            <a:chOff x="8232576" y="3874227"/>
            <a:chExt cx="3560445" cy="3560652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D969E5CE-5706-EEC3-2B71-268DC88F9435}"/>
                </a:ext>
              </a:extLst>
            </p:cNvPr>
            <p:cNvSpPr/>
            <p:nvPr/>
          </p:nvSpPr>
          <p:spPr>
            <a:xfrm>
              <a:off x="8232576" y="5707679"/>
              <a:ext cx="3560445" cy="1727200"/>
            </a:xfrm>
            <a:custGeom>
              <a:avLst/>
              <a:gdLst/>
              <a:ahLst/>
              <a:cxnLst/>
              <a:rect l="l" t="t" r="r" b="b"/>
              <a:pathLst>
                <a:path w="3560445" h="1727200">
                  <a:moveTo>
                    <a:pt x="0" y="1726648"/>
                  </a:moveTo>
                  <a:lnTo>
                    <a:pt x="3560101" y="1726648"/>
                  </a:lnTo>
                  <a:lnTo>
                    <a:pt x="3560101" y="0"/>
                  </a:lnTo>
                  <a:lnTo>
                    <a:pt x="0" y="0"/>
                  </a:lnTo>
                  <a:lnTo>
                    <a:pt x="0" y="1726648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object 3">
              <a:extLst>
                <a:ext uri="{FF2B5EF4-FFF2-40B4-BE49-F238E27FC236}">
                  <a16:creationId xmlns:a16="http://schemas.microsoft.com/office/drawing/2014/main" id="{0BC41F54-B060-F676-B01D-C9F1FB71D74A}"/>
                </a:ext>
              </a:extLst>
            </p:cNvPr>
            <p:cNvGrpSpPr/>
            <p:nvPr/>
          </p:nvGrpSpPr>
          <p:grpSpPr>
            <a:xfrm>
              <a:off x="8232576" y="3874227"/>
              <a:ext cx="3560445" cy="1727200"/>
              <a:chOff x="8232576" y="3874227"/>
              <a:chExt cx="3560445" cy="1727200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74E44592-28A8-76C0-8789-B54DDCC761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576" y="3874227"/>
                <a:ext cx="3560445" cy="1727200"/>
              </a:xfrm>
              <a:custGeom>
                <a:avLst/>
                <a:gdLst/>
                <a:ahLst/>
                <a:cxnLst/>
                <a:rect l="l" t="t" r="r" b="b"/>
                <a:pathLst>
                  <a:path w="3560445" h="1727200">
                    <a:moveTo>
                      <a:pt x="0" y="1726648"/>
                    </a:moveTo>
                    <a:lnTo>
                      <a:pt x="3560101" y="1726648"/>
                    </a:lnTo>
                    <a:lnTo>
                      <a:pt x="3560101" y="0"/>
                    </a:lnTo>
                    <a:lnTo>
                      <a:pt x="0" y="0"/>
                    </a:lnTo>
                    <a:lnTo>
                      <a:pt x="0" y="1726648"/>
                    </a:lnTo>
                    <a:close/>
                  </a:path>
                </a:pathLst>
              </a:custGeom>
              <a:solidFill>
                <a:srgbClr val="E4251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AE3E4976-510E-4AF0-550B-DDC4BD8E97FB}"/>
                  </a:ext>
                </a:extLst>
              </p:cNvPr>
              <p:cNvSpPr/>
              <p:nvPr/>
            </p:nvSpPr>
            <p:spPr>
              <a:xfrm>
                <a:off x="8456689" y="4108620"/>
                <a:ext cx="3129915" cy="1278890"/>
              </a:xfrm>
              <a:custGeom>
                <a:avLst/>
                <a:gdLst/>
                <a:ahLst/>
                <a:cxnLst/>
                <a:rect l="l" t="t" r="r" b="b"/>
                <a:pathLst>
                  <a:path w="3129915" h="1278889">
                    <a:moveTo>
                      <a:pt x="419049" y="942035"/>
                    </a:moveTo>
                    <a:lnTo>
                      <a:pt x="417715" y="931316"/>
                    </a:lnTo>
                    <a:lnTo>
                      <a:pt x="413169" y="923544"/>
                    </a:lnTo>
                    <a:lnTo>
                      <a:pt x="405498" y="918819"/>
                    </a:lnTo>
                    <a:lnTo>
                      <a:pt x="394855" y="917219"/>
                    </a:lnTo>
                    <a:lnTo>
                      <a:pt x="368515" y="917219"/>
                    </a:lnTo>
                    <a:lnTo>
                      <a:pt x="373786" y="945489"/>
                    </a:lnTo>
                    <a:lnTo>
                      <a:pt x="376034" y="984973"/>
                    </a:lnTo>
                    <a:lnTo>
                      <a:pt x="376478" y="1033703"/>
                    </a:lnTo>
                    <a:lnTo>
                      <a:pt x="376351" y="1089672"/>
                    </a:lnTo>
                    <a:lnTo>
                      <a:pt x="371157" y="1137107"/>
                    </a:lnTo>
                    <a:lnTo>
                      <a:pt x="354139" y="1174521"/>
                    </a:lnTo>
                    <a:lnTo>
                      <a:pt x="323176" y="1199057"/>
                    </a:lnTo>
                    <a:lnTo>
                      <a:pt x="276174" y="1207858"/>
                    </a:lnTo>
                    <a:lnTo>
                      <a:pt x="233032" y="1198867"/>
                    </a:lnTo>
                    <a:lnTo>
                      <a:pt x="206108" y="1174013"/>
                    </a:lnTo>
                    <a:lnTo>
                      <a:pt x="192278" y="1136548"/>
                    </a:lnTo>
                    <a:lnTo>
                      <a:pt x="188366" y="1089672"/>
                    </a:lnTo>
                    <a:lnTo>
                      <a:pt x="188556" y="1054138"/>
                    </a:lnTo>
                    <a:lnTo>
                      <a:pt x="189725" y="975398"/>
                    </a:lnTo>
                    <a:lnTo>
                      <a:pt x="190461" y="942035"/>
                    </a:lnTo>
                    <a:lnTo>
                      <a:pt x="189128" y="931316"/>
                    </a:lnTo>
                    <a:lnTo>
                      <a:pt x="184569" y="923544"/>
                    </a:lnTo>
                    <a:lnTo>
                      <a:pt x="176898" y="918819"/>
                    </a:lnTo>
                    <a:lnTo>
                      <a:pt x="166255" y="917219"/>
                    </a:lnTo>
                    <a:lnTo>
                      <a:pt x="124650" y="917219"/>
                    </a:lnTo>
                    <a:lnTo>
                      <a:pt x="128181" y="944232"/>
                    </a:lnTo>
                    <a:lnTo>
                      <a:pt x="129997" y="979906"/>
                    </a:lnTo>
                    <a:lnTo>
                      <a:pt x="130670" y="1024953"/>
                    </a:lnTo>
                    <a:lnTo>
                      <a:pt x="130759" y="1080135"/>
                    </a:lnTo>
                    <a:lnTo>
                      <a:pt x="133591" y="1130020"/>
                    </a:lnTo>
                    <a:lnTo>
                      <a:pt x="142900" y="1171625"/>
                    </a:lnTo>
                    <a:lnTo>
                      <a:pt x="185699" y="1228572"/>
                    </a:lnTo>
                    <a:lnTo>
                      <a:pt x="221576" y="1243215"/>
                    </a:lnTo>
                    <a:lnTo>
                      <a:pt x="268719" y="1248168"/>
                    </a:lnTo>
                    <a:lnTo>
                      <a:pt x="314388" y="1243634"/>
                    </a:lnTo>
                    <a:lnTo>
                      <a:pt x="351574" y="1229931"/>
                    </a:lnTo>
                    <a:lnTo>
                      <a:pt x="400786" y="1174343"/>
                    </a:lnTo>
                    <a:lnTo>
                      <a:pt x="412991" y="1132154"/>
                    </a:lnTo>
                    <a:lnTo>
                      <a:pt x="417029" y="1080135"/>
                    </a:lnTo>
                    <a:lnTo>
                      <a:pt x="417220" y="1046086"/>
                    </a:lnTo>
                    <a:lnTo>
                      <a:pt x="418338" y="973912"/>
                    </a:lnTo>
                    <a:lnTo>
                      <a:pt x="419049" y="942035"/>
                    </a:lnTo>
                    <a:close/>
                  </a:path>
                  <a:path w="3129915" h="1278889">
                    <a:moveTo>
                      <a:pt x="605320" y="102971"/>
                    </a:moveTo>
                    <a:lnTo>
                      <a:pt x="576503" y="51257"/>
                    </a:lnTo>
                    <a:lnTo>
                      <a:pt x="542086" y="30378"/>
                    </a:lnTo>
                    <a:lnTo>
                      <a:pt x="495744" y="14185"/>
                    </a:lnTo>
                    <a:lnTo>
                      <a:pt x="438543" y="3721"/>
                    </a:lnTo>
                    <a:lnTo>
                      <a:pt x="371563" y="0"/>
                    </a:lnTo>
                    <a:lnTo>
                      <a:pt x="317703" y="3416"/>
                    </a:lnTo>
                    <a:lnTo>
                      <a:pt x="267881" y="13309"/>
                    </a:lnTo>
                    <a:lnTo>
                      <a:pt x="222161" y="29121"/>
                    </a:lnTo>
                    <a:lnTo>
                      <a:pt x="180568" y="50292"/>
                    </a:lnTo>
                    <a:lnTo>
                      <a:pt x="143167" y="76276"/>
                    </a:lnTo>
                    <a:lnTo>
                      <a:pt x="109982" y="106514"/>
                    </a:lnTo>
                    <a:lnTo>
                      <a:pt x="81076" y="140462"/>
                    </a:lnTo>
                    <a:lnTo>
                      <a:pt x="56502" y="177558"/>
                    </a:lnTo>
                    <a:lnTo>
                      <a:pt x="36283" y="217271"/>
                    </a:lnTo>
                    <a:lnTo>
                      <a:pt x="20485" y="259016"/>
                    </a:lnTo>
                    <a:lnTo>
                      <a:pt x="9131" y="302260"/>
                    </a:lnTo>
                    <a:lnTo>
                      <a:pt x="2298" y="346456"/>
                    </a:lnTo>
                    <a:lnTo>
                      <a:pt x="0" y="391033"/>
                    </a:lnTo>
                    <a:lnTo>
                      <a:pt x="2120" y="433463"/>
                    </a:lnTo>
                    <a:lnTo>
                      <a:pt x="8509" y="475259"/>
                    </a:lnTo>
                    <a:lnTo>
                      <a:pt x="19215" y="515950"/>
                    </a:lnTo>
                    <a:lnTo>
                      <a:pt x="34264" y="555040"/>
                    </a:lnTo>
                    <a:lnTo>
                      <a:pt x="53695" y="592074"/>
                    </a:lnTo>
                    <a:lnTo>
                      <a:pt x="77558" y="626541"/>
                    </a:lnTo>
                    <a:lnTo>
                      <a:pt x="105892" y="657974"/>
                    </a:lnTo>
                    <a:lnTo>
                      <a:pt x="138722" y="685901"/>
                    </a:lnTo>
                    <a:lnTo>
                      <a:pt x="176110" y="709815"/>
                    </a:lnTo>
                    <a:lnTo>
                      <a:pt x="218084" y="729259"/>
                    </a:lnTo>
                    <a:lnTo>
                      <a:pt x="264680" y="743750"/>
                    </a:lnTo>
                    <a:lnTo>
                      <a:pt x="315950" y="752792"/>
                    </a:lnTo>
                    <a:lnTo>
                      <a:pt x="371919" y="755916"/>
                    </a:lnTo>
                    <a:lnTo>
                      <a:pt x="426364" y="752309"/>
                    </a:lnTo>
                    <a:lnTo>
                      <a:pt x="480212" y="741680"/>
                    </a:lnTo>
                    <a:lnTo>
                      <a:pt x="531215" y="724293"/>
                    </a:lnTo>
                    <a:lnTo>
                      <a:pt x="577100" y="700430"/>
                    </a:lnTo>
                    <a:lnTo>
                      <a:pt x="581558" y="621639"/>
                    </a:lnTo>
                    <a:lnTo>
                      <a:pt x="545528" y="650532"/>
                    </a:lnTo>
                    <a:lnTo>
                      <a:pt x="503008" y="671588"/>
                    </a:lnTo>
                    <a:lnTo>
                      <a:pt x="455752" y="684466"/>
                    </a:lnTo>
                    <a:lnTo>
                      <a:pt x="405511" y="688822"/>
                    </a:lnTo>
                    <a:lnTo>
                      <a:pt x="353021" y="684847"/>
                    </a:lnTo>
                    <a:lnTo>
                      <a:pt x="305727" y="673404"/>
                    </a:lnTo>
                    <a:lnTo>
                      <a:pt x="263575" y="655281"/>
                    </a:lnTo>
                    <a:lnTo>
                      <a:pt x="226529" y="631228"/>
                    </a:lnTo>
                    <a:lnTo>
                      <a:pt x="194538" y="602030"/>
                    </a:lnTo>
                    <a:lnTo>
                      <a:pt x="167589" y="568439"/>
                    </a:lnTo>
                    <a:lnTo>
                      <a:pt x="145630" y="531215"/>
                    </a:lnTo>
                    <a:lnTo>
                      <a:pt x="128612" y="491147"/>
                    </a:lnTo>
                    <a:lnTo>
                      <a:pt x="116509" y="448995"/>
                    </a:lnTo>
                    <a:lnTo>
                      <a:pt x="109270" y="405511"/>
                    </a:lnTo>
                    <a:lnTo>
                      <a:pt x="106870" y="361480"/>
                    </a:lnTo>
                    <a:lnTo>
                      <a:pt x="109474" y="315709"/>
                    </a:lnTo>
                    <a:lnTo>
                      <a:pt x="117271" y="271043"/>
                    </a:lnTo>
                    <a:lnTo>
                      <a:pt x="130225" y="228358"/>
                    </a:lnTo>
                    <a:lnTo>
                      <a:pt x="148259" y="188518"/>
                    </a:lnTo>
                    <a:lnTo>
                      <a:pt x="171361" y="152412"/>
                    </a:lnTo>
                    <a:lnTo>
                      <a:pt x="199466" y="120916"/>
                    </a:lnTo>
                    <a:lnTo>
                      <a:pt x="232537" y="94894"/>
                    </a:lnTo>
                    <a:lnTo>
                      <a:pt x="270522" y="75222"/>
                    </a:lnTo>
                    <a:lnTo>
                      <a:pt x="313397" y="62776"/>
                    </a:lnTo>
                    <a:lnTo>
                      <a:pt x="361086" y="58445"/>
                    </a:lnTo>
                    <a:lnTo>
                      <a:pt x="413537" y="63627"/>
                    </a:lnTo>
                    <a:lnTo>
                      <a:pt x="459625" y="78079"/>
                    </a:lnTo>
                    <a:lnTo>
                      <a:pt x="498602" y="100152"/>
                    </a:lnTo>
                    <a:lnTo>
                      <a:pt x="529691" y="128168"/>
                    </a:lnTo>
                    <a:lnTo>
                      <a:pt x="552119" y="160477"/>
                    </a:lnTo>
                    <a:lnTo>
                      <a:pt x="565124" y="195427"/>
                    </a:lnTo>
                    <a:lnTo>
                      <a:pt x="577977" y="175298"/>
                    </a:lnTo>
                    <a:lnTo>
                      <a:pt x="591058" y="152171"/>
                    </a:lnTo>
                    <a:lnTo>
                      <a:pt x="601230" y="127571"/>
                    </a:lnTo>
                    <a:lnTo>
                      <a:pt x="605320" y="102971"/>
                    </a:lnTo>
                    <a:close/>
                  </a:path>
                  <a:path w="3129915" h="1278889">
                    <a:moveTo>
                      <a:pt x="803770" y="942035"/>
                    </a:moveTo>
                    <a:lnTo>
                      <a:pt x="802424" y="931316"/>
                    </a:lnTo>
                    <a:lnTo>
                      <a:pt x="797864" y="923544"/>
                    </a:lnTo>
                    <a:lnTo>
                      <a:pt x="790206" y="918819"/>
                    </a:lnTo>
                    <a:lnTo>
                      <a:pt x="779564" y="917219"/>
                    </a:lnTo>
                    <a:lnTo>
                      <a:pt x="751890" y="917219"/>
                    </a:lnTo>
                    <a:lnTo>
                      <a:pt x="757301" y="943698"/>
                    </a:lnTo>
                    <a:lnTo>
                      <a:pt x="759879" y="979424"/>
                    </a:lnTo>
                    <a:lnTo>
                      <a:pt x="760653" y="1024775"/>
                    </a:lnTo>
                    <a:lnTo>
                      <a:pt x="760514" y="1127531"/>
                    </a:lnTo>
                    <a:lnTo>
                      <a:pt x="760349" y="1140993"/>
                    </a:lnTo>
                    <a:lnTo>
                      <a:pt x="562635" y="929246"/>
                    </a:lnTo>
                    <a:lnTo>
                      <a:pt x="556653" y="924128"/>
                    </a:lnTo>
                    <a:lnTo>
                      <a:pt x="549846" y="920343"/>
                    </a:lnTo>
                    <a:lnTo>
                      <a:pt x="542404" y="918019"/>
                    </a:lnTo>
                    <a:lnTo>
                      <a:pt x="534568" y="917219"/>
                    </a:lnTo>
                    <a:lnTo>
                      <a:pt x="507288" y="917219"/>
                    </a:lnTo>
                    <a:lnTo>
                      <a:pt x="512699" y="943698"/>
                    </a:lnTo>
                    <a:lnTo>
                      <a:pt x="515289" y="979424"/>
                    </a:lnTo>
                    <a:lnTo>
                      <a:pt x="516077" y="1024775"/>
                    </a:lnTo>
                    <a:lnTo>
                      <a:pt x="516102" y="1080135"/>
                    </a:lnTo>
                    <a:lnTo>
                      <a:pt x="515607" y="1114171"/>
                    </a:lnTo>
                    <a:lnTo>
                      <a:pt x="512051" y="1218234"/>
                    </a:lnTo>
                    <a:lnTo>
                      <a:pt x="513384" y="1228940"/>
                    </a:lnTo>
                    <a:lnTo>
                      <a:pt x="517944" y="1236713"/>
                    </a:lnTo>
                    <a:lnTo>
                      <a:pt x="525614" y="1241450"/>
                    </a:lnTo>
                    <a:lnTo>
                      <a:pt x="536257" y="1243050"/>
                    </a:lnTo>
                    <a:lnTo>
                      <a:pt x="563930" y="1243050"/>
                    </a:lnTo>
                    <a:lnTo>
                      <a:pt x="558520" y="1216558"/>
                    </a:lnTo>
                    <a:lnTo>
                      <a:pt x="555942" y="1180833"/>
                    </a:lnTo>
                    <a:lnTo>
                      <a:pt x="555167" y="1135481"/>
                    </a:lnTo>
                    <a:lnTo>
                      <a:pt x="555345" y="1029296"/>
                    </a:lnTo>
                    <a:lnTo>
                      <a:pt x="555548" y="1014679"/>
                    </a:lnTo>
                    <a:lnTo>
                      <a:pt x="756793" y="1230960"/>
                    </a:lnTo>
                    <a:lnTo>
                      <a:pt x="762774" y="1236103"/>
                    </a:lnTo>
                    <a:lnTo>
                      <a:pt x="769607" y="1239901"/>
                    </a:lnTo>
                    <a:lnTo>
                      <a:pt x="777049" y="1242237"/>
                    </a:lnTo>
                    <a:lnTo>
                      <a:pt x="784898" y="1243050"/>
                    </a:lnTo>
                    <a:lnTo>
                      <a:pt x="803681" y="1243050"/>
                    </a:lnTo>
                    <a:lnTo>
                      <a:pt x="801509" y="1216875"/>
                    </a:lnTo>
                    <a:lnTo>
                      <a:pt x="800328" y="1181112"/>
                    </a:lnTo>
                    <a:lnTo>
                      <a:pt x="799820" y="1135595"/>
                    </a:lnTo>
                    <a:lnTo>
                      <a:pt x="799719" y="1080135"/>
                    </a:lnTo>
                    <a:lnTo>
                      <a:pt x="800214" y="1046086"/>
                    </a:lnTo>
                    <a:lnTo>
                      <a:pt x="803770" y="942035"/>
                    </a:lnTo>
                    <a:close/>
                  </a:path>
                  <a:path w="3129915" h="1278889">
                    <a:moveTo>
                      <a:pt x="955217" y="565302"/>
                    </a:moveTo>
                    <a:lnTo>
                      <a:pt x="922972" y="511390"/>
                    </a:lnTo>
                    <a:lnTo>
                      <a:pt x="902309" y="464693"/>
                    </a:lnTo>
                    <a:lnTo>
                      <a:pt x="887120" y="428675"/>
                    </a:lnTo>
                    <a:lnTo>
                      <a:pt x="877887" y="406768"/>
                    </a:lnTo>
                    <a:lnTo>
                      <a:pt x="872058" y="393014"/>
                    </a:lnTo>
                    <a:lnTo>
                      <a:pt x="849172" y="339026"/>
                    </a:lnTo>
                    <a:lnTo>
                      <a:pt x="823302" y="279082"/>
                    </a:lnTo>
                    <a:lnTo>
                      <a:pt x="800163" y="225780"/>
                    </a:lnTo>
                    <a:lnTo>
                      <a:pt x="779208" y="177723"/>
                    </a:lnTo>
                    <a:lnTo>
                      <a:pt x="779208" y="393014"/>
                    </a:lnTo>
                    <a:lnTo>
                      <a:pt x="633958" y="393014"/>
                    </a:lnTo>
                    <a:lnTo>
                      <a:pt x="653110" y="350659"/>
                    </a:lnTo>
                    <a:lnTo>
                      <a:pt x="673011" y="307835"/>
                    </a:lnTo>
                    <a:lnTo>
                      <a:pt x="692937" y="265785"/>
                    </a:lnTo>
                    <a:lnTo>
                      <a:pt x="712152" y="225780"/>
                    </a:lnTo>
                    <a:lnTo>
                      <a:pt x="729805" y="269697"/>
                    </a:lnTo>
                    <a:lnTo>
                      <a:pt x="746798" y="311785"/>
                    </a:lnTo>
                    <a:lnTo>
                      <a:pt x="763231" y="352666"/>
                    </a:lnTo>
                    <a:lnTo>
                      <a:pt x="779208" y="393014"/>
                    </a:lnTo>
                    <a:lnTo>
                      <a:pt x="779208" y="177723"/>
                    </a:lnTo>
                    <a:lnTo>
                      <a:pt x="759523" y="132816"/>
                    </a:lnTo>
                    <a:lnTo>
                      <a:pt x="728764" y="112750"/>
                    </a:lnTo>
                    <a:lnTo>
                      <a:pt x="711123" y="112750"/>
                    </a:lnTo>
                    <a:lnTo>
                      <a:pt x="698385" y="150609"/>
                    </a:lnTo>
                    <a:lnTo>
                      <a:pt x="681977" y="191376"/>
                    </a:lnTo>
                    <a:lnTo>
                      <a:pt x="662101" y="235839"/>
                    </a:lnTo>
                    <a:lnTo>
                      <a:pt x="638975" y="284797"/>
                    </a:lnTo>
                    <a:lnTo>
                      <a:pt x="588289" y="389877"/>
                    </a:lnTo>
                    <a:lnTo>
                      <a:pt x="564527" y="438772"/>
                    </a:lnTo>
                    <a:lnTo>
                      <a:pt x="541807" y="484492"/>
                    </a:lnTo>
                    <a:lnTo>
                      <a:pt x="520407" y="525792"/>
                    </a:lnTo>
                    <a:lnTo>
                      <a:pt x="514311" y="542544"/>
                    </a:lnTo>
                    <a:lnTo>
                      <a:pt x="515708" y="554951"/>
                    </a:lnTo>
                    <a:lnTo>
                      <a:pt x="524065" y="562660"/>
                    </a:lnTo>
                    <a:lnTo>
                      <a:pt x="538784" y="565302"/>
                    </a:lnTo>
                    <a:lnTo>
                      <a:pt x="575678" y="565302"/>
                    </a:lnTo>
                    <a:lnTo>
                      <a:pt x="576313" y="546481"/>
                    </a:lnTo>
                    <a:lnTo>
                      <a:pt x="584606" y="515785"/>
                    </a:lnTo>
                    <a:lnTo>
                      <a:pt x="599122" y="475691"/>
                    </a:lnTo>
                    <a:lnTo>
                      <a:pt x="618413" y="428675"/>
                    </a:lnTo>
                    <a:lnTo>
                      <a:pt x="793026" y="428675"/>
                    </a:lnTo>
                    <a:lnTo>
                      <a:pt x="803008" y="455104"/>
                    </a:lnTo>
                    <a:lnTo>
                      <a:pt x="812914" y="482003"/>
                    </a:lnTo>
                    <a:lnTo>
                      <a:pt x="822769" y="509536"/>
                    </a:lnTo>
                    <a:lnTo>
                      <a:pt x="832599" y="537895"/>
                    </a:lnTo>
                    <a:lnTo>
                      <a:pt x="838492" y="549084"/>
                    </a:lnTo>
                    <a:lnTo>
                      <a:pt x="847318" y="557733"/>
                    </a:lnTo>
                    <a:lnTo>
                      <a:pt x="858342" y="563321"/>
                    </a:lnTo>
                    <a:lnTo>
                      <a:pt x="870813" y="565302"/>
                    </a:lnTo>
                    <a:lnTo>
                      <a:pt x="955217" y="565302"/>
                    </a:lnTo>
                    <a:close/>
                  </a:path>
                  <a:path w="3129915" h="1278889">
                    <a:moveTo>
                      <a:pt x="979449" y="1243050"/>
                    </a:moveTo>
                    <a:lnTo>
                      <a:pt x="974039" y="1216558"/>
                    </a:lnTo>
                    <a:lnTo>
                      <a:pt x="971461" y="1180833"/>
                    </a:lnTo>
                    <a:lnTo>
                      <a:pt x="970673" y="1135481"/>
                    </a:lnTo>
                    <a:lnTo>
                      <a:pt x="970648" y="1080135"/>
                    </a:lnTo>
                    <a:lnTo>
                      <a:pt x="970991" y="1046086"/>
                    </a:lnTo>
                    <a:lnTo>
                      <a:pt x="973734" y="942022"/>
                    </a:lnTo>
                    <a:lnTo>
                      <a:pt x="972388" y="931316"/>
                    </a:lnTo>
                    <a:lnTo>
                      <a:pt x="967828" y="923544"/>
                    </a:lnTo>
                    <a:lnTo>
                      <a:pt x="960170" y="918819"/>
                    </a:lnTo>
                    <a:lnTo>
                      <a:pt x="949515" y="917219"/>
                    </a:lnTo>
                    <a:lnTo>
                      <a:pt x="905217" y="917219"/>
                    </a:lnTo>
                    <a:lnTo>
                      <a:pt x="910628" y="943698"/>
                    </a:lnTo>
                    <a:lnTo>
                      <a:pt x="913206" y="979424"/>
                    </a:lnTo>
                    <a:lnTo>
                      <a:pt x="913993" y="1024775"/>
                    </a:lnTo>
                    <a:lnTo>
                      <a:pt x="914019" y="1080135"/>
                    </a:lnTo>
                    <a:lnTo>
                      <a:pt x="913523" y="1114171"/>
                    </a:lnTo>
                    <a:lnTo>
                      <a:pt x="909980" y="1218247"/>
                    </a:lnTo>
                    <a:lnTo>
                      <a:pt x="911313" y="1228953"/>
                    </a:lnTo>
                    <a:lnTo>
                      <a:pt x="915873" y="1236713"/>
                    </a:lnTo>
                    <a:lnTo>
                      <a:pt x="923544" y="1241450"/>
                    </a:lnTo>
                    <a:lnTo>
                      <a:pt x="934186" y="1243050"/>
                    </a:lnTo>
                    <a:lnTo>
                      <a:pt x="979449" y="1243050"/>
                    </a:lnTo>
                    <a:close/>
                  </a:path>
                  <a:path w="3129915" h="1278889">
                    <a:moveTo>
                      <a:pt x="1357541" y="934440"/>
                    </a:moveTo>
                    <a:lnTo>
                      <a:pt x="1356741" y="925487"/>
                    </a:lnTo>
                    <a:lnTo>
                      <a:pt x="1350048" y="919441"/>
                    </a:lnTo>
                    <a:lnTo>
                      <a:pt x="1336344" y="917219"/>
                    </a:lnTo>
                    <a:lnTo>
                      <a:pt x="1305128" y="917219"/>
                    </a:lnTo>
                    <a:lnTo>
                      <a:pt x="1303121" y="942555"/>
                    </a:lnTo>
                    <a:lnTo>
                      <a:pt x="1292415" y="979170"/>
                    </a:lnTo>
                    <a:lnTo>
                      <a:pt x="1273721" y="1027607"/>
                    </a:lnTo>
                    <a:lnTo>
                      <a:pt x="1247762" y="1088390"/>
                    </a:lnTo>
                    <a:lnTo>
                      <a:pt x="1215263" y="1162050"/>
                    </a:lnTo>
                    <a:lnTo>
                      <a:pt x="1179055" y="1072121"/>
                    </a:lnTo>
                    <a:lnTo>
                      <a:pt x="1162151" y="1029258"/>
                    </a:lnTo>
                    <a:lnTo>
                      <a:pt x="1145717" y="985799"/>
                    </a:lnTo>
                    <a:lnTo>
                      <a:pt x="1129512" y="940219"/>
                    </a:lnTo>
                    <a:lnTo>
                      <a:pt x="1124546" y="930833"/>
                    </a:lnTo>
                    <a:lnTo>
                      <a:pt x="1117142" y="923569"/>
                    </a:lnTo>
                    <a:lnTo>
                      <a:pt x="1107884" y="918870"/>
                    </a:lnTo>
                    <a:lnTo>
                      <a:pt x="1097407" y="917219"/>
                    </a:lnTo>
                    <a:lnTo>
                      <a:pt x="1040104" y="917219"/>
                    </a:lnTo>
                    <a:lnTo>
                      <a:pt x="1061821" y="959802"/>
                    </a:lnTo>
                    <a:lnTo>
                      <a:pt x="1079550" y="996937"/>
                    </a:lnTo>
                    <a:lnTo>
                      <a:pt x="1096632" y="1034935"/>
                    </a:lnTo>
                    <a:lnTo>
                      <a:pt x="1116457" y="1080135"/>
                    </a:lnTo>
                    <a:lnTo>
                      <a:pt x="1133602" y="1119924"/>
                    </a:lnTo>
                    <a:lnTo>
                      <a:pt x="1176413" y="1222730"/>
                    </a:lnTo>
                    <a:lnTo>
                      <a:pt x="1181392" y="1232242"/>
                    </a:lnTo>
                    <a:lnTo>
                      <a:pt x="1187513" y="1238529"/>
                    </a:lnTo>
                    <a:lnTo>
                      <a:pt x="1195679" y="1241996"/>
                    </a:lnTo>
                    <a:lnTo>
                      <a:pt x="1206792" y="1243063"/>
                    </a:lnTo>
                    <a:lnTo>
                      <a:pt x="1219962" y="1243050"/>
                    </a:lnTo>
                    <a:lnTo>
                      <a:pt x="1236675" y="1200251"/>
                    </a:lnTo>
                    <a:lnTo>
                      <a:pt x="1252207" y="1163320"/>
                    </a:lnTo>
                    <a:lnTo>
                      <a:pt x="1269098" y="1125524"/>
                    </a:lnTo>
                    <a:lnTo>
                      <a:pt x="1323187" y="1008138"/>
                    </a:lnTo>
                    <a:lnTo>
                      <a:pt x="1338834" y="975144"/>
                    </a:lnTo>
                    <a:lnTo>
                      <a:pt x="1353604" y="945375"/>
                    </a:lnTo>
                    <a:lnTo>
                      <a:pt x="1357541" y="934440"/>
                    </a:lnTo>
                    <a:close/>
                  </a:path>
                  <a:path w="3129915" h="1278889">
                    <a:moveTo>
                      <a:pt x="1610918" y="749617"/>
                    </a:moveTo>
                    <a:lnTo>
                      <a:pt x="1571929" y="729170"/>
                    </a:lnTo>
                    <a:lnTo>
                      <a:pt x="1534642" y="704380"/>
                    </a:lnTo>
                    <a:lnTo>
                      <a:pt x="1498790" y="675690"/>
                    </a:lnTo>
                    <a:lnTo>
                      <a:pt x="1464132" y="643496"/>
                    </a:lnTo>
                    <a:lnTo>
                      <a:pt x="1430426" y="608228"/>
                    </a:lnTo>
                    <a:lnTo>
                      <a:pt x="1397431" y="570318"/>
                    </a:lnTo>
                    <a:lnTo>
                      <a:pt x="1364881" y="530186"/>
                    </a:lnTo>
                    <a:lnTo>
                      <a:pt x="1332547" y="488251"/>
                    </a:lnTo>
                    <a:lnTo>
                      <a:pt x="1300162" y="444944"/>
                    </a:lnTo>
                    <a:lnTo>
                      <a:pt x="1275676" y="411746"/>
                    </a:lnTo>
                    <a:lnTo>
                      <a:pt x="1267510" y="400672"/>
                    </a:lnTo>
                    <a:lnTo>
                      <a:pt x="1313065" y="384302"/>
                    </a:lnTo>
                    <a:lnTo>
                      <a:pt x="1335824" y="370586"/>
                    </a:lnTo>
                    <a:lnTo>
                      <a:pt x="1381887" y="331914"/>
                    </a:lnTo>
                    <a:lnTo>
                      <a:pt x="1404264" y="296824"/>
                    </a:lnTo>
                    <a:lnTo>
                      <a:pt x="1418005" y="256451"/>
                    </a:lnTo>
                    <a:lnTo>
                      <a:pt x="1422692" y="211239"/>
                    </a:lnTo>
                    <a:lnTo>
                      <a:pt x="1418158" y="174040"/>
                    </a:lnTo>
                    <a:lnTo>
                      <a:pt x="1382064" y="110388"/>
                    </a:lnTo>
                    <a:lnTo>
                      <a:pt x="1350594" y="85712"/>
                    </a:lnTo>
                    <a:lnTo>
                      <a:pt x="1326984" y="74764"/>
                    </a:lnTo>
                    <a:lnTo>
                      <a:pt x="1326984" y="224104"/>
                    </a:lnTo>
                    <a:lnTo>
                      <a:pt x="1318818" y="277952"/>
                    </a:lnTo>
                    <a:lnTo>
                      <a:pt x="1296073" y="319112"/>
                    </a:lnTo>
                    <a:lnTo>
                      <a:pt x="1261351" y="347992"/>
                    </a:lnTo>
                    <a:lnTo>
                      <a:pt x="1217244" y="365010"/>
                    </a:lnTo>
                    <a:lnTo>
                      <a:pt x="1166380" y="370586"/>
                    </a:lnTo>
                    <a:lnTo>
                      <a:pt x="1111580" y="370586"/>
                    </a:lnTo>
                    <a:lnTo>
                      <a:pt x="1111656" y="319112"/>
                    </a:lnTo>
                    <a:lnTo>
                      <a:pt x="1112672" y="239204"/>
                    </a:lnTo>
                    <a:lnTo>
                      <a:pt x="1113917" y="179882"/>
                    </a:lnTo>
                    <a:lnTo>
                      <a:pt x="1114818" y="140131"/>
                    </a:lnTo>
                    <a:lnTo>
                      <a:pt x="1115783" y="96139"/>
                    </a:lnTo>
                    <a:lnTo>
                      <a:pt x="1132979" y="95034"/>
                    </a:lnTo>
                    <a:lnTo>
                      <a:pt x="1148295" y="94208"/>
                    </a:lnTo>
                    <a:lnTo>
                      <a:pt x="1161440" y="93700"/>
                    </a:lnTo>
                    <a:lnTo>
                      <a:pt x="1172133" y="93522"/>
                    </a:lnTo>
                    <a:lnTo>
                      <a:pt x="1226019" y="99453"/>
                    </a:lnTo>
                    <a:lnTo>
                      <a:pt x="1269136" y="116509"/>
                    </a:lnTo>
                    <a:lnTo>
                      <a:pt x="1300810" y="143675"/>
                    </a:lnTo>
                    <a:lnTo>
                      <a:pt x="1320317" y="179882"/>
                    </a:lnTo>
                    <a:lnTo>
                      <a:pt x="1326984" y="224104"/>
                    </a:lnTo>
                    <a:lnTo>
                      <a:pt x="1326984" y="74764"/>
                    </a:lnTo>
                    <a:lnTo>
                      <a:pt x="1310246" y="66992"/>
                    </a:lnTo>
                    <a:lnTo>
                      <a:pt x="1261059" y="55105"/>
                    </a:lnTo>
                    <a:lnTo>
                      <a:pt x="1203096" y="50939"/>
                    </a:lnTo>
                    <a:lnTo>
                      <a:pt x="1005179" y="50939"/>
                    </a:lnTo>
                    <a:lnTo>
                      <a:pt x="1012964" y="83032"/>
                    </a:lnTo>
                    <a:lnTo>
                      <a:pt x="1017600" y="128714"/>
                    </a:lnTo>
                    <a:lnTo>
                      <a:pt x="1019860" y="182587"/>
                    </a:lnTo>
                    <a:lnTo>
                      <a:pt x="1020508" y="239204"/>
                    </a:lnTo>
                    <a:lnTo>
                      <a:pt x="1020318" y="296824"/>
                    </a:lnTo>
                    <a:lnTo>
                      <a:pt x="1020013" y="347992"/>
                    </a:lnTo>
                    <a:lnTo>
                      <a:pt x="1019632" y="387692"/>
                    </a:lnTo>
                    <a:lnTo>
                      <a:pt x="1018476" y="439978"/>
                    </a:lnTo>
                    <a:lnTo>
                      <a:pt x="1016990" y="492861"/>
                    </a:lnTo>
                    <a:lnTo>
                      <a:pt x="1015517" y="543306"/>
                    </a:lnTo>
                    <a:lnTo>
                      <a:pt x="1014412" y="588276"/>
                    </a:lnTo>
                    <a:lnTo>
                      <a:pt x="1016317" y="607263"/>
                    </a:lnTo>
                    <a:lnTo>
                      <a:pt x="1023264" y="619988"/>
                    </a:lnTo>
                    <a:lnTo>
                      <a:pt x="1035888" y="627151"/>
                    </a:lnTo>
                    <a:lnTo>
                      <a:pt x="1054773" y="629386"/>
                    </a:lnTo>
                    <a:lnTo>
                      <a:pt x="1125105" y="629386"/>
                    </a:lnTo>
                    <a:lnTo>
                      <a:pt x="1119619" y="601586"/>
                    </a:lnTo>
                    <a:lnTo>
                      <a:pt x="1115682" y="555612"/>
                    </a:lnTo>
                    <a:lnTo>
                      <a:pt x="1113167" y="492861"/>
                    </a:lnTo>
                    <a:lnTo>
                      <a:pt x="1113078" y="488251"/>
                    </a:lnTo>
                    <a:lnTo>
                      <a:pt x="1111821" y="411746"/>
                    </a:lnTo>
                    <a:lnTo>
                      <a:pt x="1176413" y="411746"/>
                    </a:lnTo>
                    <a:lnTo>
                      <a:pt x="1219530" y="479729"/>
                    </a:lnTo>
                    <a:lnTo>
                      <a:pt x="1260538" y="539470"/>
                    </a:lnTo>
                    <a:lnTo>
                      <a:pt x="1299679" y="591248"/>
                    </a:lnTo>
                    <a:lnTo>
                      <a:pt x="1337221" y="635393"/>
                    </a:lnTo>
                    <a:lnTo>
                      <a:pt x="1373428" y="672198"/>
                    </a:lnTo>
                    <a:lnTo>
                      <a:pt x="1408544" y="701967"/>
                    </a:lnTo>
                    <a:lnTo>
                      <a:pt x="1442834" y="724992"/>
                    </a:lnTo>
                    <a:lnTo>
                      <a:pt x="1509966" y="752030"/>
                    </a:lnTo>
                    <a:lnTo>
                      <a:pt x="1543329" y="756653"/>
                    </a:lnTo>
                    <a:lnTo>
                      <a:pt x="1576895" y="755751"/>
                    </a:lnTo>
                    <a:lnTo>
                      <a:pt x="1610918" y="749617"/>
                    </a:lnTo>
                    <a:close/>
                  </a:path>
                  <a:path w="3129915" h="1278889">
                    <a:moveTo>
                      <a:pt x="1622539" y="1213396"/>
                    </a:moveTo>
                    <a:lnTo>
                      <a:pt x="1621002" y="1189875"/>
                    </a:lnTo>
                    <a:lnTo>
                      <a:pt x="1609636" y="1197063"/>
                    </a:lnTo>
                    <a:lnTo>
                      <a:pt x="1592656" y="1203401"/>
                    </a:lnTo>
                    <a:lnTo>
                      <a:pt x="1568107" y="1207909"/>
                    </a:lnTo>
                    <a:lnTo>
                      <a:pt x="1533994" y="1209636"/>
                    </a:lnTo>
                    <a:lnTo>
                      <a:pt x="1489875" y="1209636"/>
                    </a:lnTo>
                    <a:lnTo>
                      <a:pt x="1488198" y="1184059"/>
                    </a:lnTo>
                    <a:lnTo>
                      <a:pt x="1487436" y="1153502"/>
                    </a:lnTo>
                    <a:lnTo>
                      <a:pt x="1487233" y="1118171"/>
                    </a:lnTo>
                    <a:lnTo>
                      <a:pt x="1487246" y="1078280"/>
                    </a:lnTo>
                    <a:lnTo>
                      <a:pt x="1512595" y="1078280"/>
                    </a:lnTo>
                    <a:lnTo>
                      <a:pt x="1543888" y="1079322"/>
                    </a:lnTo>
                    <a:lnTo>
                      <a:pt x="1567472" y="1082306"/>
                    </a:lnTo>
                    <a:lnTo>
                      <a:pt x="1584223" y="1087056"/>
                    </a:lnTo>
                    <a:lnTo>
                      <a:pt x="1595031" y="1093393"/>
                    </a:lnTo>
                    <a:lnTo>
                      <a:pt x="1599882" y="1075817"/>
                    </a:lnTo>
                    <a:lnTo>
                      <a:pt x="1600073" y="1060919"/>
                    </a:lnTo>
                    <a:lnTo>
                      <a:pt x="1594154" y="1050594"/>
                    </a:lnTo>
                    <a:lnTo>
                      <a:pt x="1580680" y="1046734"/>
                    </a:lnTo>
                    <a:lnTo>
                      <a:pt x="1487576" y="1046734"/>
                    </a:lnTo>
                    <a:lnTo>
                      <a:pt x="1490103" y="950556"/>
                    </a:lnTo>
                    <a:lnTo>
                      <a:pt x="1526273" y="950556"/>
                    </a:lnTo>
                    <a:lnTo>
                      <a:pt x="1559433" y="951801"/>
                    </a:lnTo>
                    <a:lnTo>
                      <a:pt x="1584413" y="955268"/>
                    </a:lnTo>
                    <a:lnTo>
                      <a:pt x="1602168" y="960615"/>
                    </a:lnTo>
                    <a:lnTo>
                      <a:pt x="1613611" y="967473"/>
                    </a:lnTo>
                    <a:lnTo>
                      <a:pt x="1618767" y="948715"/>
                    </a:lnTo>
                    <a:lnTo>
                      <a:pt x="1618970" y="932649"/>
                    </a:lnTo>
                    <a:lnTo>
                      <a:pt x="1612696" y="921435"/>
                    </a:lnTo>
                    <a:lnTo>
                      <a:pt x="1598409" y="917206"/>
                    </a:lnTo>
                    <a:lnTo>
                      <a:pt x="1421815" y="917206"/>
                    </a:lnTo>
                    <a:lnTo>
                      <a:pt x="1427226" y="943698"/>
                    </a:lnTo>
                    <a:lnTo>
                      <a:pt x="1429804" y="979424"/>
                    </a:lnTo>
                    <a:lnTo>
                      <a:pt x="1430591" y="1024775"/>
                    </a:lnTo>
                    <a:lnTo>
                      <a:pt x="1430616" y="1080122"/>
                    </a:lnTo>
                    <a:lnTo>
                      <a:pt x="1430121" y="1114171"/>
                    </a:lnTo>
                    <a:lnTo>
                      <a:pt x="1426565" y="1218234"/>
                    </a:lnTo>
                    <a:lnTo>
                      <a:pt x="1427911" y="1228940"/>
                    </a:lnTo>
                    <a:lnTo>
                      <a:pt x="1432471" y="1236713"/>
                    </a:lnTo>
                    <a:lnTo>
                      <a:pt x="1440129" y="1241450"/>
                    </a:lnTo>
                    <a:lnTo>
                      <a:pt x="1450771" y="1243050"/>
                    </a:lnTo>
                    <a:lnTo>
                      <a:pt x="1591094" y="1243050"/>
                    </a:lnTo>
                    <a:lnTo>
                      <a:pt x="1605838" y="1239812"/>
                    </a:lnTo>
                    <a:lnTo>
                      <a:pt x="1616900" y="1229982"/>
                    </a:lnTo>
                    <a:lnTo>
                      <a:pt x="1622539" y="1213396"/>
                    </a:lnTo>
                    <a:close/>
                  </a:path>
                  <a:path w="3129915" h="1278889">
                    <a:moveTo>
                      <a:pt x="2025205" y="1274495"/>
                    </a:moveTo>
                    <a:lnTo>
                      <a:pt x="1988172" y="1252753"/>
                    </a:lnTo>
                    <a:lnTo>
                      <a:pt x="1954060" y="1223797"/>
                    </a:lnTo>
                    <a:lnTo>
                      <a:pt x="1921903" y="1189062"/>
                    </a:lnTo>
                    <a:lnTo>
                      <a:pt x="1890712" y="1149972"/>
                    </a:lnTo>
                    <a:lnTo>
                      <a:pt x="1862670" y="1112253"/>
                    </a:lnTo>
                    <a:lnTo>
                      <a:pt x="1859495" y="1107973"/>
                    </a:lnTo>
                    <a:lnTo>
                      <a:pt x="1897951" y="1094041"/>
                    </a:lnTo>
                    <a:lnTo>
                      <a:pt x="1912086" y="1082840"/>
                    </a:lnTo>
                    <a:lnTo>
                      <a:pt x="1926564" y="1071384"/>
                    </a:lnTo>
                    <a:lnTo>
                      <a:pt x="1944408" y="1041006"/>
                    </a:lnTo>
                    <a:lnTo>
                      <a:pt x="1950567" y="1003871"/>
                    </a:lnTo>
                    <a:lnTo>
                      <a:pt x="1943074" y="969822"/>
                    </a:lnTo>
                    <a:lnTo>
                      <a:pt x="1924837" y="947394"/>
                    </a:lnTo>
                    <a:lnTo>
                      <a:pt x="1920697" y="942314"/>
                    </a:lnTo>
                    <a:lnTo>
                      <a:pt x="1892007" y="928103"/>
                    </a:lnTo>
                    <a:lnTo>
                      <a:pt x="1892007" y="1011224"/>
                    </a:lnTo>
                    <a:lnTo>
                      <a:pt x="1885848" y="1043152"/>
                    </a:lnTo>
                    <a:lnTo>
                      <a:pt x="1869059" y="1065479"/>
                    </a:lnTo>
                    <a:lnTo>
                      <a:pt x="1844116" y="1078572"/>
                    </a:lnTo>
                    <a:lnTo>
                      <a:pt x="1813496" y="1082840"/>
                    </a:lnTo>
                    <a:lnTo>
                      <a:pt x="1774761" y="1082840"/>
                    </a:lnTo>
                    <a:lnTo>
                      <a:pt x="1775815" y="1015606"/>
                    </a:lnTo>
                    <a:lnTo>
                      <a:pt x="1777644" y="949502"/>
                    </a:lnTo>
                    <a:lnTo>
                      <a:pt x="1816303" y="947394"/>
                    </a:lnTo>
                    <a:lnTo>
                      <a:pt x="1848421" y="951877"/>
                    </a:lnTo>
                    <a:lnTo>
                      <a:pt x="1872195" y="964692"/>
                    </a:lnTo>
                    <a:lnTo>
                      <a:pt x="1886940" y="984796"/>
                    </a:lnTo>
                    <a:lnTo>
                      <a:pt x="1892007" y="1011224"/>
                    </a:lnTo>
                    <a:lnTo>
                      <a:pt x="1892007" y="928103"/>
                    </a:lnTo>
                    <a:lnTo>
                      <a:pt x="1883575" y="923912"/>
                    </a:lnTo>
                    <a:lnTo>
                      <a:pt x="1831848" y="917219"/>
                    </a:lnTo>
                    <a:lnTo>
                      <a:pt x="1709331" y="917219"/>
                    </a:lnTo>
                    <a:lnTo>
                      <a:pt x="1714741" y="943698"/>
                    </a:lnTo>
                    <a:lnTo>
                      <a:pt x="1717319" y="979424"/>
                    </a:lnTo>
                    <a:lnTo>
                      <a:pt x="1718106" y="1024775"/>
                    </a:lnTo>
                    <a:lnTo>
                      <a:pt x="1718094" y="1082840"/>
                    </a:lnTo>
                    <a:lnTo>
                      <a:pt x="1717636" y="1114171"/>
                    </a:lnTo>
                    <a:lnTo>
                      <a:pt x="1716468" y="1150620"/>
                    </a:lnTo>
                    <a:lnTo>
                      <a:pt x="1714944" y="1191742"/>
                    </a:lnTo>
                    <a:lnTo>
                      <a:pt x="1714080" y="1218247"/>
                    </a:lnTo>
                    <a:lnTo>
                      <a:pt x="1715427" y="1228953"/>
                    </a:lnTo>
                    <a:lnTo>
                      <a:pt x="1719986" y="1236713"/>
                    </a:lnTo>
                    <a:lnTo>
                      <a:pt x="1727644" y="1241450"/>
                    </a:lnTo>
                    <a:lnTo>
                      <a:pt x="1738287" y="1243050"/>
                    </a:lnTo>
                    <a:lnTo>
                      <a:pt x="1783562" y="1243050"/>
                    </a:lnTo>
                    <a:lnTo>
                      <a:pt x="1778698" y="1220800"/>
                    </a:lnTo>
                    <a:lnTo>
                      <a:pt x="1776056" y="1191742"/>
                    </a:lnTo>
                    <a:lnTo>
                      <a:pt x="1774964" y="1155649"/>
                    </a:lnTo>
                    <a:lnTo>
                      <a:pt x="1774736" y="1112253"/>
                    </a:lnTo>
                    <a:lnTo>
                      <a:pt x="1801660" y="1112253"/>
                    </a:lnTo>
                    <a:lnTo>
                      <a:pt x="1843100" y="1173518"/>
                    </a:lnTo>
                    <a:lnTo>
                      <a:pt x="1881428" y="1219873"/>
                    </a:lnTo>
                    <a:lnTo>
                      <a:pt x="1917725" y="1252245"/>
                    </a:lnTo>
                    <a:lnTo>
                      <a:pt x="1953056" y="1271524"/>
                    </a:lnTo>
                    <a:lnTo>
                      <a:pt x="1988527" y="1278636"/>
                    </a:lnTo>
                    <a:lnTo>
                      <a:pt x="2025205" y="1274495"/>
                    </a:lnTo>
                    <a:close/>
                  </a:path>
                  <a:path w="3129915" h="1278889">
                    <a:moveTo>
                      <a:pt x="2059889" y="323570"/>
                    </a:moveTo>
                    <a:lnTo>
                      <a:pt x="2056168" y="271932"/>
                    </a:lnTo>
                    <a:lnTo>
                      <a:pt x="2045296" y="225666"/>
                    </a:lnTo>
                    <a:lnTo>
                      <a:pt x="2027682" y="184810"/>
                    </a:lnTo>
                    <a:lnTo>
                      <a:pt x="2003742" y="149364"/>
                    </a:lnTo>
                    <a:lnTo>
                      <a:pt x="1973884" y="119341"/>
                    </a:lnTo>
                    <a:lnTo>
                      <a:pt x="1957603" y="108026"/>
                    </a:lnTo>
                    <a:lnTo>
                      <a:pt x="1957603" y="339039"/>
                    </a:lnTo>
                    <a:lnTo>
                      <a:pt x="1953450" y="398564"/>
                    </a:lnTo>
                    <a:lnTo>
                      <a:pt x="1941601" y="447929"/>
                    </a:lnTo>
                    <a:lnTo>
                      <a:pt x="1922983" y="487972"/>
                    </a:lnTo>
                    <a:lnTo>
                      <a:pt x="1898535" y="519544"/>
                    </a:lnTo>
                    <a:lnTo>
                      <a:pt x="1835810" y="560616"/>
                    </a:lnTo>
                    <a:lnTo>
                      <a:pt x="1760867" y="577913"/>
                    </a:lnTo>
                    <a:lnTo>
                      <a:pt x="1721116" y="579767"/>
                    </a:lnTo>
                    <a:lnTo>
                      <a:pt x="1642897" y="579767"/>
                    </a:lnTo>
                    <a:lnTo>
                      <a:pt x="1639023" y="504761"/>
                    </a:lnTo>
                    <a:lnTo>
                      <a:pt x="1637919" y="456971"/>
                    </a:lnTo>
                    <a:lnTo>
                      <a:pt x="1637258" y="401142"/>
                    </a:lnTo>
                    <a:lnTo>
                      <a:pt x="1637157" y="371094"/>
                    </a:lnTo>
                    <a:lnTo>
                      <a:pt x="1637157" y="323570"/>
                    </a:lnTo>
                    <a:lnTo>
                      <a:pt x="1638134" y="241998"/>
                    </a:lnTo>
                    <a:lnTo>
                      <a:pt x="1639430" y="180454"/>
                    </a:lnTo>
                    <a:lnTo>
                      <a:pt x="1641271" y="98450"/>
                    </a:lnTo>
                    <a:lnTo>
                      <a:pt x="1692046" y="95732"/>
                    </a:lnTo>
                    <a:lnTo>
                      <a:pt x="1708912" y="95529"/>
                    </a:lnTo>
                    <a:lnTo>
                      <a:pt x="1745627" y="97472"/>
                    </a:lnTo>
                    <a:lnTo>
                      <a:pt x="1783448" y="103822"/>
                    </a:lnTo>
                    <a:lnTo>
                      <a:pt x="1820938" y="115392"/>
                    </a:lnTo>
                    <a:lnTo>
                      <a:pt x="1856651" y="132969"/>
                    </a:lnTo>
                    <a:lnTo>
                      <a:pt x="1889112" y="157365"/>
                    </a:lnTo>
                    <a:lnTo>
                      <a:pt x="1916899" y="189357"/>
                    </a:lnTo>
                    <a:lnTo>
                      <a:pt x="1938540" y="229781"/>
                    </a:lnTo>
                    <a:lnTo>
                      <a:pt x="1952599" y="279400"/>
                    </a:lnTo>
                    <a:lnTo>
                      <a:pt x="1957603" y="339039"/>
                    </a:lnTo>
                    <a:lnTo>
                      <a:pt x="1957603" y="108026"/>
                    </a:lnTo>
                    <a:lnTo>
                      <a:pt x="1939658" y="95529"/>
                    </a:lnTo>
                    <a:lnTo>
                      <a:pt x="1938540" y="94742"/>
                    </a:lnTo>
                    <a:lnTo>
                      <a:pt x="1898116" y="75603"/>
                    </a:lnTo>
                    <a:lnTo>
                      <a:pt x="1853031" y="61912"/>
                    </a:lnTo>
                    <a:lnTo>
                      <a:pt x="1803692" y="53682"/>
                    </a:lnTo>
                    <a:lnTo>
                      <a:pt x="1750529" y="50939"/>
                    </a:lnTo>
                    <a:lnTo>
                      <a:pt x="1530705" y="50939"/>
                    </a:lnTo>
                    <a:lnTo>
                      <a:pt x="1538325" y="81051"/>
                    </a:lnTo>
                    <a:lnTo>
                      <a:pt x="1542910" y="126187"/>
                    </a:lnTo>
                    <a:lnTo>
                      <a:pt x="1545196" y="180454"/>
                    </a:lnTo>
                    <a:lnTo>
                      <a:pt x="1545767" y="225666"/>
                    </a:lnTo>
                    <a:lnTo>
                      <a:pt x="1545818" y="292773"/>
                    </a:lnTo>
                    <a:lnTo>
                      <a:pt x="1545628" y="339039"/>
                    </a:lnTo>
                    <a:lnTo>
                      <a:pt x="1545158" y="387692"/>
                    </a:lnTo>
                    <a:lnTo>
                      <a:pt x="1544002" y="439978"/>
                    </a:lnTo>
                    <a:lnTo>
                      <a:pt x="1542465" y="494665"/>
                    </a:lnTo>
                    <a:lnTo>
                      <a:pt x="1540979" y="545922"/>
                    </a:lnTo>
                    <a:lnTo>
                      <a:pt x="1539951" y="588276"/>
                    </a:lnTo>
                    <a:lnTo>
                      <a:pt x="1541843" y="607263"/>
                    </a:lnTo>
                    <a:lnTo>
                      <a:pt x="1548803" y="620001"/>
                    </a:lnTo>
                    <a:lnTo>
                      <a:pt x="1561414" y="627151"/>
                    </a:lnTo>
                    <a:lnTo>
                      <a:pt x="1580299" y="629386"/>
                    </a:lnTo>
                    <a:lnTo>
                      <a:pt x="1732368" y="629386"/>
                    </a:lnTo>
                    <a:lnTo>
                      <a:pt x="1788858" y="626300"/>
                    </a:lnTo>
                    <a:lnTo>
                      <a:pt x="1840064" y="617283"/>
                    </a:lnTo>
                    <a:lnTo>
                      <a:pt x="1885975" y="602640"/>
                    </a:lnTo>
                    <a:lnTo>
                      <a:pt x="1926564" y="582726"/>
                    </a:lnTo>
                    <a:lnTo>
                      <a:pt x="1961807" y="557872"/>
                    </a:lnTo>
                    <a:lnTo>
                      <a:pt x="1991690" y="528408"/>
                    </a:lnTo>
                    <a:lnTo>
                      <a:pt x="2016188" y="494665"/>
                    </a:lnTo>
                    <a:lnTo>
                      <a:pt x="2035276" y="456971"/>
                    </a:lnTo>
                    <a:lnTo>
                      <a:pt x="2048941" y="415671"/>
                    </a:lnTo>
                    <a:lnTo>
                      <a:pt x="2057146" y="371094"/>
                    </a:lnTo>
                    <a:lnTo>
                      <a:pt x="2059889" y="323570"/>
                    </a:lnTo>
                    <a:close/>
                  </a:path>
                  <a:path w="3129915" h="1278889">
                    <a:moveTo>
                      <a:pt x="2246084" y="1139990"/>
                    </a:moveTo>
                    <a:lnTo>
                      <a:pt x="2234641" y="1098308"/>
                    </a:lnTo>
                    <a:lnTo>
                      <a:pt x="2206015" y="1071638"/>
                    </a:lnTo>
                    <a:lnTo>
                      <a:pt x="2168791" y="1053884"/>
                    </a:lnTo>
                    <a:lnTo>
                      <a:pt x="2131580" y="1038936"/>
                    </a:lnTo>
                    <a:lnTo>
                      <a:pt x="2102954" y="1020711"/>
                    </a:lnTo>
                    <a:lnTo>
                      <a:pt x="2091499" y="993089"/>
                    </a:lnTo>
                    <a:lnTo>
                      <a:pt x="2095957" y="973493"/>
                    </a:lnTo>
                    <a:lnTo>
                      <a:pt x="2107971" y="959002"/>
                    </a:lnTo>
                    <a:lnTo>
                      <a:pt x="2125522" y="949998"/>
                    </a:lnTo>
                    <a:lnTo>
                      <a:pt x="2146579" y="946912"/>
                    </a:lnTo>
                    <a:lnTo>
                      <a:pt x="2170023" y="949909"/>
                    </a:lnTo>
                    <a:lnTo>
                      <a:pt x="2189365" y="958265"/>
                    </a:lnTo>
                    <a:lnTo>
                      <a:pt x="2205266" y="971016"/>
                    </a:lnTo>
                    <a:lnTo>
                      <a:pt x="2218398" y="987221"/>
                    </a:lnTo>
                    <a:lnTo>
                      <a:pt x="2223947" y="979678"/>
                    </a:lnTo>
                    <a:lnTo>
                      <a:pt x="2229688" y="970749"/>
                    </a:lnTo>
                    <a:lnTo>
                      <a:pt x="2234184" y="960831"/>
                    </a:lnTo>
                    <a:lnTo>
                      <a:pt x="2236012" y="950315"/>
                    </a:lnTo>
                    <a:lnTo>
                      <a:pt x="2230361" y="935024"/>
                    </a:lnTo>
                    <a:lnTo>
                      <a:pt x="2213864" y="923086"/>
                    </a:lnTo>
                    <a:lnTo>
                      <a:pt x="2187117" y="915314"/>
                    </a:lnTo>
                    <a:lnTo>
                      <a:pt x="2150770" y="912545"/>
                    </a:lnTo>
                    <a:lnTo>
                      <a:pt x="2108631" y="918349"/>
                    </a:lnTo>
                    <a:lnTo>
                      <a:pt x="2072525" y="935723"/>
                    </a:lnTo>
                    <a:lnTo>
                      <a:pt x="2047316" y="964577"/>
                    </a:lnTo>
                    <a:lnTo>
                      <a:pt x="2037829" y="1004836"/>
                    </a:lnTo>
                    <a:lnTo>
                      <a:pt x="2046439" y="1043800"/>
                    </a:lnTo>
                    <a:lnTo>
                      <a:pt x="2068639" y="1069962"/>
                    </a:lnTo>
                    <a:lnTo>
                      <a:pt x="2098992" y="1087501"/>
                    </a:lnTo>
                    <a:lnTo>
                      <a:pt x="2132063" y="1100645"/>
                    </a:lnTo>
                    <a:lnTo>
                      <a:pt x="2162416" y="1113561"/>
                    </a:lnTo>
                    <a:lnTo>
                      <a:pt x="2184616" y="1130465"/>
                    </a:lnTo>
                    <a:lnTo>
                      <a:pt x="2193226" y="1155547"/>
                    </a:lnTo>
                    <a:lnTo>
                      <a:pt x="2189137" y="1177150"/>
                    </a:lnTo>
                    <a:lnTo>
                      <a:pt x="2177326" y="1194930"/>
                    </a:lnTo>
                    <a:lnTo>
                      <a:pt x="2158454" y="1206995"/>
                    </a:lnTo>
                    <a:lnTo>
                      <a:pt x="2133155" y="1211427"/>
                    </a:lnTo>
                    <a:lnTo>
                      <a:pt x="2102853" y="1207401"/>
                    </a:lnTo>
                    <a:lnTo>
                      <a:pt x="2078736" y="1196390"/>
                    </a:lnTo>
                    <a:lnTo>
                      <a:pt x="2059597" y="1180020"/>
                    </a:lnTo>
                    <a:lnTo>
                      <a:pt x="2044242" y="1159929"/>
                    </a:lnTo>
                    <a:lnTo>
                      <a:pt x="2040280" y="1169225"/>
                    </a:lnTo>
                    <a:lnTo>
                      <a:pt x="2037334" y="1178648"/>
                    </a:lnTo>
                    <a:lnTo>
                      <a:pt x="2035492" y="1188250"/>
                    </a:lnTo>
                    <a:lnTo>
                      <a:pt x="2034857" y="1198143"/>
                    </a:lnTo>
                    <a:lnTo>
                      <a:pt x="2041537" y="1219847"/>
                    </a:lnTo>
                    <a:lnTo>
                      <a:pt x="2060498" y="1235214"/>
                    </a:lnTo>
                    <a:lnTo>
                      <a:pt x="2090127" y="1244346"/>
                    </a:lnTo>
                    <a:lnTo>
                      <a:pt x="2128824" y="1247368"/>
                    </a:lnTo>
                    <a:lnTo>
                      <a:pt x="2175370" y="1240497"/>
                    </a:lnTo>
                    <a:lnTo>
                      <a:pt x="2212543" y="1220114"/>
                    </a:lnTo>
                    <a:lnTo>
                      <a:pt x="2237181" y="1186497"/>
                    </a:lnTo>
                    <a:lnTo>
                      <a:pt x="2246084" y="1139990"/>
                    </a:lnTo>
                    <a:close/>
                  </a:path>
                  <a:path w="3129915" h="1278889">
                    <a:moveTo>
                      <a:pt x="2252599" y="565302"/>
                    </a:moveTo>
                    <a:lnTo>
                      <a:pt x="2245080" y="528510"/>
                    </a:lnTo>
                    <a:lnTo>
                      <a:pt x="2241499" y="478891"/>
                    </a:lnTo>
                    <a:lnTo>
                      <a:pt x="2240407" y="415912"/>
                    </a:lnTo>
                    <a:lnTo>
                      <a:pt x="2240369" y="339026"/>
                    </a:lnTo>
                    <a:lnTo>
                      <a:pt x="2240851" y="291744"/>
                    </a:lnTo>
                    <a:lnTo>
                      <a:pt x="2242007" y="241122"/>
                    </a:lnTo>
                    <a:lnTo>
                      <a:pt x="2244648" y="147231"/>
                    </a:lnTo>
                    <a:lnTo>
                      <a:pt x="2242782" y="132346"/>
                    </a:lnTo>
                    <a:lnTo>
                      <a:pt x="2236457" y="121551"/>
                    </a:lnTo>
                    <a:lnTo>
                      <a:pt x="2225814" y="114973"/>
                    </a:lnTo>
                    <a:lnTo>
                      <a:pt x="2211032" y="112750"/>
                    </a:lnTo>
                    <a:lnTo>
                      <a:pt x="2140737" y="112750"/>
                    </a:lnTo>
                    <a:lnTo>
                      <a:pt x="2148268" y="149542"/>
                    </a:lnTo>
                    <a:lnTo>
                      <a:pt x="2151850" y="199161"/>
                    </a:lnTo>
                    <a:lnTo>
                      <a:pt x="2152942" y="262153"/>
                    </a:lnTo>
                    <a:lnTo>
                      <a:pt x="2152980" y="339026"/>
                    </a:lnTo>
                    <a:lnTo>
                      <a:pt x="2152294" y="386321"/>
                    </a:lnTo>
                    <a:lnTo>
                      <a:pt x="2150681" y="436943"/>
                    </a:lnTo>
                    <a:lnTo>
                      <a:pt x="2148802" y="486562"/>
                    </a:lnTo>
                    <a:lnTo>
                      <a:pt x="2147354" y="530834"/>
                    </a:lnTo>
                    <a:lnTo>
                      <a:pt x="2149221" y="545719"/>
                    </a:lnTo>
                    <a:lnTo>
                      <a:pt x="2155545" y="556514"/>
                    </a:lnTo>
                    <a:lnTo>
                      <a:pt x="2166188" y="563079"/>
                    </a:lnTo>
                    <a:lnTo>
                      <a:pt x="2180983" y="565302"/>
                    </a:lnTo>
                    <a:lnTo>
                      <a:pt x="2252599" y="565302"/>
                    </a:lnTo>
                    <a:close/>
                  </a:path>
                  <a:path w="3129915" h="1278889">
                    <a:moveTo>
                      <a:pt x="2396007" y="1243050"/>
                    </a:moveTo>
                    <a:lnTo>
                      <a:pt x="2390597" y="1216558"/>
                    </a:lnTo>
                    <a:lnTo>
                      <a:pt x="2388019" y="1180833"/>
                    </a:lnTo>
                    <a:lnTo>
                      <a:pt x="2387231" y="1135481"/>
                    </a:lnTo>
                    <a:lnTo>
                      <a:pt x="2387206" y="1080135"/>
                    </a:lnTo>
                    <a:lnTo>
                      <a:pt x="2387549" y="1046086"/>
                    </a:lnTo>
                    <a:lnTo>
                      <a:pt x="2390279" y="942022"/>
                    </a:lnTo>
                    <a:lnTo>
                      <a:pt x="2388946" y="931316"/>
                    </a:lnTo>
                    <a:lnTo>
                      <a:pt x="2384374" y="923544"/>
                    </a:lnTo>
                    <a:lnTo>
                      <a:pt x="2376716" y="918819"/>
                    </a:lnTo>
                    <a:lnTo>
                      <a:pt x="2366073" y="917219"/>
                    </a:lnTo>
                    <a:lnTo>
                      <a:pt x="2321776" y="917219"/>
                    </a:lnTo>
                    <a:lnTo>
                      <a:pt x="2327186" y="943698"/>
                    </a:lnTo>
                    <a:lnTo>
                      <a:pt x="2329764" y="979424"/>
                    </a:lnTo>
                    <a:lnTo>
                      <a:pt x="2330551" y="1024775"/>
                    </a:lnTo>
                    <a:lnTo>
                      <a:pt x="2330577" y="1080135"/>
                    </a:lnTo>
                    <a:lnTo>
                      <a:pt x="2330081" y="1114171"/>
                    </a:lnTo>
                    <a:lnTo>
                      <a:pt x="2326538" y="1218247"/>
                    </a:lnTo>
                    <a:lnTo>
                      <a:pt x="2327872" y="1228953"/>
                    </a:lnTo>
                    <a:lnTo>
                      <a:pt x="2332431" y="1236713"/>
                    </a:lnTo>
                    <a:lnTo>
                      <a:pt x="2340089" y="1241450"/>
                    </a:lnTo>
                    <a:lnTo>
                      <a:pt x="2350732" y="1243050"/>
                    </a:lnTo>
                    <a:lnTo>
                      <a:pt x="2396007" y="1243050"/>
                    </a:lnTo>
                    <a:close/>
                  </a:path>
                  <a:path w="3129915" h="1278889">
                    <a:moveTo>
                      <a:pt x="2692781" y="72745"/>
                    </a:moveTo>
                    <a:lnTo>
                      <a:pt x="2683332" y="56845"/>
                    </a:lnTo>
                    <a:lnTo>
                      <a:pt x="2661805" y="50939"/>
                    </a:lnTo>
                    <a:lnTo>
                      <a:pt x="2343924" y="50939"/>
                    </a:lnTo>
                    <a:lnTo>
                      <a:pt x="2351544" y="81051"/>
                    </a:lnTo>
                    <a:lnTo>
                      <a:pt x="2356129" y="126187"/>
                    </a:lnTo>
                    <a:lnTo>
                      <a:pt x="2358428" y="180454"/>
                    </a:lnTo>
                    <a:lnTo>
                      <a:pt x="2359152" y="237947"/>
                    </a:lnTo>
                    <a:lnTo>
                      <a:pt x="2358847" y="339039"/>
                    </a:lnTo>
                    <a:lnTo>
                      <a:pt x="2358377" y="387692"/>
                    </a:lnTo>
                    <a:lnTo>
                      <a:pt x="2357234" y="439978"/>
                    </a:lnTo>
                    <a:lnTo>
                      <a:pt x="2354262" y="543306"/>
                    </a:lnTo>
                    <a:lnTo>
                      <a:pt x="2353170" y="588276"/>
                    </a:lnTo>
                    <a:lnTo>
                      <a:pt x="2355062" y="607263"/>
                    </a:lnTo>
                    <a:lnTo>
                      <a:pt x="2362022" y="620001"/>
                    </a:lnTo>
                    <a:lnTo>
                      <a:pt x="2374633" y="627151"/>
                    </a:lnTo>
                    <a:lnTo>
                      <a:pt x="2393518" y="629386"/>
                    </a:lnTo>
                    <a:lnTo>
                      <a:pt x="2463863" y="629386"/>
                    </a:lnTo>
                    <a:lnTo>
                      <a:pt x="2459393" y="609003"/>
                    </a:lnTo>
                    <a:lnTo>
                      <a:pt x="2455913" y="577240"/>
                    </a:lnTo>
                    <a:lnTo>
                      <a:pt x="2453348" y="534416"/>
                    </a:lnTo>
                    <a:lnTo>
                      <a:pt x="2451608" y="480847"/>
                    </a:lnTo>
                    <a:lnTo>
                      <a:pt x="2450617" y="416852"/>
                    </a:lnTo>
                    <a:lnTo>
                      <a:pt x="2450274" y="342760"/>
                    </a:lnTo>
                    <a:lnTo>
                      <a:pt x="2513152" y="342760"/>
                    </a:lnTo>
                    <a:lnTo>
                      <a:pt x="2560421" y="344182"/>
                    </a:lnTo>
                    <a:lnTo>
                      <a:pt x="2596045" y="348373"/>
                    </a:lnTo>
                    <a:lnTo>
                      <a:pt x="2621343" y="355244"/>
                    </a:lnTo>
                    <a:lnTo>
                      <a:pt x="2637663" y="364667"/>
                    </a:lnTo>
                    <a:lnTo>
                      <a:pt x="2645003" y="338582"/>
                    </a:lnTo>
                    <a:lnTo>
                      <a:pt x="2645295" y="317093"/>
                    </a:lnTo>
                    <a:lnTo>
                      <a:pt x="2636355" y="302514"/>
                    </a:lnTo>
                    <a:lnTo>
                      <a:pt x="2615984" y="297141"/>
                    </a:lnTo>
                    <a:lnTo>
                      <a:pt x="2450528" y="297141"/>
                    </a:lnTo>
                    <a:lnTo>
                      <a:pt x="2451290" y="246126"/>
                    </a:lnTo>
                    <a:lnTo>
                      <a:pt x="2454465" y="99161"/>
                    </a:lnTo>
                    <a:lnTo>
                      <a:pt x="2553081" y="99161"/>
                    </a:lnTo>
                    <a:lnTo>
                      <a:pt x="2603055" y="100888"/>
                    </a:lnTo>
                    <a:lnTo>
                      <a:pt x="2640711" y="105816"/>
                    </a:lnTo>
                    <a:lnTo>
                      <a:pt x="2667470" y="113576"/>
                    </a:lnTo>
                    <a:lnTo>
                      <a:pt x="2684716" y="123774"/>
                    </a:lnTo>
                    <a:lnTo>
                      <a:pt x="2692476" y="95961"/>
                    </a:lnTo>
                    <a:lnTo>
                      <a:pt x="2692781" y="72745"/>
                    </a:lnTo>
                    <a:close/>
                  </a:path>
                  <a:path w="3129915" h="1278889">
                    <a:moveTo>
                      <a:pt x="2716720" y="929144"/>
                    </a:moveTo>
                    <a:lnTo>
                      <a:pt x="2713240" y="911377"/>
                    </a:lnTo>
                    <a:lnTo>
                      <a:pt x="2699220" y="914057"/>
                    </a:lnTo>
                    <a:lnTo>
                      <a:pt x="2674442" y="915873"/>
                    </a:lnTo>
                    <a:lnTo>
                      <a:pt x="2642209" y="916889"/>
                    </a:lnTo>
                    <a:lnTo>
                      <a:pt x="2605824" y="917219"/>
                    </a:lnTo>
                    <a:lnTo>
                      <a:pt x="2466771" y="917219"/>
                    </a:lnTo>
                    <a:lnTo>
                      <a:pt x="2450820" y="920559"/>
                    </a:lnTo>
                    <a:lnTo>
                      <a:pt x="2440889" y="929868"/>
                    </a:lnTo>
                    <a:lnTo>
                      <a:pt x="2437422" y="944016"/>
                    </a:lnTo>
                    <a:lnTo>
                      <a:pt x="2440914" y="961898"/>
                    </a:lnTo>
                    <a:lnTo>
                      <a:pt x="2454757" y="958811"/>
                    </a:lnTo>
                    <a:lnTo>
                      <a:pt x="2479192" y="956081"/>
                    </a:lnTo>
                    <a:lnTo>
                      <a:pt x="2511056" y="954138"/>
                    </a:lnTo>
                    <a:lnTo>
                      <a:pt x="2547175" y="953363"/>
                    </a:lnTo>
                    <a:lnTo>
                      <a:pt x="2548331" y="977912"/>
                    </a:lnTo>
                    <a:lnTo>
                      <a:pt x="2549055" y="1006741"/>
                    </a:lnTo>
                    <a:lnTo>
                      <a:pt x="2549423" y="1040574"/>
                    </a:lnTo>
                    <a:lnTo>
                      <a:pt x="2549537" y="1080135"/>
                    </a:lnTo>
                    <a:lnTo>
                      <a:pt x="2549042" y="1114171"/>
                    </a:lnTo>
                    <a:lnTo>
                      <a:pt x="2545486" y="1218247"/>
                    </a:lnTo>
                    <a:lnTo>
                      <a:pt x="2546820" y="1228940"/>
                    </a:lnTo>
                    <a:lnTo>
                      <a:pt x="2551379" y="1236713"/>
                    </a:lnTo>
                    <a:lnTo>
                      <a:pt x="2559037" y="1241450"/>
                    </a:lnTo>
                    <a:lnTo>
                      <a:pt x="2569692" y="1243050"/>
                    </a:lnTo>
                    <a:lnTo>
                      <a:pt x="2614955" y="1243050"/>
                    </a:lnTo>
                    <a:lnTo>
                      <a:pt x="2609532" y="1216558"/>
                    </a:lnTo>
                    <a:lnTo>
                      <a:pt x="2606954" y="1180833"/>
                    </a:lnTo>
                    <a:lnTo>
                      <a:pt x="2606179" y="1135481"/>
                    </a:lnTo>
                    <a:lnTo>
                      <a:pt x="2606268" y="1049032"/>
                    </a:lnTo>
                    <a:lnTo>
                      <a:pt x="2607056" y="982522"/>
                    </a:lnTo>
                    <a:lnTo>
                      <a:pt x="2607653" y="951941"/>
                    </a:lnTo>
                    <a:lnTo>
                      <a:pt x="2671495" y="955027"/>
                    </a:lnTo>
                    <a:lnTo>
                      <a:pt x="2687383" y="955382"/>
                    </a:lnTo>
                    <a:lnTo>
                      <a:pt x="2703334" y="952144"/>
                    </a:lnTo>
                    <a:lnTo>
                      <a:pt x="2713266" y="943063"/>
                    </a:lnTo>
                    <a:lnTo>
                      <a:pt x="2716720" y="929144"/>
                    </a:lnTo>
                    <a:close/>
                  </a:path>
                  <a:path w="3129915" h="1278889">
                    <a:moveTo>
                      <a:pt x="3036824" y="932891"/>
                    </a:moveTo>
                    <a:lnTo>
                      <a:pt x="3036062" y="924788"/>
                    </a:lnTo>
                    <a:lnTo>
                      <a:pt x="3030118" y="919264"/>
                    </a:lnTo>
                    <a:lnTo>
                      <a:pt x="3018967" y="917206"/>
                    </a:lnTo>
                    <a:lnTo>
                      <a:pt x="2987395" y="917206"/>
                    </a:lnTo>
                    <a:lnTo>
                      <a:pt x="2984169" y="935393"/>
                    </a:lnTo>
                    <a:lnTo>
                      <a:pt x="2976283" y="955649"/>
                    </a:lnTo>
                    <a:lnTo>
                      <a:pt x="2965005" y="977544"/>
                    </a:lnTo>
                    <a:lnTo>
                      <a:pt x="2951543" y="1000620"/>
                    </a:lnTo>
                    <a:lnTo>
                      <a:pt x="2942120" y="1015987"/>
                    </a:lnTo>
                    <a:lnTo>
                      <a:pt x="2909824" y="1066419"/>
                    </a:lnTo>
                    <a:lnTo>
                      <a:pt x="2893568" y="1037805"/>
                    </a:lnTo>
                    <a:lnTo>
                      <a:pt x="2875178" y="1003617"/>
                    </a:lnTo>
                    <a:lnTo>
                      <a:pt x="2856585" y="968006"/>
                    </a:lnTo>
                    <a:lnTo>
                      <a:pt x="2839770" y="935101"/>
                    </a:lnTo>
                    <a:lnTo>
                      <a:pt x="2834627" y="927671"/>
                    </a:lnTo>
                    <a:lnTo>
                      <a:pt x="2827769" y="922045"/>
                    </a:lnTo>
                    <a:lnTo>
                      <a:pt x="2819654" y="918464"/>
                    </a:lnTo>
                    <a:lnTo>
                      <a:pt x="2810713" y="917206"/>
                    </a:lnTo>
                    <a:lnTo>
                      <a:pt x="2751988" y="917206"/>
                    </a:lnTo>
                    <a:lnTo>
                      <a:pt x="2789859" y="972146"/>
                    </a:lnTo>
                    <a:lnTo>
                      <a:pt x="2823337" y="1024737"/>
                    </a:lnTo>
                    <a:lnTo>
                      <a:pt x="2851467" y="1071714"/>
                    </a:lnTo>
                    <a:lnTo>
                      <a:pt x="2873337" y="1109776"/>
                    </a:lnTo>
                    <a:lnTo>
                      <a:pt x="2872638" y="1138072"/>
                    </a:lnTo>
                    <a:lnTo>
                      <a:pt x="2869755" y="1220279"/>
                    </a:lnTo>
                    <a:lnTo>
                      <a:pt x="2870987" y="1230096"/>
                    </a:lnTo>
                    <a:lnTo>
                      <a:pt x="2875165" y="1237234"/>
                    </a:lnTo>
                    <a:lnTo>
                      <a:pt x="2882188" y="1241577"/>
                    </a:lnTo>
                    <a:lnTo>
                      <a:pt x="2891955" y="1243050"/>
                    </a:lnTo>
                    <a:lnTo>
                      <a:pt x="2939237" y="1243050"/>
                    </a:lnTo>
                    <a:lnTo>
                      <a:pt x="2934487" y="1219822"/>
                    </a:lnTo>
                    <a:lnTo>
                      <a:pt x="2932087" y="1188288"/>
                    </a:lnTo>
                    <a:lnTo>
                      <a:pt x="2931236" y="1148930"/>
                    </a:lnTo>
                    <a:lnTo>
                      <a:pt x="2931147" y="1102271"/>
                    </a:lnTo>
                    <a:lnTo>
                      <a:pt x="2952470" y="1066152"/>
                    </a:lnTo>
                    <a:lnTo>
                      <a:pt x="2975229" y="1029449"/>
                    </a:lnTo>
                    <a:lnTo>
                      <a:pt x="3001264" y="989241"/>
                    </a:lnTo>
                    <a:lnTo>
                      <a:pt x="3032429" y="942644"/>
                    </a:lnTo>
                    <a:lnTo>
                      <a:pt x="3036824" y="932891"/>
                    </a:lnTo>
                    <a:close/>
                  </a:path>
                  <a:path w="3129915" h="1278889">
                    <a:moveTo>
                      <a:pt x="3129788" y="37896"/>
                    </a:moveTo>
                    <a:lnTo>
                      <a:pt x="3119780" y="21069"/>
                    </a:lnTo>
                    <a:lnTo>
                      <a:pt x="3096984" y="14820"/>
                    </a:lnTo>
                    <a:lnTo>
                      <a:pt x="2744647" y="14820"/>
                    </a:lnTo>
                    <a:lnTo>
                      <a:pt x="2752344" y="42468"/>
                    </a:lnTo>
                    <a:lnTo>
                      <a:pt x="2757436" y="82689"/>
                    </a:lnTo>
                    <a:lnTo>
                      <a:pt x="2760459" y="133972"/>
                    </a:lnTo>
                    <a:lnTo>
                      <a:pt x="2761945" y="194805"/>
                    </a:lnTo>
                    <a:lnTo>
                      <a:pt x="2762440" y="263664"/>
                    </a:lnTo>
                    <a:lnTo>
                      <a:pt x="2762491" y="339026"/>
                    </a:lnTo>
                    <a:lnTo>
                      <a:pt x="2762173" y="378675"/>
                    </a:lnTo>
                    <a:lnTo>
                      <a:pt x="2761348" y="426466"/>
                    </a:lnTo>
                    <a:lnTo>
                      <a:pt x="2756217" y="638327"/>
                    </a:lnTo>
                    <a:lnTo>
                      <a:pt x="2755328" y="681253"/>
                    </a:lnTo>
                    <a:lnTo>
                      <a:pt x="2757246" y="700214"/>
                    </a:lnTo>
                    <a:lnTo>
                      <a:pt x="2764205" y="712927"/>
                    </a:lnTo>
                    <a:lnTo>
                      <a:pt x="2776804" y="720051"/>
                    </a:lnTo>
                    <a:lnTo>
                      <a:pt x="2795676" y="722287"/>
                    </a:lnTo>
                    <a:lnTo>
                      <a:pt x="2872359" y="722287"/>
                    </a:lnTo>
                    <a:lnTo>
                      <a:pt x="2867583" y="706920"/>
                    </a:lnTo>
                    <a:lnTo>
                      <a:pt x="2863761" y="676656"/>
                    </a:lnTo>
                    <a:lnTo>
                      <a:pt x="2860802" y="633298"/>
                    </a:lnTo>
                    <a:lnTo>
                      <a:pt x="2858617" y="578688"/>
                    </a:lnTo>
                    <a:lnTo>
                      <a:pt x="2857131" y="514604"/>
                    </a:lnTo>
                    <a:lnTo>
                      <a:pt x="2856255" y="442861"/>
                    </a:lnTo>
                    <a:lnTo>
                      <a:pt x="2855887" y="365277"/>
                    </a:lnTo>
                    <a:lnTo>
                      <a:pt x="2945155" y="365277"/>
                    </a:lnTo>
                    <a:lnTo>
                      <a:pt x="2995244" y="366788"/>
                    </a:lnTo>
                    <a:lnTo>
                      <a:pt x="3032988" y="371233"/>
                    </a:lnTo>
                    <a:lnTo>
                      <a:pt x="3059798" y="378510"/>
                    </a:lnTo>
                    <a:lnTo>
                      <a:pt x="3077083" y="388505"/>
                    </a:lnTo>
                    <a:lnTo>
                      <a:pt x="3084855" y="360857"/>
                    </a:lnTo>
                    <a:lnTo>
                      <a:pt x="3085160" y="338086"/>
                    </a:lnTo>
                    <a:lnTo>
                      <a:pt x="3075686" y="322643"/>
                    </a:lnTo>
                    <a:lnTo>
                      <a:pt x="3054121" y="316953"/>
                    </a:lnTo>
                    <a:lnTo>
                      <a:pt x="2855925" y="316953"/>
                    </a:lnTo>
                    <a:lnTo>
                      <a:pt x="2856420" y="268566"/>
                    </a:lnTo>
                    <a:lnTo>
                      <a:pt x="2860179" y="65862"/>
                    </a:lnTo>
                    <a:lnTo>
                      <a:pt x="2981922" y="65862"/>
                    </a:lnTo>
                    <a:lnTo>
                      <a:pt x="3034817" y="67691"/>
                    </a:lnTo>
                    <a:lnTo>
                      <a:pt x="3074670" y="72910"/>
                    </a:lnTo>
                    <a:lnTo>
                      <a:pt x="3102991" y="81114"/>
                    </a:lnTo>
                    <a:lnTo>
                      <a:pt x="3121253" y="91897"/>
                    </a:lnTo>
                    <a:lnTo>
                      <a:pt x="3129457" y="62458"/>
                    </a:lnTo>
                    <a:lnTo>
                      <a:pt x="3129788" y="378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C84B4863-C44C-C11D-853D-80F5399C93AF}"/>
                </a:ext>
              </a:extLst>
            </p:cNvPr>
            <p:cNvSpPr/>
            <p:nvPr/>
          </p:nvSpPr>
          <p:spPr>
            <a:xfrm>
              <a:off x="10832691" y="5951198"/>
              <a:ext cx="352425" cy="335915"/>
            </a:xfrm>
            <a:custGeom>
              <a:avLst/>
              <a:gdLst/>
              <a:ahLst/>
              <a:cxnLst/>
              <a:rect l="l" t="t" r="r" b="b"/>
              <a:pathLst>
                <a:path w="352425" h="335914">
                  <a:moveTo>
                    <a:pt x="176151" y="0"/>
                  </a:moveTo>
                  <a:lnTo>
                    <a:pt x="126833" y="5747"/>
                  </a:lnTo>
                  <a:lnTo>
                    <a:pt x="84057" y="22121"/>
                  </a:lnTo>
                  <a:lnTo>
                    <a:pt x="48904" y="47820"/>
                  </a:lnTo>
                  <a:lnTo>
                    <a:pt x="22456" y="81544"/>
                  </a:lnTo>
                  <a:lnTo>
                    <a:pt x="5794" y="121990"/>
                  </a:lnTo>
                  <a:lnTo>
                    <a:pt x="0" y="167858"/>
                  </a:lnTo>
                  <a:lnTo>
                    <a:pt x="5794" y="213726"/>
                  </a:lnTo>
                  <a:lnTo>
                    <a:pt x="22456" y="254173"/>
                  </a:lnTo>
                  <a:lnTo>
                    <a:pt x="48904" y="287896"/>
                  </a:lnTo>
                  <a:lnTo>
                    <a:pt x="84057" y="313596"/>
                  </a:lnTo>
                  <a:lnTo>
                    <a:pt x="126833" y="329970"/>
                  </a:lnTo>
                  <a:lnTo>
                    <a:pt x="176151" y="335717"/>
                  </a:lnTo>
                  <a:lnTo>
                    <a:pt x="225469" y="329970"/>
                  </a:lnTo>
                  <a:lnTo>
                    <a:pt x="268246" y="313596"/>
                  </a:lnTo>
                  <a:lnTo>
                    <a:pt x="286398" y="300325"/>
                  </a:lnTo>
                  <a:lnTo>
                    <a:pt x="176151" y="300325"/>
                  </a:lnTo>
                  <a:lnTo>
                    <a:pt x="130743" y="290020"/>
                  </a:lnTo>
                  <a:lnTo>
                    <a:pt x="94672" y="261806"/>
                  </a:lnTo>
                  <a:lnTo>
                    <a:pt x="70876" y="219734"/>
                  </a:lnTo>
                  <a:lnTo>
                    <a:pt x="62291" y="167858"/>
                  </a:lnTo>
                  <a:lnTo>
                    <a:pt x="70876" y="115982"/>
                  </a:lnTo>
                  <a:lnTo>
                    <a:pt x="94672" y="73911"/>
                  </a:lnTo>
                  <a:lnTo>
                    <a:pt x="130743" y="45696"/>
                  </a:lnTo>
                  <a:lnTo>
                    <a:pt x="176151" y="35391"/>
                  </a:lnTo>
                  <a:lnTo>
                    <a:pt x="286398" y="35391"/>
                  </a:lnTo>
                  <a:lnTo>
                    <a:pt x="268246" y="22121"/>
                  </a:lnTo>
                  <a:lnTo>
                    <a:pt x="225469" y="5747"/>
                  </a:lnTo>
                  <a:lnTo>
                    <a:pt x="176151" y="0"/>
                  </a:lnTo>
                  <a:close/>
                </a:path>
                <a:path w="352425" h="335914">
                  <a:moveTo>
                    <a:pt x="286398" y="35391"/>
                  </a:moveTo>
                  <a:lnTo>
                    <a:pt x="176151" y="35391"/>
                  </a:lnTo>
                  <a:lnTo>
                    <a:pt x="221560" y="45696"/>
                  </a:lnTo>
                  <a:lnTo>
                    <a:pt x="257630" y="73911"/>
                  </a:lnTo>
                  <a:lnTo>
                    <a:pt x="281427" y="115982"/>
                  </a:lnTo>
                  <a:lnTo>
                    <a:pt x="290012" y="167858"/>
                  </a:lnTo>
                  <a:lnTo>
                    <a:pt x="281427" y="219734"/>
                  </a:lnTo>
                  <a:lnTo>
                    <a:pt x="257630" y="261806"/>
                  </a:lnTo>
                  <a:lnTo>
                    <a:pt x="221560" y="290020"/>
                  </a:lnTo>
                  <a:lnTo>
                    <a:pt x="176151" y="300325"/>
                  </a:lnTo>
                  <a:lnTo>
                    <a:pt x="286398" y="300325"/>
                  </a:lnTo>
                  <a:lnTo>
                    <a:pt x="303399" y="287896"/>
                  </a:lnTo>
                  <a:lnTo>
                    <a:pt x="329847" y="254173"/>
                  </a:lnTo>
                  <a:lnTo>
                    <a:pt x="346509" y="213726"/>
                  </a:lnTo>
                  <a:lnTo>
                    <a:pt x="352303" y="167858"/>
                  </a:lnTo>
                  <a:lnTo>
                    <a:pt x="346509" y="121990"/>
                  </a:lnTo>
                  <a:lnTo>
                    <a:pt x="329847" y="81544"/>
                  </a:lnTo>
                  <a:lnTo>
                    <a:pt x="303399" y="47820"/>
                  </a:lnTo>
                  <a:lnTo>
                    <a:pt x="286398" y="35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F55B6307-CDFB-52D9-8938-C2ED38906A5A}"/>
                </a:ext>
              </a:extLst>
            </p:cNvPr>
            <p:cNvSpPr/>
            <p:nvPr/>
          </p:nvSpPr>
          <p:spPr>
            <a:xfrm>
              <a:off x="9285315" y="5956891"/>
              <a:ext cx="74295" cy="325755"/>
            </a:xfrm>
            <a:custGeom>
              <a:avLst/>
              <a:gdLst/>
              <a:ahLst/>
              <a:cxnLst/>
              <a:rect l="l" t="t" r="r" b="b"/>
              <a:pathLst>
                <a:path w="74295" h="325754">
                  <a:moveTo>
                    <a:pt x="44270" y="0"/>
                  </a:moveTo>
                  <a:lnTo>
                    <a:pt x="0" y="0"/>
                  </a:lnTo>
                  <a:lnTo>
                    <a:pt x="5411" y="26466"/>
                  </a:lnTo>
                  <a:lnTo>
                    <a:pt x="7986" y="62161"/>
                  </a:lnTo>
                  <a:lnTo>
                    <a:pt x="8767" y="107471"/>
                  </a:lnTo>
                  <a:lnTo>
                    <a:pt x="8795" y="162780"/>
                  </a:lnTo>
                  <a:lnTo>
                    <a:pt x="8300" y="196797"/>
                  </a:lnTo>
                  <a:lnTo>
                    <a:pt x="4753" y="300765"/>
                  </a:lnTo>
                  <a:lnTo>
                    <a:pt x="6094" y="311469"/>
                  </a:lnTo>
                  <a:lnTo>
                    <a:pt x="10651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75" y="325560"/>
                  </a:lnTo>
                  <a:lnTo>
                    <a:pt x="68763" y="299094"/>
                  </a:lnTo>
                  <a:lnTo>
                    <a:pt x="66189" y="263399"/>
                  </a:lnTo>
                  <a:lnTo>
                    <a:pt x="65408" y="218089"/>
                  </a:lnTo>
                  <a:lnTo>
                    <a:pt x="65380" y="162780"/>
                  </a:lnTo>
                  <a:lnTo>
                    <a:pt x="65724" y="128763"/>
                  </a:lnTo>
                  <a:lnTo>
                    <a:pt x="68458" y="24795"/>
                  </a:lnTo>
                  <a:lnTo>
                    <a:pt x="67117" y="14091"/>
                  </a:lnTo>
                  <a:lnTo>
                    <a:pt x="62560" y="6327"/>
                  </a:lnTo>
                  <a:lnTo>
                    <a:pt x="54906" y="1597"/>
                  </a:lnTo>
                  <a:lnTo>
                    <a:pt x="44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BF35B720-C883-44D5-1D5E-C259F9756D35}"/>
                </a:ext>
              </a:extLst>
            </p:cNvPr>
            <p:cNvSpPr/>
            <p:nvPr/>
          </p:nvSpPr>
          <p:spPr>
            <a:xfrm>
              <a:off x="10425177" y="5951861"/>
              <a:ext cx="318770" cy="335915"/>
            </a:xfrm>
            <a:custGeom>
              <a:avLst/>
              <a:gdLst/>
              <a:ahLst/>
              <a:cxnLst/>
              <a:rect l="l" t="t" r="r" b="b"/>
              <a:pathLst>
                <a:path w="318770" h="335914">
                  <a:moveTo>
                    <a:pt x="184566" y="0"/>
                  </a:moveTo>
                  <a:lnTo>
                    <a:pt x="142996" y="3768"/>
                  </a:lnTo>
                  <a:lnTo>
                    <a:pt x="75227" y="30970"/>
                  </a:lnTo>
                  <a:lnTo>
                    <a:pt x="28600" y="77835"/>
                  </a:lnTo>
                  <a:lnTo>
                    <a:pt x="3892" y="136498"/>
                  </a:lnTo>
                  <a:lnTo>
                    <a:pt x="0" y="167795"/>
                  </a:lnTo>
                  <a:lnTo>
                    <a:pt x="1878" y="199093"/>
                  </a:lnTo>
                  <a:lnTo>
                    <a:pt x="23333" y="257756"/>
                  </a:lnTo>
                  <a:lnTo>
                    <a:pt x="69034" y="304621"/>
                  </a:lnTo>
                  <a:lnTo>
                    <a:pt x="139757" y="331823"/>
                  </a:lnTo>
                  <a:lnTo>
                    <a:pt x="184744" y="335591"/>
                  </a:lnTo>
                  <a:lnTo>
                    <a:pt x="216412" y="334366"/>
                  </a:lnTo>
                  <a:lnTo>
                    <a:pt x="253055" y="330471"/>
                  </a:lnTo>
                  <a:lnTo>
                    <a:pt x="288266" y="323576"/>
                  </a:lnTo>
                  <a:lnTo>
                    <a:pt x="315640" y="313351"/>
                  </a:lnTo>
                  <a:lnTo>
                    <a:pt x="315984" y="282389"/>
                  </a:lnTo>
                  <a:lnTo>
                    <a:pt x="318719" y="194884"/>
                  </a:lnTo>
                  <a:lnTo>
                    <a:pt x="317378" y="184186"/>
                  </a:lnTo>
                  <a:lnTo>
                    <a:pt x="312821" y="176425"/>
                  </a:lnTo>
                  <a:lnTo>
                    <a:pt x="305166" y="171697"/>
                  </a:lnTo>
                  <a:lnTo>
                    <a:pt x="294531" y="170099"/>
                  </a:lnTo>
                  <a:lnTo>
                    <a:pt x="250260" y="170099"/>
                  </a:lnTo>
                  <a:lnTo>
                    <a:pt x="255275" y="190969"/>
                  </a:lnTo>
                  <a:lnTo>
                    <a:pt x="257912" y="216019"/>
                  </a:lnTo>
                  <a:lnTo>
                    <a:pt x="259077" y="290399"/>
                  </a:lnTo>
                  <a:lnTo>
                    <a:pt x="215411" y="298498"/>
                  </a:lnTo>
                  <a:lnTo>
                    <a:pt x="200073" y="298954"/>
                  </a:lnTo>
                  <a:lnTo>
                    <a:pt x="157111" y="293743"/>
                  </a:lnTo>
                  <a:lnTo>
                    <a:pt x="94617" y="257576"/>
                  </a:lnTo>
                  <a:lnTo>
                    <a:pt x="62652" y="199340"/>
                  </a:lnTo>
                  <a:lnTo>
                    <a:pt x="57852" y="166544"/>
                  </a:lnTo>
                  <a:lnTo>
                    <a:pt x="60366" y="133748"/>
                  </a:lnTo>
                  <a:lnTo>
                    <a:pt x="86905" y="75513"/>
                  </a:lnTo>
                  <a:lnTo>
                    <a:pt x="141420" y="39345"/>
                  </a:lnTo>
                  <a:lnTo>
                    <a:pt x="178901" y="34135"/>
                  </a:lnTo>
                  <a:lnTo>
                    <a:pt x="215275" y="38722"/>
                  </a:lnTo>
                  <a:lnTo>
                    <a:pt x="244428" y="51076"/>
                  </a:lnTo>
                  <a:lnTo>
                    <a:pt x="265123" y="69085"/>
                  </a:lnTo>
                  <a:lnTo>
                    <a:pt x="276123" y="90635"/>
                  </a:lnTo>
                  <a:lnTo>
                    <a:pt x="283249" y="81309"/>
                  </a:lnTo>
                  <a:lnTo>
                    <a:pt x="291687" y="69686"/>
                  </a:lnTo>
                  <a:lnTo>
                    <a:pt x="298733" y="57305"/>
                  </a:lnTo>
                  <a:lnTo>
                    <a:pt x="301683" y="45705"/>
                  </a:lnTo>
                  <a:lnTo>
                    <a:pt x="293462" y="28024"/>
                  </a:lnTo>
                  <a:lnTo>
                    <a:pt x="270002" y="13483"/>
                  </a:lnTo>
                  <a:lnTo>
                    <a:pt x="233103" y="3628"/>
                  </a:lnTo>
                  <a:lnTo>
                    <a:pt x="184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FCAC4380-43B0-5431-A6E9-DF9448CA53F0}"/>
                </a:ext>
              </a:extLst>
            </p:cNvPr>
            <p:cNvSpPr/>
            <p:nvPr/>
          </p:nvSpPr>
          <p:spPr>
            <a:xfrm>
              <a:off x="8914259" y="5956888"/>
              <a:ext cx="316230" cy="361315"/>
            </a:xfrm>
            <a:custGeom>
              <a:avLst/>
              <a:gdLst/>
              <a:ahLst/>
              <a:cxnLst/>
              <a:rect l="l" t="t" r="r" b="b"/>
              <a:pathLst>
                <a:path w="316229" h="361314">
                  <a:moveTo>
                    <a:pt x="153231" y="194884"/>
                  </a:moveTo>
                  <a:lnTo>
                    <a:pt x="92269" y="194884"/>
                  </a:lnTo>
                  <a:lnTo>
                    <a:pt x="133673" y="256093"/>
                  </a:lnTo>
                  <a:lnTo>
                    <a:pt x="171967" y="302413"/>
                  </a:lnTo>
                  <a:lnTo>
                    <a:pt x="208230" y="334754"/>
                  </a:lnTo>
                  <a:lnTo>
                    <a:pt x="243541" y="354023"/>
                  </a:lnTo>
                  <a:lnTo>
                    <a:pt x="278980" y="361130"/>
                  </a:lnTo>
                  <a:lnTo>
                    <a:pt x="315623" y="356983"/>
                  </a:lnTo>
                  <a:lnTo>
                    <a:pt x="278617" y="335264"/>
                  </a:lnTo>
                  <a:lnTo>
                    <a:pt x="244542" y="306331"/>
                  </a:lnTo>
                  <a:lnTo>
                    <a:pt x="212413" y="271620"/>
                  </a:lnTo>
                  <a:lnTo>
                    <a:pt x="181244" y="232565"/>
                  </a:lnTo>
                  <a:lnTo>
                    <a:pt x="153231" y="194884"/>
                  </a:lnTo>
                  <a:close/>
                </a:path>
                <a:path w="316229" h="361314">
                  <a:moveTo>
                    <a:pt x="122436" y="0"/>
                  </a:moveTo>
                  <a:lnTo>
                    <a:pt x="0" y="0"/>
                  </a:lnTo>
                  <a:lnTo>
                    <a:pt x="5417" y="26468"/>
                  </a:lnTo>
                  <a:lnTo>
                    <a:pt x="7995" y="62165"/>
                  </a:lnTo>
                  <a:lnTo>
                    <a:pt x="8777" y="107475"/>
                  </a:lnTo>
                  <a:lnTo>
                    <a:pt x="8766" y="165492"/>
                  </a:lnTo>
                  <a:lnTo>
                    <a:pt x="8311" y="196797"/>
                  </a:lnTo>
                  <a:lnTo>
                    <a:pt x="7150" y="233218"/>
                  </a:lnTo>
                  <a:lnTo>
                    <a:pt x="5630" y="274303"/>
                  </a:lnTo>
                  <a:lnTo>
                    <a:pt x="4764" y="300765"/>
                  </a:lnTo>
                  <a:lnTo>
                    <a:pt x="6099" y="311469"/>
                  </a:lnTo>
                  <a:lnTo>
                    <a:pt x="10652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86" y="325560"/>
                  </a:lnTo>
                  <a:lnTo>
                    <a:pt x="69332" y="303331"/>
                  </a:lnTo>
                  <a:lnTo>
                    <a:pt x="66687" y="274303"/>
                  </a:lnTo>
                  <a:lnTo>
                    <a:pt x="65588" y="238234"/>
                  </a:lnTo>
                  <a:lnTo>
                    <a:pt x="65369" y="194884"/>
                  </a:lnTo>
                  <a:lnTo>
                    <a:pt x="153231" y="194884"/>
                  </a:lnTo>
                  <a:lnTo>
                    <a:pt x="150047" y="190601"/>
                  </a:lnTo>
                  <a:lnTo>
                    <a:pt x="188469" y="176678"/>
                  </a:lnTo>
                  <a:lnTo>
                    <a:pt x="202602" y="165492"/>
                  </a:lnTo>
                  <a:lnTo>
                    <a:pt x="65380" y="165492"/>
                  </a:lnTo>
                  <a:lnTo>
                    <a:pt x="65685" y="133295"/>
                  </a:lnTo>
                  <a:lnTo>
                    <a:pt x="67421" y="62165"/>
                  </a:lnTo>
                  <a:lnTo>
                    <a:pt x="90882" y="30717"/>
                  </a:lnTo>
                  <a:lnTo>
                    <a:pt x="106897" y="30156"/>
                  </a:lnTo>
                  <a:lnTo>
                    <a:pt x="215336" y="30156"/>
                  </a:lnTo>
                  <a:lnTo>
                    <a:pt x="211204" y="25076"/>
                  </a:lnTo>
                  <a:lnTo>
                    <a:pt x="174113" y="6697"/>
                  </a:lnTo>
                  <a:lnTo>
                    <a:pt x="122436" y="0"/>
                  </a:lnTo>
                  <a:close/>
                </a:path>
                <a:path w="316229" h="361314">
                  <a:moveTo>
                    <a:pt x="215336" y="30156"/>
                  </a:moveTo>
                  <a:lnTo>
                    <a:pt x="106897" y="30156"/>
                  </a:lnTo>
                  <a:lnTo>
                    <a:pt x="138990" y="34642"/>
                  </a:lnTo>
                  <a:lnTo>
                    <a:pt x="162735" y="47434"/>
                  </a:lnTo>
                  <a:lnTo>
                    <a:pt x="177469" y="67531"/>
                  </a:lnTo>
                  <a:lnTo>
                    <a:pt x="182528" y="93934"/>
                  </a:lnTo>
                  <a:lnTo>
                    <a:pt x="176384" y="125841"/>
                  </a:lnTo>
                  <a:lnTo>
                    <a:pt x="159609" y="148136"/>
                  </a:lnTo>
                  <a:lnTo>
                    <a:pt x="134683" y="161220"/>
                  </a:lnTo>
                  <a:lnTo>
                    <a:pt x="104091" y="165492"/>
                  </a:lnTo>
                  <a:lnTo>
                    <a:pt x="202602" y="165492"/>
                  </a:lnTo>
                  <a:lnTo>
                    <a:pt x="217062" y="154047"/>
                  </a:lnTo>
                  <a:lnTo>
                    <a:pt x="234898" y="123689"/>
                  </a:lnTo>
                  <a:lnTo>
                    <a:pt x="241050" y="86583"/>
                  </a:lnTo>
                  <a:lnTo>
                    <a:pt x="233564" y="52562"/>
                  </a:lnTo>
                  <a:lnTo>
                    <a:pt x="215336" y="30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BA259463-36A2-80B6-2372-06F419C10803}"/>
                </a:ext>
              </a:extLst>
            </p:cNvPr>
            <p:cNvSpPr/>
            <p:nvPr/>
          </p:nvSpPr>
          <p:spPr>
            <a:xfrm>
              <a:off x="9767668" y="5956891"/>
              <a:ext cx="285115" cy="325755"/>
            </a:xfrm>
            <a:custGeom>
              <a:avLst/>
              <a:gdLst/>
              <a:ahLst/>
              <a:cxnLst/>
              <a:rect l="l" t="t" r="r" b="b"/>
              <a:pathLst>
                <a:path w="285115" h="325754">
                  <a:moveTo>
                    <a:pt x="266777" y="0"/>
                  </a:moveTo>
                  <a:lnTo>
                    <a:pt x="235228" y="0"/>
                  </a:lnTo>
                  <a:lnTo>
                    <a:pt x="231996" y="18166"/>
                  </a:lnTo>
                  <a:lnTo>
                    <a:pt x="224126" y="38412"/>
                  </a:lnTo>
                  <a:lnTo>
                    <a:pt x="212852" y="60291"/>
                  </a:lnTo>
                  <a:lnTo>
                    <a:pt x="199407" y="83358"/>
                  </a:lnTo>
                  <a:lnTo>
                    <a:pt x="189986" y="98720"/>
                  </a:lnTo>
                  <a:lnTo>
                    <a:pt x="157722" y="149105"/>
                  </a:lnTo>
                  <a:lnTo>
                    <a:pt x="141476" y="120512"/>
                  </a:lnTo>
                  <a:lnTo>
                    <a:pt x="123094" y="86361"/>
                  </a:lnTo>
                  <a:lnTo>
                    <a:pt x="104530" y="50776"/>
                  </a:lnTo>
                  <a:lnTo>
                    <a:pt x="87735" y="17884"/>
                  </a:lnTo>
                  <a:lnTo>
                    <a:pt x="82581" y="10469"/>
                  </a:lnTo>
                  <a:lnTo>
                    <a:pt x="75733" y="4834"/>
                  </a:lnTo>
                  <a:lnTo>
                    <a:pt x="67624" y="1254"/>
                  </a:lnTo>
                  <a:lnTo>
                    <a:pt x="58689" y="0"/>
                  </a:lnTo>
                  <a:lnTo>
                    <a:pt x="0" y="0"/>
                  </a:lnTo>
                  <a:lnTo>
                    <a:pt x="37852" y="54894"/>
                  </a:lnTo>
                  <a:lnTo>
                    <a:pt x="71300" y="107448"/>
                  </a:lnTo>
                  <a:lnTo>
                    <a:pt x="99413" y="154380"/>
                  </a:lnTo>
                  <a:lnTo>
                    <a:pt x="121263" y="192412"/>
                  </a:lnTo>
                  <a:lnTo>
                    <a:pt x="120571" y="220686"/>
                  </a:lnTo>
                  <a:lnTo>
                    <a:pt x="117692" y="302838"/>
                  </a:lnTo>
                  <a:lnTo>
                    <a:pt x="118921" y="312644"/>
                  </a:lnTo>
                  <a:lnTo>
                    <a:pt x="123099" y="319759"/>
                  </a:lnTo>
                  <a:lnTo>
                    <a:pt x="130118" y="324095"/>
                  </a:lnTo>
                  <a:lnTo>
                    <a:pt x="139870" y="325560"/>
                  </a:lnTo>
                  <a:lnTo>
                    <a:pt x="187104" y="325560"/>
                  </a:lnTo>
                  <a:lnTo>
                    <a:pt x="182364" y="302359"/>
                  </a:lnTo>
                  <a:lnTo>
                    <a:pt x="179965" y="270850"/>
                  </a:lnTo>
                  <a:lnTo>
                    <a:pt x="179117" y="231534"/>
                  </a:lnTo>
                  <a:lnTo>
                    <a:pt x="179031" y="184915"/>
                  </a:lnTo>
                  <a:lnTo>
                    <a:pt x="200340" y="148838"/>
                  </a:lnTo>
                  <a:lnTo>
                    <a:pt x="223078" y="112164"/>
                  </a:lnTo>
                  <a:lnTo>
                    <a:pt x="249092" y="71995"/>
                  </a:lnTo>
                  <a:lnTo>
                    <a:pt x="280232" y="25433"/>
                  </a:lnTo>
                  <a:lnTo>
                    <a:pt x="284614" y="15681"/>
                  </a:lnTo>
                  <a:lnTo>
                    <a:pt x="283847" y="7580"/>
                  </a:lnTo>
                  <a:lnTo>
                    <a:pt x="277908" y="2048"/>
                  </a:lnTo>
                  <a:lnTo>
                    <a:pt x="266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0DF5E81B-90CD-DD1C-22B4-096DEAC6FCEB}"/>
                </a:ext>
              </a:extLst>
            </p:cNvPr>
            <p:cNvSpPr/>
            <p:nvPr/>
          </p:nvSpPr>
          <p:spPr>
            <a:xfrm>
              <a:off x="10125902" y="5952216"/>
              <a:ext cx="211454" cy="334645"/>
            </a:xfrm>
            <a:custGeom>
              <a:avLst/>
              <a:gdLst/>
              <a:ahLst/>
              <a:cxnLst/>
              <a:rect l="l" t="t" r="r" b="b"/>
              <a:pathLst>
                <a:path w="211454" h="334645">
                  <a:moveTo>
                    <a:pt x="115818" y="0"/>
                  </a:moveTo>
                  <a:lnTo>
                    <a:pt x="73715" y="5802"/>
                  </a:lnTo>
                  <a:lnTo>
                    <a:pt x="37648" y="23158"/>
                  </a:lnTo>
                  <a:lnTo>
                    <a:pt x="12457" y="51992"/>
                  </a:lnTo>
                  <a:lnTo>
                    <a:pt x="2984" y="92227"/>
                  </a:lnTo>
                  <a:lnTo>
                    <a:pt x="11584" y="131156"/>
                  </a:lnTo>
                  <a:lnTo>
                    <a:pt x="33765" y="157290"/>
                  </a:lnTo>
                  <a:lnTo>
                    <a:pt x="64093" y="174823"/>
                  </a:lnTo>
                  <a:lnTo>
                    <a:pt x="97137" y="187949"/>
                  </a:lnTo>
                  <a:lnTo>
                    <a:pt x="127465" y="200861"/>
                  </a:lnTo>
                  <a:lnTo>
                    <a:pt x="149645" y="217753"/>
                  </a:lnTo>
                  <a:lnTo>
                    <a:pt x="158246" y="242819"/>
                  </a:lnTo>
                  <a:lnTo>
                    <a:pt x="154164" y="264398"/>
                  </a:lnTo>
                  <a:lnTo>
                    <a:pt x="142359" y="282161"/>
                  </a:lnTo>
                  <a:lnTo>
                    <a:pt x="123490" y="294211"/>
                  </a:lnTo>
                  <a:lnTo>
                    <a:pt x="98216" y="298650"/>
                  </a:lnTo>
                  <a:lnTo>
                    <a:pt x="67941" y="294621"/>
                  </a:lnTo>
                  <a:lnTo>
                    <a:pt x="43840" y="283618"/>
                  </a:lnTo>
                  <a:lnTo>
                    <a:pt x="24715" y="267264"/>
                  </a:lnTo>
                  <a:lnTo>
                    <a:pt x="9371" y="247186"/>
                  </a:lnTo>
                  <a:lnTo>
                    <a:pt x="5411" y="256476"/>
                  </a:lnTo>
                  <a:lnTo>
                    <a:pt x="2467" y="265881"/>
                  </a:lnTo>
                  <a:lnTo>
                    <a:pt x="632" y="275484"/>
                  </a:lnTo>
                  <a:lnTo>
                    <a:pt x="0" y="285363"/>
                  </a:lnTo>
                  <a:lnTo>
                    <a:pt x="6670" y="307062"/>
                  </a:lnTo>
                  <a:lnTo>
                    <a:pt x="25613" y="322419"/>
                  </a:lnTo>
                  <a:lnTo>
                    <a:pt x="55221" y="331548"/>
                  </a:lnTo>
                  <a:lnTo>
                    <a:pt x="93892" y="334565"/>
                  </a:lnTo>
                  <a:lnTo>
                    <a:pt x="140399" y="327703"/>
                  </a:lnTo>
                  <a:lnTo>
                    <a:pt x="177539" y="307323"/>
                  </a:lnTo>
                  <a:lnTo>
                    <a:pt x="202145" y="273738"/>
                  </a:lnTo>
                  <a:lnTo>
                    <a:pt x="211051" y="227260"/>
                  </a:lnTo>
                  <a:lnTo>
                    <a:pt x="199609" y="185614"/>
                  </a:lnTo>
                  <a:lnTo>
                    <a:pt x="171007" y="158968"/>
                  </a:lnTo>
                  <a:lnTo>
                    <a:pt x="133823" y="141227"/>
                  </a:lnTo>
                  <a:lnTo>
                    <a:pt x="96639" y="126296"/>
                  </a:lnTo>
                  <a:lnTo>
                    <a:pt x="68036" y="108082"/>
                  </a:lnTo>
                  <a:lnTo>
                    <a:pt x="56595" y="80489"/>
                  </a:lnTo>
                  <a:lnTo>
                    <a:pt x="61049" y="60901"/>
                  </a:lnTo>
                  <a:lnTo>
                    <a:pt x="73057" y="46414"/>
                  </a:lnTo>
                  <a:lnTo>
                    <a:pt x="90591" y="37428"/>
                  </a:lnTo>
                  <a:lnTo>
                    <a:pt x="111619" y="34344"/>
                  </a:lnTo>
                  <a:lnTo>
                    <a:pt x="135045" y="37337"/>
                  </a:lnTo>
                  <a:lnTo>
                    <a:pt x="154373" y="45681"/>
                  </a:lnTo>
                  <a:lnTo>
                    <a:pt x="170263" y="58428"/>
                  </a:lnTo>
                  <a:lnTo>
                    <a:pt x="183376" y="74626"/>
                  </a:lnTo>
                  <a:lnTo>
                    <a:pt x="188924" y="67083"/>
                  </a:lnTo>
                  <a:lnTo>
                    <a:pt x="194668" y="58168"/>
                  </a:lnTo>
                  <a:lnTo>
                    <a:pt x="199168" y="48259"/>
                  </a:lnTo>
                  <a:lnTo>
                    <a:pt x="200988" y="37737"/>
                  </a:lnTo>
                  <a:lnTo>
                    <a:pt x="195350" y="22466"/>
                  </a:lnTo>
                  <a:lnTo>
                    <a:pt x="178857" y="10536"/>
                  </a:lnTo>
                  <a:lnTo>
                    <a:pt x="152136" y="2771"/>
                  </a:lnTo>
                  <a:lnTo>
                    <a:pt x="115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84D5A7F3-0336-8994-598A-5E78ABAE5B46}"/>
                </a:ext>
              </a:extLst>
            </p:cNvPr>
            <p:cNvSpPr/>
            <p:nvPr/>
          </p:nvSpPr>
          <p:spPr>
            <a:xfrm>
              <a:off x="9499295" y="5956891"/>
              <a:ext cx="196215" cy="325755"/>
            </a:xfrm>
            <a:custGeom>
              <a:avLst/>
              <a:gdLst/>
              <a:ahLst/>
              <a:cxnLst/>
              <a:rect l="l" t="t" r="r" b="b"/>
              <a:pathLst>
                <a:path w="196215" h="325754">
                  <a:moveTo>
                    <a:pt x="175115" y="0"/>
                  </a:moveTo>
                  <a:lnTo>
                    <a:pt x="0" y="0"/>
                  </a:lnTo>
                  <a:lnTo>
                    <a:pt x="5417" y="26466"/>
                  </a:lnTo>
                  <a:lnTo>
                    <a:pt x="7995" y="62161"/>
                  </a:lnTo>
                  <a:lnTo>
                    <a:pt x="8777" y="107471"/>
                  </a:lnTo>
                  <a:lnTo>
                    <a:pt x="8806" y="162780"/>
                  </a:lnTo>
                  <a:lnTo>
                    <a:pt x="8311" y="196797"/>
                  </a:lnTo>
                  <a:lnTo>
                    <a:pt x="4764" y="300765"/>
                  </a:lnTo>
                  <a:lnTo>
                    <a:pt x="6099" y="311469"/>
                  </a:lnTo>
                  <a:lnTo>
                    <a:pt x="10652" y="319233"/>
                  </a:lnTo>
                  <a:lnTo>
                    <a:pt x="18306" y="323962"/>
                  </a:lnTo>
                  <a:lnTo>
                    <a:pt x="28941" y="325560"/>
                  </a:lnTo>
                  <a:lnTo>
                    <a:pt x="74186" y="325560"/>
                  </a:lnTo>
                  <a:lnTo>
                    <a:pt x="68908" y="300216"/>
                  </a:lnTo>
                  <a:lnTo>
                    <a:pt x="66304" y="266316"/>
                  </a:lnTo>
                  <a:lnTo>
                    <a:pt x="65439" y="223518"/>
                  </a:lnTo>
                  <a:lnTo>
                    <a:pt x="65380" y="171481"/>
                  </a:lnTo>
                  <a:lnTo>
                    <a:pt x="90709" y="171481"/>
                  </a:lnTo>
                  <a:lnTo>
                    <a:pt x="121978" y="172515"/>
                  </a:lnTo>
                  <a:lnTo>
                    <a:pt x="145540" y="175497"/>
                  </a:lnTo>
                  <a:lnTo>
                    <a:pt x="162277" y="180245"/>
                  </a:lnTo>
                  <a:lnTo>
                    <a:pt x="173073" y="186580"/>
                  </a:lnTo>
                  <a:lnTo>
                    <a:pt x="177935" y="169013"/>
                  </a:lnTo>
                  <a:lnTo>
                    <a:pt x="178129" y="154131"/>
                  </a:lnTo>
                  <a:lnTo>
                    <a:pt x="172211" y="143820"/>
                  </a:lnTo>
                  <a:lnTo>
                    <a:pt x="158738" y="139964"/>
                  </a:lnTo>
                  <a:lnTo>
                    <a:pt x="65558" y="139964"/>
                  </a:lnTo>
                  <a:lnTo>
                    <a:pt x="66757" y="85096"/>
                  </a:lnTo>
                  <a:lnTo>
                    <a:pt x="68238" y="33307"/>
                  </a:lnTo>
                  <a:lnTo>
                    <a:pt x="103033" y="33307"/>
                  </a:lnTo>
                  <a:lnTo>
                    <a:pt x="136168" y="34546"/>
                  </a:lnTo>
                  <a:lnTo>
                    <a:pt x="161136" y="38019"/>
                  </a:lnTo>
                  <a:lnTo>
                    <a:pt x="178871" y="43361"/>
                  </a:lnTo>
                  <a:lnTo>
                    <a:pt x="190308" y="50207"/>
                  </a:lnTo>
                  <a:lnTo>
                    <a:pt x="195454" y="31469"/>
                  </a:lnTo>
                  <a:lnTo>
                    <a:pt x="195657" y="15420"/>
                  </a:lnTo>
                  <a:lnTo>
                    <a:pt x="189388" y="4213"/>
                  </a:lnTo>
                  <a:lnTo>
                    <a:pt x="17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3A5D9A58-CEFF-6505-D967-0119B38057B5}"/>
                </a:ext>
              </a:extLst>
            </p:cNvPr>
            <p:cNvSpPr/>
            <p:nvPr/>
          </p:nvSpPr>
          <p:spPr>
            <a:xfrm>
              <a:off x="11279208" y="5956896"/>
              <a:ext cx="198755" cy="325755"/>
            </a:xfrm>
            <a:custGeom>
              <a:avLst/>
              <a:gdLst/>
              <a:ahLst/>
              <a:cxnLst/>
              <a:rect l="l" t="t" r="r" b="b"/>
              <a:pathLst>
                <a:path w="198754" h="325754">
                  <a:moveTo>
                    <a:pt x="44270" y="0"/>
                  </a:moveTo>
                  <a:lnTo>
                    <a:pt x="0" y="0"/>
                  </a:lnTo>
                  <a:lnTo>
                    <a:pt x="5417" y="26462"/>
                  </a:lnTo>
                  <a:lnTo>
                    <a:pt x="7995" y="62156"/>
                  </a:lnTo>
                  <a:lnTo>
                    <a:pt x="8777" y="107465"/>
                  </a:lnTo>
                  <a:lnTo>
                    <a:pt x="8806" y="162769"/>
                  </a:lnTo>
                  <a:lnTo>
                    <a:pt x="8309" y="196787"/>
                  </a:lnTo>
                  <a:lnTo>
                    <a:pt x="4764" y="300765"/>
                  </a:lnTo>
                  <a:lnTo>
                    <a:pt x="6099" y="311463"/>
                  </a:lnTo>
                  <a:lnTo>
                    <a:pt x="10652" y="319224"/>
                  </a:lnTo>
                  <a:lnTo>
                    <a:pt x="18306" y="323952"/>
                  </a:lnTo>
                  <a:lnTo>
                    <a:pt x="28941" y="325550"/>
                  </a:lnTo>
                  <a:lnTo>
                    <a:pt x="167136" y="325560"/>
                  </a:lnTo>
                  <a:lnTo>
                    <a:pt x="181868" y="322326"/>
                  </a:lnTo>
                  <a:lnTo>
                    <a:pt x="192922" y="312507"/>
                  </a:lnTo>
                  <a:lnTo>
                    <a:pt x="198551" y="295933"/>
                  </a:lnTo>
                  <a:lnTo>
                    <a:pt x="197009" y="272431"/>
                  </a:lnTo>
                  <a:lnTo>
                    <a:pt x="185650" y="279619"/>
                  </a:lnTo>
                  <a:lnTo>
                    <a:pt x="168693" y="285948"/>
                  </a:lnTo>
                  <a:lnTo>
                    <a:pt x="144162" y="290453"/>
                  </a:lnTo>
                  <a:lnTo>
                    <a:pt x="110080" y="292169"/>
                  </a:lnTo>
                  <a:lnTo>
                    <a:pt x="68008" y="292169"/>
                  </a:lnTo>
                  <a:lnTo>
                    <a:pt x="66334" y="266908"/>
                  </a:lnTo>
                  <a:lnTo>
                    <a:pt x="65571" y="237011"/>
                  </a:lnTo>
                  <a:lnTo>
                    <a:pt x="65369" y="202342"/>
                  </a:lnTo>
                  <a:lnTo>
                    <a:pt x="65380" y="162769"/>
                  </a:lnTo>
                  <a:lnTo>
                    <a:pt x="65724" y="128758"/>
                  </a:lnTo>
                  <a:lnTo>
                    <a:pt x="68458" y="24784"/>
                  </a:lnTo>
                  <a:lnTo>
                    <a:pt x="67117" y="14087"/>
                  </a:lnTo>
                  <a:lnTo>
                    <a:pt x="62560" y="6325"/>
                  </a:lnTo>
                  <a:lnTo>
                    <a:pt x="54906" y="1597"/>
                  </a:lnTo>
                  <a:lnTo>
                    <a:pt x="44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94253505-74E2-E6E3-C797-D9E086C354D0}"/>
                </a:ext>
              </a:extLst>
            </p:cNvPr>
            <p:cNvSpPr/>
            <p:nvPr/>
          </p:nvSpPr>
          <p:spPr>
            <a:xfrm>
              <a:off x="8585787" y="5956891"/>
              <a:ext cx="233679" cy="325755"/>
            </a:xfrm>
            <a:custGeom>
              <a:avLst/>
              <a:gdLst/>
              <a:ahLst/>
              <a:cxnLst/>
              <a:rect l="l" t="t" r="r" b="b"/>
              <a:pathLst>
                <a:path w="233679" h="325754">
                  <a:moveTo>
                    <a:pt x="114677" y="0"/>
                  </a:moveTo>
                  <a:lnTo>
                    <a:pt x="0" y="0"/>
                  </a:lnTo>
                  <a:lnTo>
                    <a:pt x="5417" y="26466"/>
                  </a:lnTo>
                  <a:lnTo>
                    <a:pt x="7995" y="62161"/>
                  </a:lnTo>
                  <a:lnTo>
                    <a:pt x="8589" y="96591"/>
                  </a:lnTo>
                  <a:lnTo>
                    <a:pt x="8703" y="169848"/>
                  </a:lnTo>
                  <a:lnTo>
                    <a:pt x="8311" y="196797"/>
                  </a:lnTo>
                  <a:lnTo>
                    <a:pt x="7150" y="233218"/>
                  </a:lnTo>
                  <a:lnTo>
                    <a:pt x="5806" y="268915"/>
                  </a:lnTo>
                  <a:lnTo>
                    <a:pt x="4764" y="300765"/>
                  </a:lnTo>
                  <a:lnTo>
                    <a:pt x="6105" y="311469"/>
                  </a:lnTo>
                  <a:lnTo>
                    <a:pt x="10661" y="319233"/>
                  </a:lnTo>
                  <a:lnTo>
                    <a:pt x="18316" y="323962"/>
                  </a:lnTo>
                  <a:lnTo>
                    <a:pt x="28951" y="325560"/>
                  </a:lnTo>
                  <a:lnTo>
                    <a:pt x="74186" y="325560"/>
                  </a:lnTo>
                  <a:lnTo>
                    <a:pt x="69416" y="303920"/>
                  </a:lnTo>
                  <a:lnTo>
                    <a:pt x="66771" y="275804"/>
                  </a:lnTo>
                  <a:lnTo>
                    <a:pt x="65632" y="240983"/>
                  </a:lnTo>
                  <a:lnTo>
                    <a:pt x="65380" y="199229"/>
                  </a:lnTo>
                  <a:lnTo>
                    <a:pt x="99473" y="199229"/>
                  </a:lnTo>
                  <a:lnTo>
                    <a:pt x="155452" y="191387"/>
                  </a:lnTo>
                  <a:lnTo>
                    <a:pt x="195976" y="169848"/>
                  </a:lnTo>
                  <a:lnTo>
                    <a:pt x="65390" y="169848"/>
                  </a:lnTo>
                  <a:lnTo>
                    <a:pt x="65496" y="151767"/>
                  </a:lnTo>
                  <a:lnTo>
                    <a:pt x="66498" y="94908"/>
                  </a:lnTo>
                  <a:lnTo>
                    <a:pt x="68280" y="31674"/>
                  </a:lnTo>
                  <a:lnTo>
                    <a:pt x="99138" y="30156"/>
                  </a:lnTo>
                  <a:lnTo>
                    <a:pt x="207141" y="30156"/>
                  </a:lnTo>
                  <a:lnTo>
                    <a:pt x="203445" y="25558"/>
                  </a:lnTo>
                  <a:lnTo>
                    <a:pt x="166354" y="6848"/>
                  </a:lnTo>
                  <a:lnTo>
                    <a:pt x="114677" y="0"/>
                  </a:lnTo>
                  <a:close/>
                </a:path>
                <a:path w="233679" h="325754">
                  <a:moveTo>
                    <a:pt x="207141" y="30156"/>
                  </a:moveTo>
                  <a:lnTo>
                    <a:pt x="99138" y="30156"/>
                  </a:lnTo>
                  <a:lnTo>
                    <a:pt x="131227" y="34793"/>
                  </a:lnTo>
                  <a:lnTo>
                    <a:pt x="154973" y="47917"/>
                  </a:lnTo>
                  <a:lnTo>
                    <a:pt x="169709" y="68349"/>
                  </a:lnTo>
                  <a:lnTo>
                    <a:pt x="174769" y="94908"/>
                  </a:lnTo>
                  <a:lnTo>
                    <a:pt x="168625" y="128430"/>
                  </a:lnTo>
                  <a:lnTo>
                    <a:pt x="151850" y="151767"/>
                  </a:lnTo>
                  <a:lnTo>
                    <a:pt x="126924" y="165409"/>
                  </a:lnTo>
                  <a:lnTo>
                    <a:pt x="96332" y="169848"/>
                  </a:lnTo>
                  <a:lnTo>
                    <a:pt x="195976" y="169848"/>
                  </a:lnTo>
                  <a:lnTo>
                    <a:pt x="197555" y="169009"/>
                  </a:lnTo>
                  <a:lnTo>
                    <a:pt x="224072" y="133821"/>
                  </a:lnTo>
                  <a:lnTo>
                    <a:pt x="233291" y="87547"/>
                  </a:lnTo>
                  <a:lnTo>
                    <a:pt x="225805" y="53375"/>
                  </a:lnTo>
                  <a:lnTo>
                    <a:pt x="207141" y="30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C2A7BCDB-5975-265E-4DD5-EF9E95405DFD}"/>
                </a:ext>
              </a:extLst>
            </p:cNvPr>
            <p:cNvSpPr/>
            <p:nvPr/>
          </p:nvSpPr>
          <p:spPr>
            <a:xfrm>
              <a:off x="10181218" y="6514192"/>
              <a:ext cx="522605" cy="578485"/>
            </a:xfrm>
            <a:custGeom>
              <a:avLst/>
              <a:gdLst/>
              <a:ahLst/>
              <a:cxnLst/>
              <a:rect l="l" t="t" r="r" b="b"/>
              <a:pathLst>
                <a:path w="522604" h="578484">
                  <a:moveTo>
                    <a:pt x="212935" y="0"/>
                  </a:moveTo>
                  <a:lnTo>
                    <a:pt x="0" y="0"/>
                  </a:lnTo>
                  <a:lnTo>
                    <a:pt x="7612" y="30090"/>
                  </a:lnTo>
                  <a:lnTo>
                    <a:pt x="12195" y="75189"/>
                  </a:lnTo>
                  <a:lnTo>
                    <a:pt x="14483" y="129407"/>
                  </a:lnTo>
                  <a:lnTo>
                    <a:pt x="15054" y="174593"/>
                  </a:lnTo>
                  <a:lnTo>
                    <a:pt x="15107" y="241630"/>
                  </a:lnTo>
                  <a:lnTo>
                    <a:pt x="14910" y="287865"/>
                  </a:lnTo>
                  <a:lnTo>
                    <a:pt x="14446" y="336479"/>
                  </a:lnTo>
                  <a:lnTo>
                    <a:pt x="13292" y="388724"/>
                  </a:lnTo>
                  <a:lnTo>
                    <a:pt x="11750" y="443369"/>
                  </a:lnTo>
                  <a:lnTo>
                    <a:pt x="10267" y="494598"/>
                  </a:lnTo>
                  <a:lnTo>
                    <a:pt x="9235" y="536905"/>
                  </a:lnTo>
                  <a:lnTo>
                    <a:pt x="11130" y="555873"/>
                  </a:lnTo>
                  <a:lnTo>
                    <a:pt x="18080" y="568599"/>
                  </a:lnTo>
                  <a:lnTo>
                    <a:pt x="30689" y="575747"/>
                  </a:lnTo>
                  <a:lnTo>
                    <a:pt x="49558" y="577982"/>
                  </a:lnTo>
                  <a:lnTo>
                    <a:pt x="194789" y="577982"/>
                  </a:lnTo>
                  <a:lnTo>
                    <a:pt x="251235" y="574902"/>
                  </a:lnTo>
                  <a:lnTo>
                    <a:pt x="302405" y="565884"/>
                  </a:lnTo>
                  <a:lnTo>
                    <a:pt x="348279" y="551260"/>
                  </a:lnTo>
                  <a:lnTo>
                    <a:pt x="388835" y="531364"/>
                  </a:lnTo>
                  <a:lnTo>
                    <a:pt x="393019" y="528413"/>
                  </a:lnTo>
                  <a:lnTo>
                    <a:pt x="112111" y="528413"/>
                  </a:lnTo>
                  <a:lnTo>
                    <a:pt x="109883" y="494598"/>
                  </a:lnTo>
                  <a:lnTo>
                    <a:pt x="108232" y="453459"/>
                  </a:lnTo>
                  <a:lnTo>
                    <a:pt x="107122" y="405711"/>
                  </a:lnTo>
                  <a:lnTo>
                    <a:pt x="106471" y="349910"/>
                  </a:lnTo>
                  <a:lnTo>
                    <a:pt x="106369" y="272421"/>
                  </a:lnTo>
                  <a:lnTo>
                    <a:pt x="106575" y="240879"/>
                  </a:lnTo>
                  <a:lnTo>
                    <a:pt x="107355" y="190638"/>
                  </a:lnTo>
                  <a:lnTo>
                    <a:pt x="108640" y="129407"/>
                  </a:lnTo>
                  <a:lnTo>
                    <a:pt x="110478" y="46940"/>
                  </a:lnTo>
                  <a:lnTo>
                    <a:pt x="156188" y="44714"/>
                  </a:lnTo>
                  <a:lnTo>
                    <a:pt x="171356" y="44553"/>
                  </a:lnTo>
                  <a:lnTo>
                    <a:pt x="401923" y="44553"/>
                  </a:lnTo>
                  <a:lnTo>
                    <a:pt x="400798" y="43770"/>
                  </a:lnTo>
                  <a:lnTo>
                    <a:pt x="360404" y="24637"/>
                  </a:lnTo>
                  <a:lnTo>
                    <a:pt x="315352" y="10957"/>
                  </a:lnTo>
                  <a:lnTo>
                    <a:pt x="266057" y="2741"/>
                  </a:lnTo>
                  <a:lnTo>
                    <a:pt x="212935" y="0"/>
                  </a:lnTo>
                  <a:close/>
                </a:path>
                <a:path w="522604" h="578484">
                  <a:moveTo>
                    <a:pt x="401923" y="44553"/>
                  </a:moveTo>
                  <a:lnTo>
                    <a:pt x="171356" y="44553"/>
                  </a:lnTo>
                  <a:lnTo>
                    <a:pt x="208031" y="46492"/>
                  </a:lnTo>
                  <a:lnTo>
                    <a:pt x="245825" y="52842"/>
                  </a:lnTo>
                  <a:lnTo>
                    <a:pt x="283287" y="64401"/>
                  </a:lnTo>
                  <a:lnTo>
                    <a:pt x="318967" y="81967"/>
                  </a:lnTo>
                  <a:lnTo>
                    <a:pt x="351412" y="106340"/>
                  </a:lnTo>
                  <a:lnTo>
                    <a:pt x="379173" y="138318"/>
                  </a:lnTo>
                  <a:lnTo>
                    <a:pt x="400799" y="178699"/>
                  </a:lnTo>
                  <a:lnTo>
                    <a:pt x="414838" y="228282"/>
                  </a:lnTo>
                  <a:lnTo>
                    <a:pt x="419840" y="287865"/>
                  </a:lnTo>
                  <a:lnTo>
                    <a:pt x="415688" y="347354"/>
                  </a:lnTo>
                  <a:lnTo>
                    <a:pt x="403850" y="396682"/>
                  </a:lnTo>
                  <a:lnTo>
                    <a:pt x="385251" y="436696"/>
                  </a:lnTo>
                  <a:lnTo>
                    <a:pt x="360818" y="468237"/>
                  </a:lnTo>
                  <a:lnTo>
                    <a:pt x="298151" y="509282"/>
                  </a:lnTo>
                  <a:lnTo>
                    <a:pt x="223259" y="526568"/>
                  </a:lnTo>
                  <a:lnTo>
                    <a:pt x="183544" y="528413"/>
                  </a:lnTo>
                  <a:lnTo>
                    <a:pt x="393019" y="528413"/>
                  </a:lnTo>
                  <a:lnTo>
                    <a:pt x="453910" y="477085"/>
                  </a:lnTo>
                  <a:lnTo>
                    <a:pt x="478386" y="443369"/>
                  </a:lnTo>
                  <a:lnTo>
                    <a:pt x="497460" y="405711"/>
                  </a:lnTo>
                  <a:lnTo>
                    <a:pt x="511111" y="364445"/>
                  </a:lnTo>
                  <a:lnTo>
                    <a:pt x="519317" y="319904"/>
                  </a:lnTo>
                  <a:lnTo>
                    <a:pt x="522057" y="272421"/>
                  </a:lnTo>
                  <a:lnTo>
                    <a:pt x="518342" y="220815"/>
                  </a:lnTo>
                  <a:lnTo>
                    <a:pt x="507475" y="174593"/>
                  </a:lnTo>
                  <a:lnTo>
                    <a:pt x="489872" y="133766"/>
                  </a:lnTo>
                  <a:lnTo>
                    <a:pt x="465947" y="98345"/>
                  </a:lnTo>
                  <a:lnTo>
                    <a:pt x="436117" y="68343"/>
                  </a:lnTo>
                  <a:lnTo>
                    <a:pt x="401923" y="4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236D8026-F2DA-2994-8E50-8FDDEEB58642}"/>
                </a:ext>
              </a:extLst>
            </p:cNvPr>
            <p:cNvSpPr/>
            <p:nvPr/>
          </p:nvSpPr>
          <p:spPr>
            <a:xfrm>
              <a:off x="8953195" y="6514191"/>
              <a:ext cx="644525" cy="514350"/>
            </a:xfrm>
            <a:custGeom>
              <a:avLst/>
              <a:gdLst/>
              <a:ahLst/>
              <a:cxnLst/>
              <a:rect l="l" t="t" r="r" b="b"/>
              <a:pathLst>
                <a:path w="644525" h="514350">
                  <a:moveTo>
                    <a:pt x="440563" y="514083"/>
                  </a:moveTo>
                  <a:lnTo>
                    <a:pt x="425780" y="494207"/>
                  </a:lnTo>
                  <a:lnTo>
                    <a:pt x="408343" y="460209"/>
                  </a:lnTo>
                  <a:lnTo>
                    <a:pt x="387692" y="413550"/>
                  </a:lnTo>
                  <a:lnTo>
                    <a:pt x="372529" y="377558"/>
                  </a:lnTo>
                  <a:lnTo>
                    <a:pt x="363296" y="355663"/>
                  </a:lnTo>
                  <a:lnTo>
                    <a:pt x="334606" y="287985"/>
                  </a:lnTo>
                  <a:lnTo>
                    <a:pt x="308762" y="228079"/>
                  </a:lnTo>
                  <a:lnTo>
                    <a:pt x="285635" y="174828"/>
                  </a:lnTo>
                  <a:lnTo>
                    <a:pt x="264706" y="126834"/>
                  </a:lnTo>
                  <a:lnTo>
                    <a:pt x="264706" y="341934"/>
                  </a:lnTo>
                  <a:lnTo>
                    <a:pt x="119557" y="341934"/>
                  </a:lnTo>
                  <a:lnTo>
                    <a:pt x="138696" y="299618"/>
                  </a:lnTo>
                  <a:lnTo>
                    <a:pt x="158584" y="256819"/>
                  </a:lnTo>
                  <a:lnTo>
                    <a:pt x="178485" y="214807"/>
                  </a:lnTo>
                  <a:lnTo>
                    <a:pt x="197688" y="174828"/>
                  </a:lnTo>
                  <a:lnTo>
                    <a:pt x="215328" y="218719"/>
                  </a:lnTo>
                  <a:lnTo>
                    <a:pt x="232295" y="260756"/>
                  </a:lnTo>
                  <a:lnTo>
                    <a:pt x="248729" y="301612"/>
                  </a:lnTo>
                  <a:lnTo>
                    <a:pt x="264706" y="341934"/>
                  </a:lnTo>
                  <a:lnTo>
                    <a:pt x="264706" y="126834"/>
                  </a:lnTo>
                  <a:lnTo>
                    <a:pt x="245021" y="81927"/>
                  </a:lnTo>
                  <a:lnTo>
                    <a:pt x="214274" y="61899"/>
                  </a:lnTo>
                  <a:lnTo>
                    <a:pt x="196659" y="61899"/>
                  </a:lnTo>
                  <a:lnTo>
                    <a:pt x="183934" y="99720"/>
                  </a:lnTo>
                  <a:lnTo>
                    <a:pt x="167538" y="140449"/>
                  </a:lnTo>
                  <a:lnTo>
                    <a:pt x="147675" y="184886"/>
                  </a:lnTo>
                  <a:lnTo>
                    <a:pt x="124561" y="233794"/>
                  </a:lnTo>
                  <a:lnTo>
                    <a:pt x="73914" y="338797"/>
                  </a:lnTo>
                  <a:lnTo>
                    <a:pt x="50177" y="387654"/>
                  </a:lnTo>
                  <a:lnTo>
                    <a:pt x="27482" y="433336"/>
                  </a:lnTo>
                  <a:lnTo>
                    <a:pt x="6096" y="474599"/>
                  </a:lnTo>
                  <a:lnTo>
                    <a:pt x="0" y="491337"/>
                  </a:lnTo>
                  <a:lnTo>
                    <a:pt x="1409" y="503732"/>
                  </a:lnTo>
                  <a:lnTo>
                    <a:pt x="9740" y="511441"/>
                  </a:lnTo>
                  <a:lnTo>
                    <a:pt x="24460" y="514083"/>
                  </a:lnTo>
                  <a:lnTo>
                    <a:pt x="61328" y="514083"/>
                  </a:lnTo>
                  <a:lnTo>
                    <a:pt x="61963" y="495274"/>
                  </a:lnTo>
                  <a:lnTo>
                    <a:pt x="70243" y="464604"/>
                  </a:lnTo>
                  <a:lnTo>
                    <a:pt x="84747" y="424548"/>
                  </a:lnTo>
                  <a:lnTo>
                    <a:pt x="104025" y="377558"/>
                  </a:lnTo>
                  <a:lnTo>
                    <a:pt x="278498" y="377558"/>
                  </a:lnTo>
                  <a:lnTo>
                    <a:pt x="288480" y="403974"/>
                  </a:lnTo>
                  <a:lnTo>
                    <a:pt x="298373" y="430847"/>
                  </a:lnTo>
                  <a:lnTo>
                    <a:pt x="308216" y="458368"/>
                  </a:lnTo>
                  <a:lnTo>
                    <a:pt x="318046" y="486702"/>
                  </a:lnTo>
                  <a:lnTo>
                    <a:pt x="323926" y="497878"/>
                  </a:lnTo>
                  <a:lnTo>
                    <a:pt x="332752" y="506526"/>
                  </a:lnTo>
                  <a:lnTo>
                    <a:pt x="343750" y="512102"/>
                  </a:lnTo>
                  <a:lnTo>
                    <a:pt x="356222" y="514083"/>
                  </a:lnTo>
                  <a:lnTo>
                    <a:pt x="440563" y="514083"/>
                  </a:lnTo>
                  <a:close/>
                </a:path>
                <a:path w="644525" h="514350">
                  <a:moveTo>
                    <a:pt x="643928" y="311200"/>
                  </a:moveTo>
                  <a:lnTo>
                    <a:pt x="631050" y="319354"/>
                  </a:lnTo>
                  <a:lnTo>
                    <a:pt x="611809" y="326542"/>
                  </a:lnTo>
                  <a:lnTo>
                    <a:pt x="583984" y="331647"/>
                  </a:lnTo>
                  <a:lnTo>
                    <a:pt x="545312" y="333590"/>
                  </a:lnTo>
                  <a:lnTo>
                    <a:pt x="504786" y="333590"/>
                  </a:lnTo>
                  <a:lnTo>
                    <a:pt x="503783" y="304431"/>
                  </a:lnTo>
                  <a:lnTo>
                    <a:pt x="503262" y="269875"/>
                  </a:lnTo>
                  <a:lnTo>
                    <a:pt x="503059" y="183248"/>
                  </a:lnTo>
                  <a:lnTo>
                    <a:pt x="521055" y="183248"/>
                  </a:lnTo>
                  <a:lnTo>
                    <a:pt x="556539" y="184416"/>
                  </a:lnTo>
                  <a:lnTo>
                    <a:pt x="583260" y="187794"/>
                  </a:lnTo>
                  <a:lnTo>
                    <a:pt x="602246" y="193179"/>
                  </a:lnTo>
                  <a:lnTo>
                    <a:pt x="614502" y="200367"/>
                  </a:lnTo>
                  <a:lnTo>
                    <a:pt x="620001" y="180682"/>
                  </a:lnTo>
                  <a:lnTo>
                    <a:pt x="620229" y="164325"/>
                  </a:lnTo>
                  <a:lnTo>
                    <a:pt x="613511" y="153149"/>
                  </a:lnTo>
                  <a:lnTo>
                    <a:pt x="598220" y="149021"/>
                  </a:lnTo>
                  <a:lnTo>
                    <a:pt x="503212" y="149021"/>
                  </a:lnTo>
                  <a:lnTo>
                    <a:pt x="503936" y="90601"/>
                  </a:lnTo>
                  <a:lnTo>
                    <a:pt x="505015" y="36271"/>
                  </a:lnTo>
                  <a:lnTo>
                    <a:pt x="535800" y="36271"/>
                  </a:lnTo>
                  <a:lnTo>
                    <a:pt x="573379" y="37680"/>
                  </a:lnTo>
                  <a:lnTo>
                    <a:pt x="601700" y="41617"/>
                  </a:lnTo>
                  <a:lnTo>
                    <a:pt x="621830" y="47675"/>
                  </a:lnTo>
                  <a:lnTo>
                    <a:pt x="634796" y="55448"/>
                  </a:lnTo>
                  <a:lnTo>
                    <a:pt x="640638" y="34429"/>
                  </a:lnTo>
                  <a:lnTo>
                    <a:pt x="640867" y="16738"/>
                  </a:lnTo>
                  <a:lnTo>
                    <a:pt x="633755" y="4546"/>
                  </a:lnTo>
                  <a:lnTo>
                    <a:pt x="617562" y="0"/>
                  </a:lnTo>
                  <a:lnTo>
                    <a:pt x="426326" y="0"/>
                  </a:lnTo>
                  <a:lnTo>
                    <a:pt x="432473" y="30073"/>
                  </a:lnTo>
                  <a:lnTo>
                    <a:pt x="435406" y="70637"/>
                  </a:lnTo>
                  <a:lnTo>
                    <a:pt x="436295" y="122123"/>
                  </a:lnTo>
                  <a:lnTo>
                    <a:pt x="436321" y="184962"/>
                  </a:lnTo>
                  <a:lnTo>
                    <a:pt x="435762" y="223608"/>
                  </a:lnTo>
                  <a:lnTo>
                    <a:pt x="434441" y="264998"/>
                  </a:lnTo>
                  <a:lnTo>
                    <a:pt x="431723" y="341757"/>
                  </a:lnTo>
                  <a:lnTo>
                    <a:pt x="433247" y="353910"/>
                  </a:lnTo>
                  <a:lnTo>
                    <a:pt x="438429" y="362737"/>
                  </a:lnTo>
                  <a:lnTo>
                    <a:pt x="447128" y="368109"/>
                  </a:lnTo>
                  <a:lnTo>
                    <a:pt x="459219" y="369925"/>
                  </a:lnTo>
                  <a:lnTo>
                    <a:pt x="610044" y="369938"/>
                  </a:lnTo>
                  <a:lnTo>
                    <a:pt x="625538" y="368033"/>
                  </a:lnTo>
                  <a:lnTo>
                    <a:pt x="636054" y="361861"/>
                  </a:lnTo>
                  <a:lnTo>
                    <a:pt x="642035" y="350761"/>
                  </a:lnTo>
                  <a:lnTo>
                    <a:pt x="643928" y="334098"/>
                  </a:lnTo>
                  <a:lnTo>
                    <a:pt x="643928" y="311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3D951EDF-7BBD-508C-9811-A2F5F4CA44AB}"/>
                </a:ext>
              </a:extLst>
            </p:cNvPr>
            <p:cNvSpPr/>
            <p:nvPr/>
          </p:nvSpPr>
          <p:spPr>
            <a:xfrm>
              <a:off x="10690193" y="6514189"/>
              <a:ext cx="339725" cy="403860"/>
            </a:xfrm>
            <a:custGeom>
              <a:avLst/>
              <a:gdLst/>
              <a:ahLst/>
              <a:cxnLst/>
              <a:rect l="l" t="t" r="r" b="b"/>
              <a:pathLst>
                <a:path w="339725" h="403859">
                  <a:moveTo>
                    <a:pt x="317299" y="0"/>
                  </a:moveTo>
                  <a:lnTo>
                    <a:pt x="278200" y="0"/>
                  </a:lnTo>
                  <a:lnTo>
                    <a:pt x="274195" y="22509"/>
                  </a:lnTo>
                  <a:lnTo>
                    <a:pt x="264442" y="47595"/>
                  </a:lnTo>
                  <a:lnTo>
                    <a:pt x="250471" y="74707"/>
                  </a:lnTo>
                  <a:lnTo>
                    <a:pt x="233814" y="103295"/>
                  </a:lnTo>
                  <a:lnTo>
                    <a:pt x="223626" y="119936"/>
                  </a:lnTo>
                  <a:lnTo>
                    <a:pt x="189135" y="173921"/>
                  </a:lnTo>
                  <a:lnTo>
                    <a:pt x="169734" y="139084"/>
                  </a:lnTo>
                  <a:lnTo>
                    <a:pt x="148626" y="99559"/>
                  </a:lnTo>
                  <a:lnTo>
                    <a:pt x="127671" y="59269"/>
                  </a:lnTo>
                  <a:lnTo>
                    <a:pt x="108729" y="22135"/>
                  </a:lnTo>
                  <a:lnTo>
                    <a:pt x="102346" y="12951"/>
                  </a:lnTo>
                  <a:lnTo>
                    <a:pt x="93859" y="5978"/>
                  </a:lnTo>
                  <a:lnTo>
                    <a:pt x="83808" y="1550"/>
                  </a:lnTo>
                  <a:lnTo>
                    <a:pt x="72730" y="0"/>
                  </a:lnTo>
                  <a:lnTo>
                    <a:pt x="0" y="0"/>
                  </a:lnTo>
                  <a:lnTo>
                    <a:pt x="35149" y="50397"/>
                  </a:lnTo>
                  <a:lnTo>
                    <a:pt x="67484" y="99788"/>
                  </a:lnTo>
                  <a:lnTo>
                    <a:pt x="96537" y="146530"/>
                  </a:lnTo>
                  <a:lnTo>
                    <a:pt x="121840" y="188985"/>
                  </a:lnTo>
                  <a:lnTo>
                    <a:pt x="142927" y="225511"/>
                  </a:lnTo>
                  <a:lnTo>
                    <a:pt x="142233" y="263004"/>
                  </a:lnTo>
                  <a:lnTo>
                    <a:pt x="138362" y="375297"/>
                  </a:lnTo>
                  <a:lnTo>
                    <a:pt x="139881" y="387457"/>
                  </a:lnTo>
                  <a:lnTo>
                    <a:pt x="145057" y="396281"/>
                  </a:lnTo>
                  <a:lnTo>
                    <a:pt x="153756" y="401657"/>
                  </a:lnTo>
                  <a:lnTo>
                    <a:pt x="165848" y="403474"/>
                  </a:lnTo>
                  <a:lnTo>
                    <a:pt x="224401" y="403474"/>
                  </a:lnTo>
                  <a:lnTo>
                    <a:pt x="218358" y="373345"/>
                  </a:lnTo>
                  <a:lnTo>
                    <a:pt x="215407" y="332102"/>
                  </a:lnTo>
                  <a:lnTo>
                    <a:pt x="214450" y="280449"/>
                  </a:lnTo>
                  <a:lnTo>
                    <a:pt x="214391" y="219092"/>
                  </a:lnTo>
                  <a:lnTo>
                    <a:pt x="239477" y="177005"/>
                  </a:lnTo>
                  <a:lnTo>
                    <a:pt x="266485" y="133728"/>
                  </a:lnTo>
                  <a:lnTo>
                    <a:pt x="297342" y="86234"/>
                  </a:lnTo>
                  <a:lnTo>
                    <a:pt x="333979" y="31496"/>
                  </a:lnTo>
                  <a:lnTo>
                    <a:pt x="339412" y="19414"/>
                  </a:lnTo>
                  <a:lnTo>
                    <a:pt x="338463" y="9383"/>
                  </a:lnTo>
                  <a:lnTo>
                    <a:pt x="331102" y="2534"/>
                  </a:lnTo>
                  <a:lnTo>
                    <a:pt x="317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244B56E6-C84D-B718-80D2-EC342B9D3BDC}"/>
                </a:ext>
              </a:extLst>
            </p:cNvPr>
            <p:cNvSpPr/>
            <p:nvPr/>
          </p:nvSpPr>
          <p:spPr>
            <a:xfrm>
              <a:off x="11006544" y="6514204"/>
              <a:ext cx="581025" cy="671195"/>
            </a:xfrm>
            <a:custGeom>
              <a:avLst/>
              <a:gdLst/>
              <a:ahLst/>
              <a:cxnLst/>
              <a:rect l="l" t="t" r="r" b="b"/>
              <a:pathLst>
                <a:path w="581025" h="671195">
                  <a:moveTo>
                    <a:pt x="580910" y="219278"/>
                  </a:moveTo>
                  <a:lnTo>
                    <a:pt x="576262" y="168021"/>
                  </a:lnTo>
                  <a:lnTo>
                    <a:pt x="562749" y="123558"/>
                  </a:lnTo>
                  <a:lnTo>
                    <a:pt x="541020" y="85877"/>
                  </a:lnTo>
                  <a:lnTo>
                    <a:pt x="511733" y="55003"/>
                  </a:lnTo>
                  <a:lnTo>
                    <a:pt x="498640" y="46316"/>
                  </a:lnTo>
                  <a:lnTo>
                    <a:pt x="498640" y="231698"/>
                  </a:lnTo>
                  <a:lnTo>
                    <a:pt x="493179" y="291731"/>
                  </a:lnTo>
                  <a:lnTo>
                    <a:pt x="477837" y="338569"/>
                  </a:lnTo>
                  <a:lnTo>
                    <a:pt x="454202" y="373646"/>
                  </a:lnTo>
                  <a:lnTo>
                    <a:pt x="423862" y="398424"/>
                  </a:lnTo>
                  <a:lnTo>
                    <a:pt x="423227" y="398716"/>
                  </a:lnTo>
                  <a:lnTo>
                    <a:pt x="420966" y="373710"/>
                  </a:lnTo>
                  <a:lnTo>
                    <a:pt x="407454" y="329247"/>
                  </a:lnTo>
                  <a:lnTo>
                    <a:pt x="385724" y="291566"/>
                  </a:lnTo>
                  <a:lnTo>
                    <a:pt x="356438" y="260692"/>
                  </a:lnTo>
                  <a:lnTo>
                    <a:pt x="341795" y="250964"/>
                  </a:lnTo>
                  <a:lnTo>
                    <a:pt x="341795" y="423278"/>
                  </a:lnTo>
                  <a:lnTo>
                    <a:pt x="340944" y="423341"/>
                  </a:lnTo>
                  <a:lnTo>
                    <a:pt x="340944" y="463664"/>
                  </a:lnTo>
                  <a:lnTo>
                    <a:pt x="337883" y="497420"/>
                  </a:lnTo>
                  <a:lnTo>
                    <a:pt x="322541" y="544258"/>
                  </a:lnTo>
                  <a:lnTo>
                    <a:pt x="298907" y="579335"/>
                  </a:lnTo>
                  <a:lnTo>
                    <a:pt x="268566" y="604113"/>
                  </a:lnTo>
                  <a:lnTo>
                    <a:pt x="233095" y="620014"/>
                  </a:lnTo>
                  <a:lnTo>
                    <a:pt x="194094" y="628497"/>
                  </a:lnTo>
                  <a:lnTo>
                    <a:pt x="153136" y="631012"/>
                  </a:lnTo>
                  <a:lnTo>
                    <a:pt x="86525" y="631012"/>
                  </a:lnTo>
                  <a:lnTo>
                    <a:pt x="85877" y="535622"/>
                  </a:lnTo>
                  <a:lnTo>
                    <a:pt x="85686" y="497420"/>
                  </a:lnTo>
                  <a:lnTo>
                    <a:pt x="85598" y="471360"/>
                  </a:lnTo>
                  <a:lnTo>
                    <a:pt x="85712" y="373710"/>
                  </a:lnTo>
                  <a:lnTo>
                    <a:pt x="85953" y="329247"/>
                  </a:lnTo>
                  <a:lnTo>
                    <a:pt x="86537" y="244106"/>
                  </a:lnTo>
                  <a:lnTo>
                    <a:pt x="129159" y="241719"/>
                  </a:lnTo>
                  <a:lnTo>
                    <a:pt x="143319" y="241541"/>
                  </a:lnTo>
                  <a:lnTo>
                    <a:pt x="167144" y="243192"/>
                  </a:lnTo>
                  <a:lnTo>
                    <a:pt x="166725" y="281178"/>
                  </a:lnTo>
                  <a:lnTo>
                    <a:pt x="165404" y="334251"/>
                  </a:lnTo>
                  <a:lnTo>
                    <a:pt x="163880" y="386168"/>
                  </a:lnTo>
                  <a:lnTo>
                    <a:pt x="162712" y="432181"/>
                  </a:lnTo>
                  <a:lnTo>
                    <a:pt x="164236" y="447433"/>
                  </a:lnTo>
                  <a:lnTo>
                    <a:pt x="169837" y="457682"/>
                  </a:lnTo>
                  <a:lnTo>
                    <a:pt x="179984" y="463435"/>
                  </a:lnTo>
                  <a:lnTo>
                    <a:pt x="195173" y="465239"/>
                  </a:lnTo>
                  <a:lnTo>
                    <a:pt x="317487" y="465239"/>
                  </a:lnTo>
                  <a:lnTo>
                    <a:pt x="340944" y="463664"/>
                  </a:lnTo>
                  <a:lnTo>
                    <a:pt x="340944" y="423341"/>
                  </a:lnTo>
                  <a:lnTo>
                    <a:pt x="308432" y="425323"/>
                  </a:lnTo>
                  <a:lnTo>
                    <a:pt x="241820" y="425323"/>
                  </a:lnTo>
                  <a:lnTo>
                    <a:pt x="241173" y="329933"/>
                  </a:lnTo>
                  <a:lnTo>
                    <a:pt x="240982" y="291731"/>
                  </a:lnTo>
                  <a:lnTo>
                    <a:pt x="240893" y="265671"/>
                  </a:lnTo>
                  <a:lnTo>
                    <a:pt x="240893" y="261810"/>
                  </a:lnTo>
                  <a:lnTo>
                    <a:pt x="291706" y="294563"/>
                  </a:lnTo>
                  <a:lnTo>
                    <a:pt x="318744" y="330085"/>
                  </a:lnTo>
                  <a:lnTo>
                    <a:pt x="336778" y="377240"/>
                  </a:lnTo>
                  <a:lnTo>
                    <a:pt x="341795" y="423278"/>
                  </a:lnTo>
                  <a:lnTo>
                    <a:pt x="341795" y="250964"/>
                  </a:lnTo>
                  <a:lnTo>
                    <a:pt x="327621" y="241541"/>
                  </a:lnTo>
                  <a:lnTo>
                    <a:pt x="320255" y="236651"/>
                  </a:lnTo>
                  <a:lnTo>
                    <a:pt x="277812" y="219456"/>
                  </a:lnTo>
                  <a:lnTo>
                    <a:pt x="240944" y="211543"/>
                  </a:lnTo>
                  <a:lnTo>
                    <a:pt x="241007" y="168021"/>
                  </a:lnTo>
                  <a:lnTo>
                    <a:pt x="241236" y="123558"/>
                  </a:lnTo>
                  <a:lnTo>
                    <a:pt x="241833" y="38417"/>
                  </a:lnTo>
                  <a:lnTo>
                    <a:pt x="284454" y="36029"/>
                  </a:lnTo>
                  <a:lnTo>
                    <a:pt x="298627" y="35852"/>
                  </a:lnTo>
                  <a:lnTo>
                    <a:pt x="336791" y="38481"/>
                  </a:lnTo>
                  <a:lnTo>
                    <a:pt x="375907" y="47294"/>
                  </a:lnTo>
                  <a:lnTo>
                    <a:pt x="413473" y="63627"/>
                  </a:lnTo>
                  <a:lnTo>
                    <a:pt x="447001" y="88874"/>
                  </a:lnTo>
                  <a:lnTo>
                    <a:pt x="474040" y="124396"/>
                  </a:lnTo>
                  <a:lnTo>
                    <a:pt x="492074" y="171551"/>
                  </a:lnTo>
                  <a:lnTo>
                    <a:pt x="498640" y="231698"/>
                  </a:lnTo>
                  <a:lnTo>
                    <a:pt x="498640" y="46316"/>
                  </a:lnTo>
                  <a:lnTo>
                    <a:pt x="433108" y="13766"/>
                  </a:lnTo>
                  <a:lnTo>
                    <a:pt x="385064" y="3441"/>
                  </a:lnTo>
                  <a:lnTo>
                    <a:pt x="332092" y="0"/>
                  </a:lnTo>
                  <a:lnTo>
                    <a:pt x="155282" y="0"/>
                  </a:lnTo>
                  <a:lnTo>
                    <a:pt x="162331" y="30657"/>
                  </a:lnTo>
                  <a:lnTo>
                    <a:pt x="166027" y="77355"/>
                  </a:lnTo>
                  <a:lnTo>
                    <a:pt x="167411" y="131889"/>
                  </a:lnTo>
                  <a:lnTo>
                    <a:pt x="167487" y="186067"/>
                  </a:lnTo>
                  <a:lnTo>
                    <a:pt x="167398" y="205689"/>
                  </a:lnTo>
                  <a:lnTo>
                    <a:pt x="0" y="205689"/>
                  </a:lnTo>
                  <a:lnTo>
                    <a:pt x="7035" y="236347"/>
                  </a:lnTo>
                  <a:lnTo>
                    <a:pt x="10731" y="283057"/>
                  </a:lnTo>
                  <a:lnTo>
                    <a:pt x="12115" y="337591"/>
                  </a:lnTo>
                  <a:lnTo>
                    <a:pt x="12192" y="391769"/>
                  </a:lnTo>
                  <a:lnTo>
                    <a:pt x="11988" y="437388"/>
                  </a:lnTo>
                  <a:lnTo>
                    <a:pt x="11430" y="486867"/>
                  </a:lnTo>
                  <a:lnTo>
                    <a:pt x="10109" y="539940"/>
                  </a:lnTo>
                  <a:lnTo>
                    <a:pt x="8585" y="591858"/>
                  </a:lnTo>
                  <a:lnTo>
                    <a:pt x="7429" y="637870"/>
                  </a:lnTo>
                  <a:lnTo>
                    <a:pt x="8953" y="653122"/>
                  </a:lnTo>
                  <a:lnTo>
                    <a:pt x="14541" y="663371"/>
                  </a:lnTo>
                  <a:lnTo>
                    <a:pt x="24688" y="669124"/>
                  </a:lnTo>
                  <a:lnTo>
                    <a:pt x="39878" y="670928"/>
                  </a:lnTo>
                  <a:lnTo>
                    <a:pt x="162204" y="670928"/>
                  </a:lnTo>
                  <a:lnTo>
                    <a:pt x="217144" y="667232"/>
                  </a:lnTo>
                  <a:lnTo>
                    <a:pt x="265747" y="656501"/>
                  </a:lnTo>
                  <a:lnTo>
                    <a:pt x="307975" y="639191"/>
                  </a:lnTo>
                  <a:lnTo>
                    <a:pt x="343789" y="615810"/>
                  </a:lnTo>
                  <a:lnTo>
                    <a:pt x="373164" y="586854"/>
                  </a:lnTo>
                  <a:lnTo>
                    <a:pt x="396062" y="552805"/>
                  </a:lnTo>
                  <a:lnTo>
                    <a:pt x="412457" y="514134"/>
                  </a:lnTo>
                  <a:lnTo>
                    <a:pt x="422325" y="471360"/>
                  </a:lnTo>
                  <a:lnTo>
                    <a:pt x="423862" y="449668"/>
                  </a:lnTo>
                  <a:lnTo>
                    <a:pt x="463270" y="433501"/>
                  </a:lnTo>
                  <a:lnTo>
                    <a:pt x="499084" y="410121"/>
                  </a:lnTo>
                  <a:lnTo>
                    <a:pt x="528459" y="381165"/>
                  </a:lnTo>
                  <a:lnTo>
                    <a:pt x="551357" y="347116"/>
                  </a:lnTo>
                  <a:lnTo>
                    <a:pt x="567753" y="308457"/>
                  </a:lnTo>
                  <a:lnTo>
                    <a:pt x="577608" y="265671"/>
                  </a:lnTo>
                  <a:lnTo>
                    <a:pt x="580910" y="219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7D7C34F3-4CB0-E7E8-40B3-3B5E33A93DFA}"/>
                </a:ext>
              </a:extLst>
            </p:cNvPr>
            <p:cNvSpPr/>
            <p:nvPr/>
          </p:nvSpPr>
          <p:spPr>
            <a:xfrm>
              <a:off x="8456698" y="6463251"/>
              <a:ext cx="605790" cy="756285"/>
            </a:xfrm>
            <a:custGeom>
              <a:avLst/>
              <a:gdLst/>
              <a:ahLst/>
              <a:cxnLst/>
              <a:rect l="l" t="t" r="r" b="b"/>
              <a:pathLst>
                <a:path w="605790" h="756284">
                  <a:moveTo>
                    <a:pt x="371559" y="0"/>
                  </a:moveTo>
                  <a:lnTo>
                    <a:pt x="317697" y="3419"/>
                  </a:lnTo>
                  <a:lnTo>
                    <a:pt x="267881" y="13308"/>
                  </a:lnTo>
                  <a:lnTo>
                    <a:pt x="222155" y="29114"/>
                  </a:lnTo>
                  <a:lnTo>
                    <a:pt x="180566" y="50285"/>
                  </a:lnTo>
                  <a:lnTo>
                    <a:pt x="143159" y="76268"/>
                  </a:lnTo>
                  <a:lnTo>
                    <a:pt x="109981" y="106510"/>
                  </a:lnTo>
                  <a:lnTo>
                    <a:pt x="81078" y="140459"/>
                  </a:lnTo>
                  <a:lnTo>
                    <a:pt x="56496" y="177561"/>
                  </a:lnTo>
                  <a:lnTo>
                    <a:pt x="36280" y="217265"/>
                  </a:lnTo>
                  <a:lnTo>
                    <a:pt x="20476" y="259016"/>
                  </a:lnTo>
                  <a:lnTo>
                    <a:pt x="9131" y="302264"/>
                  </a:lnTo>
                  <a:lnTo>
                    <a:pt x="2290" y="346454"/>
                  </a:lnTo>
                  <a:lnTo>
                    <a:pt x="0" y="391035"/>
                  </a:lnTo>
                  <a:lnTo>
                    <a:pt x="2121" y="433462"/>
                  </a:lnTo>
                  <a:lnTo>
                    <a:pt x="8511" y="475260"/>
                  </a:lnTo>
                  <a:lnTo>
                    <a:pt x="19209" y="515948"/>
                  </a:lnTo>
                  <a:lnTo>
                    <a:pt x="34256" y="555045"/>
                  </a:lnTo>
                  <a:lnTo>
                    <a:pt x="53691" y="592070"/>
                  </a:lnTo>
                  <a:lnTo>
                    <a:pt x="77553" y="626541"/>
                  </a:lnTo>
                  <a:lnTo>
                    <a:pt x="105884" y="657977"/>
                  </a:lnTo>
                  <a:lnTo>
                    <a:pt x="138722" y="685897"/>
                  </a:lnTo>
                  <a:lnTo>
                    <a:pt x="176107" y="709820"/>
                  </a:lnTo>
                  <a:lnTo>
                    <a:pt x="218079" y="729264"/>
                  </a:lnTo>
                  <a:lnTo>
                    <a:pt x="264678" y="743749"/>
                  </a:lnTo>
                  <a:lnTo>
                    <a:pt x="315943" y="752792"/>
                  </a:lnTo>
                  <a:lnTo>
                    <a:pt x="371915" y="755914"/>
                  </a:lnTo>
                  <a:lnTo>
                    <a:pt x="426355" y="752309"/>
                  </a:lnTo>
                  <a:lnTo>
                    <a:pt x="480213" y="741678"/>
                  </a:lnTo>
                  <a:lnTo>
                    <a:pt x="531215" y="724294"/>
                  </a:lnTo>
                  <a:lnTo>
                    <a:pt x="577092" y="700428"/>
                  </a:lnTo>
                  <a:lnTo>
                    <a:pt x="589029" y="674251"/>
                  </a:lnTo>
                  <a:lnTo>
                    <a:pt x="581552" y="621635"/>
                  </a:lnTo>
                  <a:lnTo>
                    <a:pt x="545527" y="650535"/>
                  </a:lnTo>
                  <a:lnTo>
                    <a:pt x="503004" y="671584"/>
                  </a:lnTo>
                  <a:lnTo>
                    <a:pt x="455743" y="684453"/>
                  </a:lnTo>
                  <a:lnTo>
                    <a:pt x="405505" y="688816"/>
                  </a:lnTo>
                  <a:lnTo>
                    <a:pt x="353022" y="684833"/>
                  </a:lnTo>
                  <a:lnTo>
                    <a:pt x="305722" y="673396"/>
                  </a:lnTo>
                  <a:lnTo>
                    <a:pt x="263569" y="655270"/>
                  </a:lnTo>
                  <a:lnTo>
                    <a:pt x="226521" y="631222"/>
                  </a:lnTo>
                  <a:lnTo>
                    <a:pt x="194540" y="602020"/>
                  </a:lnTo>
                  <a:lnTo>
                    <a:pt x="167587" y="568429"/>
                  </a:lnTo>
                  <a:lnTo>
                    <a:pt x="145623" y="531216"/>
                  </a:lnTo>
                  <a:lnTo>
                    <a:pt x="128608" y="491148"/>
                  </a:lnTo>
                  <a:lnTo>
                    <a:pt x="116502" y="448990"/>
                  </a:lnTo>
                  <a:lnTo>
                    <a:pt x="109268" y="405511"/>
                  </a:lnTo>
                  <a:lnTo>
                    <a:pt x="106865" y="361475"/>
                  </a:lnTo>
                  <a:lnTo>
                    <a:pt x="109475" y="315704"/>
                  </a:lnTo>
                  <a:lnTo>
                    <a:pt x="117273" y="271038"/>
                  </a:lnTo>
                  <a:lnTo>
                    <a:pt x="130216" y="228352"/>
                  </a:lnTo>
                  <a:lnTo>
                    <a:pt x="148259" y="188520"/>
                  </a:lnTo>
                  <a:lnTo>
                    <a:pt x="171356" y="152416"/>
                  </a:lnTo>
                  <a:lnTo>
                    <a:pt x="199462" y="120916"/>
                  </a:lnTo>
                  <a:lnTo>
                    <a:pt x="232533" y="94893"/>
                  </a:lnTo>
                  <a:lnTo>
                    <a:pt x="270525" y="75223"/>
                  </a:lnTo>
                  <a:lnTo>
                    <a:pt x="313391" y="62780"/>
                  </a:lnTo>
                  <a:lnTo>
                    <a:pt x="361088" y="58438"/>
                  </a:lnTo>
                  <a:lnTo>
                    <a:pt x="413530" y="63624"/>
                  </a:lnTo>
                  <a:lnTo>
                    <a:pt x="459623" y="78080"/>
                  </a:lnTo>
                  <a:lnTo>
                    <a:pt x="498598" y="100146"/>
                  </a:lnTo>
                  <a:lnTo>
                    <a:pt x="529686" y="128164"/>
                  </a:lnTo>
                  <a:lnTo>
                    <a:pt x="552118" y="160478"/>
                  </a:lnTo>
                  <a:lnTo>
                    <a:pt x="565124" y="195428"/>
                  </a:lnTo>
                  <a:lnTo>
                    <a:pt x="577972" y="175290"/>
                  </a:lnTo>
                  <a:lnTo>
                    <a:pt x="591056" y="152172"/>
                  </a:lnTo>
                  <a:lnTo>
                    <a:pt x="601221" y="127566"/>
                  </a:lnTo>
                  <a:lnTo>
                    <a:pt x="605311" y="102970"/>
                  </a:lnTo>
                  <a:lnTo>
                    <a:pt x="597930" y="75801"/>
                  </a:lnTo>
                  <a:lnTo>
                    <a:pt x="576498" y="51260"/>
                  </a:lnTo>
                  <a:lnTo>
                    <a:pt x="542080" y="30379"/>
                  </a:lnTo>
                  <a:lnTo>
                    <a:pt x="495740" y="14189"/>
                  </a:lnTo>
                  <a:lnTo>
                    <a:pt x="438545" y="3719"/>
                  </a:lnTo>
                  <a:lnTo>
                    <a:pt x="371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5C5D7FC3-C438-8929-9449-87E1FA086266}"/>
                </a:ext>
              </a:extLst>
            </p:cNvPr>
            <p:cNvSpPr/>
            <p:nvPr/>
          </p:nvSpPr>
          <p:spPr>
            <a:xfrm>
              <a:off x="9660605" y="6514191"/>
              <a:ext cx="605790" cy="706120"/>
            </a:xfrm>
            <a:custGeom>
              <a:avLst/>
              <a:gdLst/>
              <a:ahLst/>
              <a:cxnLst/>
              <a:rect l="l" t="t" r="r" b="b"/>
              <a:pathLst>
                <a:path w="605790" h="706120">
                  <a:moveTo>
                    <a:pt x="270499" y="360805"/>
                  </a:moveTo>
                  <a:lnTo>
                    <a:pt x="171240" y="360805"/>
                  </a:lnTo>
                  <a:lnTo>
                    <a:pt x="214357" y="428788"/>
                  </a:lnTo>
                  <a:lnTo>
                    <a:pt x="255359" y="488522"/>
                  </a:lnTo>
                  <a:lnTo>
                    <a:pt x="294503" y="540310"/>
                  </a:lnTo>
                  <a:lnTo>
                    <a:pt x="332048" y="584454"/>
                  </a:lnTo>
                  <a:lnTo>
                    <a:pt x="368250" y="621256"/>
                  </a:lnTo>
                  <a:lnTo>
                    <a:pt x="403368" y="651019"/>
                  </a:lnTo>
                  <a:lnTo>
                    <a:pt x="437660" y="674044"/>
                  </a:lnTo>
                  <a:lnTo>
                    <a:pt x="504794" y="701090"/>
                  </a:lnTo>
                  <a:lnTo>
                    <a:pt x="538153" y="705715"/>
                  </a:lnTo>
                  <a:lnTo>
                    <a:pt x="571715" y="704811"/>
                  </a:lnTo>
                  <a:lnTo>
                    <a:pt x="605740" y="698680"/>
                  </a:lnTo>
                  <a:lnTo>
                    <a:pt x="566755" y="678230"/>
                  </a:lnTo>
                  <a:lnTo>
                    <a:pt x="529460" y="653443"/>
                  </a:lnTo>
                  <a:lnTo>
                    <a:pt x="493609" y="624743"/>
                  </a:lnTo>
                  <a:lnTo>
                    <a:pt x="458954" y="592550"/>
                  </a:lnTo>
                  <a:lnTo>
                    <a:pt x="425250" y="557289"/>
                  </a:lnTo>
                  <a:lnTo>
                    <a:pt x="392247" y="519380"/>
                  </a:lnTo>
                  <a:lnTo>
                    <a:pt x="359701" y="479248"/>
                  </a:lnTo>
                  <a:lnTo>
                    <a:pt x="327363" y="437313"/>
                  </a:lnTo>
                  <a:lnTo>
                    <a:pt x="294988" y="393998"/>
                  </a:lnTo>
                  <a:lnTo>
                    <a:pt x="270499" y="360805"/>
                  </a:lnTo>
                  <a:close/>
                </a:path>
                <a:path w="605790" h="706120">
                  <a:moveTo>
                    <a:pt x="197920" y="0"/>
                  </a:moveTo>
                  <a:lnTo>
                    <a:pt x="0" y="0"/>
                  </a:lnTo>
                  <a:lnTo>
                    <a:pt x="7787" y="32084"/>
                  </a:lnTo>
                  <a:lnTo>
                    <a:pt x="12421" y="77772"/>
                  </a:lnTo>
                  <a:lnTo>
                    <a:pt x="14677" y="131639"/>
                  </a:lnTo>
                  <a:lnTo>
                    <a:pt x="15329" y="188264"/>
                  </a:lnTo>
                  <a:lnTo>
                    <a:pt x="15133" y="245883"/>
                  </a:lnTo>
                  <a:lnTo>
                    <a:pt x="14835" y="297049"/>
                  </a:lnTo>
                  <a:lnTo>
                    <a:pt x="14457" y="336751"/>
                  </a:lnTo>
                  <a:lnTo>
                    <a:pt x="13302" y="389034"/>
                  </a:lnTo>
                  <a:lnTo>
                    <a:pt x="11811" y="441914"/>
                  </a:lnTo>
                  <a:lnTo>
                    <a:pt x="10337" y="492357"/>
                  </a:lnTo>
                  <a:lnTo>
                    <a:pt x="9235" y="537334"/>
                  </a:lnTo>
                  <a:lnTo>
                    <a:pt x="11136" y="556316"/>
                  </a:lnTo>
                  <a:lnTo>
                    <a:pt x="18092" y="569052"/>
                  </a:lnTo>
                  <a:lnTo>
                    <a:pt x="30708" y="576206"/>
                  </a:lnTo>
                  <a:lnTo>
                    <a:pt x="49590" y="578443"/>
                  </a:lnTo>
                  <a:lnTo>
                    <a:pt x="119933" y="578443"/>
                  </a:lnTo>
                  <a:lnTo>
                    <a:pt x="114439" y="550643"/>
                  </a:lnTo>
                  <a:lnTo>
                    <a:pt x="110505" y="504669"/>
                  </a:lnTo>
                  <a:lnTo>
                    <a:pt x="107993" y="441914"/>
                  </a:lnTo>
                  <a:lnTo>
                    <a:pt x="107900" y="437313"/>
                  </a:lnTo>
                  <a:lnTo>
                    <a:pt x="106645" y="360805"/>
                  </a:lnTo>
                  <a:lnTo>
                    <a:pt x="270499" y="360805"/>
                  </a:lnTo>
                  <a:lnTo>
                    <a:pt x="262327" y="349727"/>
                  </a:lnTo>
                  <a:lnTo>
                    <a:pt x="307889" y="333361"/>
                  </a:lnTo>
                  <a:lnTo>
                    <a:pt x="330641" y="319644"/>
                  </a:lnTo>
                  <a:lnTo>
                    <a:pt x="106405" y="319644"/>
                  </a:lnTo>
                  <a:lnTo>
                    <a:pt x="106483" y="268172"/>
                  </a:lnTo>
                  <a:lnTo>
                    <a:pt x="106664" y="240651"/>
                  </a:lnTo>
                  <a:lnTo>
                    <a:pt x="107491" y="188264"/>
                  </a:lnTo>
                  <a:lnTo>
                    <a:pt x="108739" y="128946"/>
                  </a:lnTo>
                  <a:lnTo>
                    <a:pt x="109644" y="89189"/>
                  </a:lnTo>
                  <a:lnTo>
                    <a:pt x="110603" y="45202"/>
                  </a:lnTo>
                  <a:lnTo>
                    <a:pt x="127803" y="44091"/>
                  </a:lnTo>
                  <a:lnTo>
                    <a:pt x="143119" y="43269"/>
                  </a:lnTo>
                  <a:lnTo>
                    <a:pt x="156266" y="42759"/>
                  </a:lnTo>
                  <a:lnTo>
                    <a:pt x="166958" y="42585"/>
                  </a:lnTo>
                  <a:lnTo>
                    <a:pt x="355380" y="42585"/>
                  </a:lnTo>
                  <a:lnTo>
                    <a:pt x="345418" y="34773"/>
                  </a:lnTo>
                  <a:lnTo>
                    <a:pt x="305068" y="16047"/>
                  </a:lnTo>
                  <a:lnTo>
                    <a:pt x="255886" y="4159"/>
                  </a:lnTo>
                  <a:lnTo>
                    <a:pt x="197920" y="0"/>
                  </a:lnTo>
                  <a:close/>
                </a:path>
                <a:path w="605790" h="706120">
                  <a:moveTo>
                    <a:pt x="355380" y="42585"/>
                  </a:moveTo>
                  <a:lnTo>
                    <a:pt x="166958" y="42585"/>
                  </a:lnTo>
                  <a:lnTo>
                    <a:pt x="220837" y="48506"/>
                  </a:lnTo>
                  <a:lnTo>
                    <a:pt x="263960" y="65573"/>
                  </a:lnTo>
                  <a:lnTo>
                    <a:pt x="295628" y="92736"/>
                  </a:lnTo>
                  <a:lnTo>
                    <a:pt x="315141" y="128946"/>
                  </a:lnTo>
                  <a:lnTo>
                    <a:pt x="321801" y="173157"/>
                  </a:lnTo>
                  <a:lnTo>
                    <a:pt x="313641" y="227015"/>
                  </a:lnTo>
                  <a:lnTo>
                    <a:pt x="290896" y="268172"/>
                  </a:lnTo>
                  <a:lnTo>
                    <a:pt x="256171" y="297049"/>
                  </a:lnTo>
                  <a:lnTo>
                    <a:pt x="212070" y="314065"/>
                  </a:lnTo>
                  <a:lnTo>
                    <a:pt x="161199" y="319644"/>
                  </a:lnTo>
                  <a:lnTo>
                    <a:pt x="330641" y="319644"/>
                  </a:lnTo>
                  <a:lnTo>
                    <a:pt x="376713" y="280967"/>
                  </a:lnTo>
                  <a:lnTo>
                    <a:pt x="399084" y="245883"/>
                  </a:lnTo>
                  <a:lnTo>
                    <a:pt x="412833" y="205503"/>
                  </a:lnTo>
                  <a:lnTo>
                    <a:pt x="417516" y="160298"/>
                  </a:lnTo>
                  <a:lnTo>
                    <a:pt x="412985" y="123101"/>
                  </a:lnTo>
                  <a:lnTo>
                    <a:pt x="399426" y="89189"/>
                  </a:lnTo>
                  <a:lnTo>
                    <a:pt x="376887" y="59450"/>
                  </a:lnTo>
                  <a:lnTo>
                    <a:pt x="355380" y="42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FA49C865-D768-4D9B-C46B-9976A89A8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1985" r="6210" b="33383"/>
          <a:stretch>
            <a:fillRect/>
          </a:stretch>
        </p:blipFill>
        <p:spPr>
          <a:xfrm>
            <a:off x="5002281" y="5988451"/>
            <a:ext cx="1840046" cy="742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04566" y="1919387"/>
            <a:ext cx="5121320" cy="178253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sz="3000" b="1" dirty="0">
                <a:solidFill>
                  <a:srgbClr val="0084FF"/>
                </a:solidFill>
                <a:latin typeface="Arial"/>
                <a:cs typeface="Arial"/>
              </a:rPr>
              <a:t>Project </a:t>
            </a:r>
            <a:r>
              <a:rPr lang="en-US" sz="3000" b="1" dirty="0">
                <a:solidFill>
                  <a:srgbClr val="0084FF"/>
                </a:solidFill>
                <a:latin typeface="Arial"/>
                <a:cs typeface="Arial"/>
              </a:rPr>
              <a:t>Lead</a:t>
            </a:r>
          </a:p>
          <a:p>
            <a:pPr marL="12700">
              <a:lnSpc>
                <a:spcPts val="3400"/>
              </a:lnSpc>
              <a:spcBef>
                <a:spcPts val="100"/>
              </a:spcBef>
            </a:pPr>
            <a:endParaRPr lang="en-US" sz="3000" b="1" dirty="0">
              <a:solidFill>
                <a:srgbClr val="0084FF"/>
              </a:solidFill>
              <a:latin typeface="Arial"/>
              <a:cs typeface="Arial"/>
            </a:endParaRPr>
          </a:p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Dr Theodoros Spyridopoulos (Cardiff University) 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567" y="4371223"/>
            <a:ext cx="4729434" cy="2666036"/>
          </a:xfrm>
          <a:prstGeom prst="rect">
            <a:avLst/>
          </a:prstGeom>
        </p:spPr>
        <p:txBody>
          <a:bodyPr vert="horz" wrap="square" lIns="0" tIns="144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lang="en-US" sz="3000" b="1" dirty="0">
                <a:solidFill>
                  <a:srgbClr val="0084FF"/>
                </a:solidFill>
                <a:latin typeface="Arial"/>
                <a:cs typeface="Arial"/>
              </a:rPr>
              <a:t>Co-leads</a:t>
            </a:r>
          </a:p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Dr Tomasz Szydlo (Newcastle University) </a:t>
            </a:r>
          </a:p>
          <a:p>
            <a:pPr marL="12700">
              <a:lnSpc>
                <a:spcPts val="3400"/>
              </a:lnSpc>
              <a:spcBef>
                <a:spcPts val="2200"/>
              </a:spcBef>
            </a:pP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00430">
              <a:lnSpc>
                <a:spcPct val="105000"/>
              </a:lnSpc>
              <a:spcBef>
                <a:spcPts val="800"/>
              </a:spcBef>
            </a:pPr>
            <a:endParaRPr sz="1600" dirty="0">
              <a:solidFill>
                <a:srgbClr val="0A2133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96644" y="1901117"/>
            <a:ext cx="7066956" cy="44884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Project </a:t>
            </a:r>
            <a:r>
              <a:rPr lang="en-US" dirty="0">
                <a:latin typeface="Arial"/>
                <a:cs typeface="Arial"/>
              </a:rPr>
              <a:t>Team Members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lang="en-GB" sz="2500" b="0" dirty="0">
                <a:solidFill>
                  <a:schemeClr val="tx1"/>
                </a:solidFill>
              </a:rPr>
              <a:t>Prof Omer Rana </a:t>
            </a:r>
            <a:r>
              <a:rPr lang="en-US" sz="2500" b="0" dirty="0">
                <a:solidFill>
                  <a:schemeClr val="tx1"/>
                </a:solidFill>
                <a:latin typeface="Arial"/>
                <a:cs typeface="Arial"/>
              </a:rPr>
              <a:t>(Cardiff University) </a:t>
            </a:r>
            <a:endParaRPr lang="en-GB" sz="2500" b="0" dirty="0">
              <a:solidFill>
                <a:schemeClr val="tx1"/>
              </a:solidFill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lang="en-GB" sz="2500" b="0" dirty="0">
                <a:solidFill>
                  <a:schemeClr val="tx1"/>
                </a:solidFill>
              </a:rPr>
              <a:t>Prof. Rajiv Ranjan </a:t>
            </a:r>
            <a:r>
              <a:rPr lang="en-US" sz="2500" b="0" dirty="0">
                <a:solidFill>
                  <a:schemeClr val="tx1"/>
                </a:solidFill>
                <a:latin typeface="Arial"/>
                <a:cs typeface="Arial"/>
              </a:rPr>
              <a:t>(Newcastle University) </a:t>
            </a:r>
            <a:endParaRPr lang="en-GB" sz="2500" b="0" dirty="0">
              <a:solidFill>
                <a:schemeClr val="tx1"/>
              </a:solidFill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lang="en-GB" sz="2500" b="0" dirty="0">
                <a:solidFill>
                  <a:schemeClr val="tx1"/>
                </a:solidFill>
              </a:rPr>
              <a:t>Dr Varun Ojha </a:t>
            </a:r>
            <a:r>
              <a:rPr lang="en-US" sz="2500" b="0" dirty="0">
                <a:solidFill>
                  <a:schemeClr val="tx1"/>
                </a:solidFill>
                <a:latin typeface="Arial"/>
                <a:cs typeface="Arial"/>
              </a:rPr>
              <a:t>(Newcastle University) </a:t>
            </a:r>
            <a:endParaRPr lang="en-GB" sz="2500" b="0" dirty="0">
              <a:solidFill>
                <a:schemeClr val="tx1"/>
              </a:solidFill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lang="en-GB" sz="2500" b="0" dirty="0">
                <a:solidFill>
                  <a:schemeClr val="tx1"/>
                </a:solidFill>
              </a:rPr>
              <a:t>Dr </a:t>
            </a:r>
            <a:r>
              <a:rPr lang="en-GB" sz="2500" b="0" dirty="0" err="1">
                <a:solidFill>
                  <a:schemeClr val="tx1"/>
                </a:solidFill>
              </a:rPr>
              <a:t>Yinhao</a:t>
            </a:r>
            <a:r>
              <a:rPr lang="en-GB" sz="2500" b="0" dirty="0">
                <a:solidFill>
                  <a:schemeClr val="tx1"/>
                </a:solidFill>
              </a:rPr>
              <a:t> Li </a:t>
            </a:r>
            <a:r>
              <a:rPr lang="en-US" sz="2500" b="0" dirty="0">
                <a:solidFill>
                  <a:schemeClr val="tx1"/>
                </a:solidFill>
                <a:latin typeface="Arial"/>
                <a:cs typeface="Arial"/>
              </a:rPr>
              <a:t>(Newcastle University) </a:t>
            </a:r>
            <a:endParaRPr lang="en-GB" sz="2500" b="0" dirty="0">
              <a:solidFill>
                <a:schemeClr val="tx1"/>
              </a:solidFill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lang="en-GB" sz="2500" b="0" dirty="0">
                <a:solidFill>
                  <a:schemeClr val="tx1"/>
                </a:solidFill>
              </a:rPr>
              <a:t>Dr Dev Jha </a:t>
            </a:r>
            <a:r>
              <a:rPr lang="en-US" sz="2500" b="0" dirty="0">
                <a:solidFill>
                  <a:schemeClr val="tx1"/>
                </a:solidFill>
                <a:latin typeface="Arial"/>
                <a:cs typeface="Arial"/>
              </a:rPr>
              <a:t>(Newcastle University) </a:t>
            </a:r>
            <a:endParaRPr lang="en-GB" sz="2500" b="0" dirty="0">
              <a:solidFill>
                <a:schemeClr val="tx1"/>
              </a:solidFill>
            </a:endParaRP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endParaRPr lang="en-GB" dirty="0"/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endParaRPr lang="en-GB" dirty="0"/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487443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Project team</a:t>
            </a:r>
          </a:p>
        </p:txBody>
      </p:sp>
      <p:sp>
        <p:nvSpPr>
          <p:cNvPr id="14" name="object 1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8CEAB-8713-FDAC-3936-A81E284A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4A7D36-02C0-4C21-C8FC-F1A6ED0CC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157ACF3-1843-309B-C1C9-E02B15729FBD}"/>
              </a:ext>
            </a:extLst>
          </p:cNvPr>
          <p:cNvSpPr txBox="1"/>
          <p:nvPr/>
        </p:nvSpPr>
        <p:spPr>
          <a:xfrm>
            <a:off x="622227" y="1575282"/>
            <a:ext cx="11457879" cy="173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2000" dirty="0">
                <a:latin typeface="Arial"/>
                <a:cs typeface="Arial"/>
              </a:rPr>
              <a:t>SYNERGIA - Secure </a:t>
            </a:r>
            <a:r>
              <a:rPr lang="en-GB" sz="2000" dirty="0" err="1">
                <a:latin typeface="Arial"/>
                <a:cs typeface="Arial"/>
              </a:rPr>
              <a:t>bY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desigN</a:t>
            </a:r>
            <a:r>
              <a:rPr lang="en-GB" sz="2000" dirty="0">
                <a:latin typeface="Arial"/>
                <a:cs typeface="Arial"/>
              </a:rPr>
              <a:t> End to end </a:t>
            </a:r>
            <a:r>
              <a:rPr lang="en-GB" sz="2000" dirty="0" err="1">
                <a:latin typeface="Arial"/>
                <a:cs typeface="Arial"/>
              </a:rPr>
              <a:t>platfoRm</a:t>
            </a:r>
            <a:r>
              <a:rPr lang="en-GB" sz="2000" dirty="0">
                <a:latin typeface="Arial"/>
                <a:cs typeface="Arial"/>
              </a:rPr>
              <a:t> for </a:t>
            </a:r>
            <a:r>
              <a:rPr lang="en-GB" sz="2000" dirty="0" err="1">
                <a:latin typeface="Arial"/>
                <a:cs typeface="Arial"/>
              </a:rPr>
              <a:t>larGe</a:t>
            </a:r>
            <a:r>
              <a:rPr lang="en-GB" sz="2000" dirty="0">
                <a:latin typeface="Arial"/>
                <a:cs typeface="Arial"/>
              </a:rPr>
              <a:t> scale resource constrained </a:t>
            </a:r>
            <a:r>
              <a:rPr lang="en-GB" sz="2000" dirty="0" err="1">
                <a:latin typeface="Arial"/>
                <a:cs typeface="Arial"/>
              </a:rPr>
              <a:t>Iot</a:t>
            </a:r>
            <a:r>
              <a:rPr lang="en-GB" sz="2000" dirty="0">
                <a:latin typeface="Arial"/>
                <a:cs typeface="Arial"/>
              </a:rPr>
              <a:t> Applications (£2.2M UKRI-funded, </a:t>
            </a:r>
            <a:r>
              <a:rPr lang="en-GB" sz="2000" dirty="0"/>
              <a:t>Nov 20 - Oct 22</a:t>
            </a:r>
            <a:r>
              <a:rPr lang="en-GB" sz="20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ts val="3400"/>
              </a:lnSpc>
              <a:spcBef>
                <a:spcPts val="100"/>
              </a:spcBef>
            </a:pPr>
            <a:endParaRPr lang="en-GB" sz="2000" dirty="0">
              <a:latin typeface="Arial"/>
              <a:cs typeface="Arial"/>
            </a:endParaRPr>
          </a:p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2000" dirty="0">
                <a:latin typeface="Arial"/>
                <a:cs typeface="Arial"/>
              </a:rPr>
              <a:t> - Intrusion/Anomaly Detection at the IoT Edge Using </a:t>
            </a:r>
            <a:r>
              <a:rPr lang="en-GB" sz="2000" b="1" dirty="0">
                <a:latin typeface="Arial"/>
                <a:cs typeface="Arial"/>
              </a:rPr>
              <a:t>Federated Learning 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166902C-675E-5EE2-AD0C-D2AB77AF011E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B79F54A-BBA2-7352-84D9-99EC3DE97C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C6796-D497-B4AF-4D1B-B1C52C25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05" y="3504415"/>
            <a:ext cx="6480858" cy="2121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08C071-0784-2827-7574-66C65EB67A81}"/>
              </a:ext>
            </a:extLst>
          </p:cNvPr>
          <p:cNvSpPr txBox="1"/>
          <p:nvPr/>
        </p:nvSpPr>
        <p:spPr>
          <a:xfrm>
            <a:off x="9394755" y="3733168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7.2 km road</a:t>
            </a:r>
          </a:p>
          <a:p>
            <a:r>
              <a:rPr lang="en-GB" dirty="0"/>
              <a:t>Over 200 sensing nodes</a:t>
            </a:r>
          </a:p>
          <a:p>
            <a:r>
              <a:rPr lang="en-GB" dirty="0"/>
              <a:t>100 Edge AI nodes</a:t>
            </a:r>
          </a:p>
        </p:txBody>
      </p:sp>
      <p:pic>
        <p:nvPicPr>
          <p:cNvPr id="20" name="Picture 19" descr="Diagram of a diagram of a system&#10;&#10;AI-generated content may be incorrect.">
            <a:extLst>
              <a:ext uri="{FF2B5EF4-FFF2-40B4-BE49-F238E27FC236}">
                <a16:creationId xmlns:a16="http://schemas.microsoft.com/office/drawing/2014/main" id="{CECEE6EC-E5F2-17A8-6CD2-90D806A0E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7" y="5158158"/>
            <a:ext cx="3642694" cy="16725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1A6AA9-73E2-1F91-847F-02815F83F3B2}"/>
              </a:ext>
            </a:extLst>
          </p:cNvPr>
          <p:cNvCxnSpPr/>
          <p:nvPr/>
        </p:nvCxnSpPr>
        <p:spPr>
          <a:xfrm flipH="1">
            <a:off x="535767" y="3733168"/>
            <a:ext cx="3793165" cy="1452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53E4A5-029A-7E0C-6659-EE30D3547ED2}"/>
              </a:ext>
            </a:extLst>
          </p:cNvPr>
          <p:cNvCxnSpPr/>
          <p:nvPr/>
        </p:nvCxnSpPr>
        <p:spPr>
          <a:xfrm flipH="1">
            <a:off x="4178461" y="3733168"/>
            <a:ext cx="243068" cy="142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53FF0E5-D02A-B7A0-3621-169ADD05B85F}"/>
              </a:ext>
            </a:extLst>
          </p:cNvPr>
          <p:cNvSpPr/>
          <p:nvPr/>
        </p:nvSpPr>
        <p:spPr>
          <a:xfrm>
            <a:off x="1527858" y="6204030"/>
            <a:ext cx="1597307" cy="6266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diagram of a number and a number&#10;&#10;AI-generated content may be incorrect.">
            <a:extLst>
              <a:ext uri="{FF2B5EF4-FFF2-40B4-BE49-F238E27FC236}">
                <a16:creationId xmlns:a16="http://schemas.microsoft.com/office/drawing/2014/main" id="{06F2086F-2094-1CB1-1B95-97F1CC5BC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67" y="5497961"/>
            <a:ext cx="5254129" cy="1490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3EDC0C0A-D355-AD50-4CF2-85F0461946A4}"/>
              </a:ext>
            </a:extLst>
          </p:cNvPr>
          <p:cNvSpPr/>
          <p:nvPr/>
        </p:nvSpPr>
        <p:spPr>
          <a:xfrm>
            <a:off x="3341600" y="6400800"/>
            <a:ext cx="1311423" cy="203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6CF45A-E14E-479F-185B-6B10D9FDF083}"/>
              </a:ext>
            </a:extLst>
          </p:cNvPr>
          <p:cNvSpPr txBox="1"/>
          <p:nvPr/>
        </p:nvSpPr>
        <p:spPr>
          <a:xfrm>
            <a:off x="10403717" y="5517018"/>
            <a:ext cx="185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Confidence scored outputs sent to a human expert</a:t>
            </a:r>
          </a:p>
        </p:txBody>
      </p:sp>
    </p:spTree>
    <p:extLst>
      <p:ext uri="{BB962C8B-B14F-4D97-AF65-F5344CB8AC3E}">
        <p14:creationId xmlns:p14="http://schemas.microsoft.com/office/powerpoint/2010/main" val="11084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17E3-7388-51BB-BC38-6F52A3BB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11389F-34DF-CB32-12D4-5C77BE416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Motivation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1F151BE-DAAB-E403-9124-863C2C5C9F58}"/>
              </a:ext>
            </a:extLst>
          </p:cNvPr>
          <p:cNvSpPr txBox="1"/>
          <p:nvPr/>
        </p:nvSpPr>
        <p:spPr>
          <a:xfrm>
            <a:off x="622227" y="1533732"/>
            <a:ext cx="11633657" cy="4973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decision-making and privacy-preserving </a:t>
            </a:r>
            <a:r>
              <a:rPr lang="en-GB" sz="3000" b="1" u="sng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resource-heavy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computation</a:t>
            </a:r>
          </a:p>
          <a:p>
            <a:pPr marL="12700" marR="5080">
              <a:lnSpc>
                <a:spcPts val="3400"/>
              </a:lnSpc>
              <a:spcBef>
                <a:spcPts val="100"/>
              </a:spcBef>
            </a:pP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b="1" i="1" dirty="0"/>
              <a:t>Healthcare</a:t>
            </a:r>
            <a:r>
              <a:rPr lang="en-GB" sz="2000" dirty="0"/>
              <a:t> – Federating local TREs with HPC; Example: Synthetic data generated locally (e.g. at TRE level) used to train large models on HPC 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b="1" i="1" dirty="0"/>
              <a:t>Transport systems simulations </a:t>
            </a:r>
            <a:r>
              <a:rPr lang="en-GB" sz="2000" dirty="0"/>
              <a:t>– Federating local Digital Twins with HPC; Example: Localised combined higher-level Multi-agent simulations; Real-time traffic modelling (100K–500K vehicles)</a:t>
            </a:r>
          </a:p>
          <a:p>
            <a:pPr marL="12700">
              <a:lnSpc>
                <a:spcPct val="105000"/>
              </a:lnSpc>
              <a:spcBef>
                <a:spcPts val="1395"/>
              </a:spcBef>
              <a:tabLst>
                <a:tab pos="393065" algn="l"/>
              </a:tabLst>
            </a:pPr>
            <a:endParaRPr lang="en-GB" sz="2000" dirty="0"/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HPC provides large-scale processing power; requires </a:t>
            </a:r>
            <a:r>
              <a:rPr lang="en-GB" sz="2000" b="1" dirty="0"/>
              <a:t>integration with local/edge infrastructure</a:t>
            </a:r>
            <a:r>
              <a:rPr lang="en-GB" sz="2000" dirty="0"/>
              <a:t>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Can we </a:t>
            </a:r>
            <a:r>
              <a:rPr lang="en-GB" sz="2000"/>
              <a:t>use workflow </a:t>
            </a:r>
            <a:r>
              <a:rPr lang="en-GB" sz="2000" dirty="0"/>
              <a:t>tools (e.g. Pegasus) to design </a:t>
            </a:r>
            <a:r>
              <a:rPr lang="en-GB" sz="2000" b="1" dirty="0"/>
              <a:t>workflows on heterogeneous systems</a:t>
            </a:r>
            <a:r>
              <a:rPr lang="en-GB" sz="2000" dirty="0"/>
              <a:t>?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Need to explore </a:t>
            </a:r>
            <a:r>
              <a:rPr lang="en-GB" sz="2000" b="1" dirty="0"/>
              <a:t>feasibility of Edge–HPC federation</a:t>
            </a:r>
            <a:r>
              <a:rPr lang="en-GB" sz="2000" dirty="0"/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23F3F8C-CC0C-2498-508F-94DEB75E1F34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8FFDB48-F6BC-32D1-F38F-DAD1B729E57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305488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0B60-48E9-E3FB-B7EE-754EA2D0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7A4975-4B16-AB08-A324-BBB997C57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Aims</a:t>
            </a:r>
            <a:endParaRPr lang="en-GB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080667-7FA9-CE32-2874-D64D990792F5}"/>
              </a:ext>
            </a:extLst>
          </p:cNvPr>
          <p:cNvSpPr txBox="1"/>
          <p:nvPr/>
        </p:nvSpPr>
        <p:spPr>
          <a:xfrm>
            <a:off x="622227" y="1395344"/>
            <a:ext cx="11457879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endParaRPr lang="en-GB" sz="2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500"/>
              <a:t>Evaluate federation between national HPC (Isambard AI) and local Edge infrastructures.</a:t>
            </a:r>
          </a:p>
          <a:p>
            <a:pPr marL="342900" indent="-342900">
              <a:buFontTx/>
              <a:buChar char="-"/>
            </a:pPr>
            <a:endParaRPr lang="en-GB" sz="2500"/>
          </a:p>
          <a:p>
            <a:pPr marL="342900" indent="-342900">
              <a:buFontTx/>
              <a:buChar char="-"/>
            </a:pPr>
            <a:r>
              <a:rPr lang="en-GB" sz="2500"/>
              <a:t>Build a </a:t>
            </a:r>
            <a:r>
              <a:rPr lang="en-GB" sz="2500" b="1"/>
              <a:t>user/stakeholder community</a:t>
            </a:r>
            <a:r>
              <a:rPr lang="en-GB" sz="2500"/>
              <a:t> in healthcare and transportation.</a:t>
            </a:r>
          </a:p>
          <a:p>
            <a:pPr marL="342900" indent="-342900">
              <a:buFontTx/>
              <a:buChar char="-"/>
            </a:pPr>
            <a:endParaRPr lang="en-GB" sz="2500"/>
          </a:p>
          <a:p>
            <a:pPr marL="342900" indent="-342900">
              <a:buFontTx/>
              <a:buChar char="-"/>
            </a:pPr>
            <a:r>
              <a:rPr lang="en-GB" sz="2500"/>
              <a:t>Develop and test </a:t>
            </a:r>
            <a:r>
              <a:rPr lang="en-GB" sz="2500" b="1"/>
              <a:t>workflows</a:t>
            </a:r>
            <a:r>
              <a:rPr lang="en-GB" sz="2500"/>
              <a:t> across the Edge–HPC continuum.</a:t>
            </a:r>
          </a:p>
          <a:p>
            <a:pPr marL="342900" indent="-342900">
              <a:buFontTx/>
              <a:buChar char="-"/>
            </a:pPr>
            <a:endParaRPr lang="en-GB" sz="2500"/>
          </a:p>
          <a:p>
            <a:pPr marL="342900" indent="-342900">
              <a:buFontTx/>
              <a:buChar char="-"/>
            </a:pPr>
            <a:r>
              <a:rPr lang="en-GB" sz="2500"/>
              <a:t>Identify </a:t>
            </a:r>
            <a:r>
              <a:rPr lang="en-GB" sz="2500" b="1"/>
              <a:t>technical and policy barriers</a:t>
            </a:r>
            <a:r>
              <a:rPr lang="en-GB" sz="2500"/>
              <a:t> to federation.</a:t>
            </a:r>
            <a:endParaRPr lang="en-GB" sz="25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0F9821E-EB32-DF02-D42E-095F62E87247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20C83E-FA84-0714-DD8D-17BD19B3DD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lang="en-GB" spc="-25" smtClean="0"/>
              <a:t>5</a:t>
            </a:fld>
            <a:endParaRPr lang="en-GB" spc="-25"/>
          </a:p>
        </p:txBody>
      </p:sp>
      <p:pic>
        <p:nvPicPr>
          <p:cNvPr id="8" name="Picture 7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6B088891-51B4-B1DC-3C8F-B215A8E91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30" y="4315729"/>
            <a:ext cx="2649454" cy="26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8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B26A4-9D1E-04BF-8858-A2B8DE12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8E4DA4-671C-3DBB-10AB-779F64AA5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7062462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Pillars of the Project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44E4A1E-FE82-6B4A-71CD-D6517320E894}"/>
              </a:ext>
            </a:extLst>
          </p:cNvPr>
          <p:cNvSpPr txBox="1"/>
          <p:nvPr/>
        </p:nvSpPr>
        <p:spPr>
          <a:xfrm>
            <a:off x="616498" y="1647225"/>
            <a:ext cx="11633657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3200" b="1" dirty="0"/>
              <a:t>Community Pillar</a:t>
            </a: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000" dirty="0"/>
              <a:t>Engage healthcare &amp; transport stakeholders ++ (Edge AI HUB partners, DARE UK projects etc.)</a:t>
            </a:r>
          </a:p>
          <a:p>
            <a:pPr marL="457200" indent="-457200">
              <a:buFontTx/>
              <a:buChar char="-"/>
            </a:pPr>
            <a:r>
              <a:rPr lang="en-GB" sz="3000" dirty="0"/>
              <a:t>Generate user narratives to inform design.</a:t>
            </a:r>
          </a:p>
          <a:p>
            <a:pPr marL="457200" indent="-457200">
              <a:buFontTx/>
              <a:buChar char="-"/>
            </a:pPr>
            <a:r>
              <a:rPr lang="en-GB" sz="3000" dirty="0"/>
              <a:t>Organise 3 workshops for co-design.</a:t>
            </a:r>
            <a:endParaRPr lang="en-GB" sz="3200" b="1" dirty="0"/>
          </a:p>
          <a:p>
            <a:r>
              <a:rPr lang="en-GB" sz="3200" b="1" dirty="0"/>
              <a:t>Technology Pillar</a:t>
            </a: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000" dirty="0"/>
              <a:t>Build testbed integrating Edge and HPC (Cardiff and Newcastle Edge infrastructure; ISAMBARD AI)</a:t>
            </a:r>
          </a:p>
          <a:p>
            <a:pPr marL="457200" indent="-457200">
              <a:buFontTx/>
              <a:buChar char="-"/>
            </a:pPr>
            <a:r>
              <a:rPr lang="en-GB" sz="3000" dirty="0"/>
              <a:t>Validate </a:t>
            </a:r>
            <a:r>
              <a:rPr lang="en-GB" sz="3000" b="1" dirty="0"/>
              <a:t>AI workflows </a:t>
            </a:r>
            <a:r>
              <a:rPr lang="en-GB" sz="3000" dirty="0"/>
              <a:t>across heterogeneous systems </a:t>
            </a:r>
          </a:p>
          <a:p>
            <a:pPr marL="457200" indent="-457200">
              <a:buFontTx/>
              <a:buChar char="-"/>
            </a:pPr>
            <a:r>
              <a:rPr lang="en-GB" sz="3000" dirty="0"/>
              <a:t>Explore privacy-preserving and decentralised approaches.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8AC062-211D-55F2-FD23-E6A3364EDB16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3C1A14B-00C1-1FC8-B00F-DF2646C870F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9722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E7F9E-7453-6ABB-DFBB-EF22564A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1388F33-4D68-CAAA-9D53-0C1527972DAF}"/>
              </a:ext>
            </a:extLst>
          </p:cNvPr>
          <p:cNvGrpSpPr/>
          <p:nvPr/>
        </p:nvGrpSpPr>
        <p:grpSpPr>
          <a:xfrm>
            <a:off x="6172324" y="237893"/>
            <a:ext cx="6316998" cy="5972111"/>
            <a:chOff x="6302953" y="237893"/>
            <a:chExt cx="6316998" cy="5972111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3F283F6-32E7-4F0D-12F1-B90E380CFEA0}"/>
                </a:ext>
              </a:extLst>
            </p:cNvPr>
            <p:cNvPicPr/>
            <p:nvPr/>
          </p:nvPicPr>
          <p:blipFill>
            <a:blip r:embed="rId2"/>
            <a:srcRect/>
            <a:stretch/>
          </p:blipFill>
          <p:spPr>
            <a:xfrm>
              <a:off x="6302953" y="825797"/>
              <a:ext cx="6316998" cy="5384207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2D86455-0E38-CC4D-D11B-D748BD21DFB5}"/>
                </a:ext>
              </a:extLst>
            </p:cNvPr>
            <p:cNvSpPr/>
            <p:nvPr/>
          </p:nvSpPr>
          <p:spPr>
            <a:xfrm>
              <a:off x="11951084" y="237893"/>
              <a:ext cx="304800" cy="307340"/>
            </a:xfrm>
            <a:custGeom>
              <a:avLst/>
              <a:gdLst/>
              <a:ahLst/>
              <a:cxnLst/>
              <a:rect l="l" t="t" r="r" b="b"/>
              <a:pathLst>
                <a:path w="304800" h="307340">
                  <a:moveTo>
                    <a:pt x="136639" y="0"/>
                  </a:moveTo>
                  <a:lnTo>
                    <a:pt x="103156" y="19418"/>
                  </a:lnTo>
                  <a:lnTo>
                    <a:pt x="102844" y="19418"/>
                  </a:lnTo>
                  <a:lnTo>
                    <a:pt x="102095" y="20040"/>
                  </a:lnTo>
                  <a:lnTo>
                    <a:pt x="98399" y="22174"/>
                  </a:lnTo>
                  <a:lnTo>
                    <a:pt x="85039" y="26149"/>
                  </a:lnTo>
                  <a:lnTo>
                    <a:pt x="80771" y="30645"/>
                  </a:lnTo>
                  <a:lnTo>
                    <a:pt x="45656" y="32626"/>
                  </a:lnTo>
                  <a:lnTo>
                    <a:pt x="29552" y="93281"/>
                  </a:lnTo>
                  <a:lnTo>
                    <a:pt x="26504" y="96799"/>
                  </a:lnTo>
                  <a:lnTo>
                    <a:pt x="24028" y="114058"/>
                  </a:lnTo>
                  <a:lnTo>
                    <a:pt x="0" y="204444"/>
                  </a:lnTo>
                  <a:lnTo>
                    <a:pt x="29476" y="223608"/>
                  </a:lnTo>
                  <a:lnTo>
                    <a:pt x="30949" y="229641"/>
                  </a:lnTo>
                  <a:lnTo>
                    <a:pt x="40563" y="239725"/>
                  </a:lnTo>
                  <a:lnTo>
                    <a:pt x="42722" y="243446"/>
                  </a:lnTo>
                  <a:lnTo>
                    <a:pt x="43065" y="244335"/>
                  </a:lnTo>
                  <a:lnTo>
                    <a:pt x="43345" y="244513"/>
                  </a:lnTo>
                  <a:lnTo>
                    <a:pt x="62763" y="277990"/>
                  </a:lnTo>
                  <a:lnTo>
                    <a:pt x="171475" y="306920"/>
                  </a:lnTo>
                  <a:lnTo>
                    <a:pt x="204939" y="287515"/>
                  </a:lnTo>
                  <a:lnTo>
                    <a:pt x="205251" y="287515"/>
                  </a:lnTo>
                  <a:lnTo>
                    <a:pt x="205993" y="286905"/>
                  </a:lnTo>
                  <a:lnTo>
                    <a:pt x="209727" y="284746"/>
                  </a:lnTo>
                  <a:lnTo>
                    <a:pt x="223088" y="280771"/>
                  </a:lnTo>
                  <a:lnTo>
                    <a:pt x="231051" y="272376"/>
                  </a:lnTo>
                  <a:lnTo>
                    <a:pt x="240271" y="267030"/>
                  </a:lnTo>
                  <a:lnTo>
                    <a:pt x="265785" y="261759"/>
                  </a:lnTo>
                  <a:lnTo>
                    <a:pt x="269310" y="248500"/>
                  </a:lnTo>
                  <a:lnTo>
                    <a:pt x="152565" y="248500"/>
                  </a:lnTo>
                  <a:lnTo>
                    <a:pt x="134518" y="233870"/>
                  </a:lnTo>
                  <a:lnTo>
                    <a:pt x="123012" y="231317"/>
                  </a:lnTo>
                  <a:lnTo>
                    <a:pt x="122286" y="231317"/>
                  </a:lnTo>
                  <a:lnTo>
                    <a:pt x="122008" y="231089"/>
                  </a:lnTo>
                  <a:lnTo>
                    <a:pt x="99631" y="226136"/>
                  </a:lnTo>
                  <a:lnTo>
                    <a:pt x="99301" y="225628"/>
                  </a:lnTo>
                  <a:lnTo>
                    <a:pt x="98640" y="225475"/>
                  </a:lnTo>
                  <a:lnTo>
                    <a:pt x="62610" y="169202"/>
                  </a:lnTo>
                  <a:lnTo>
                    <a:pt x="67551" y="146926"/>
                  </a:lnTo>
                  <a:lnTo>
                    <a:pt x="67475" y="146634"/>
                  </a:lnTo>
                  <a:lnTo>
                    <a:pt x="67767" y="145897"/>
                  </a:lnTo>
                  <a:lnTo>
                    <a:pt x="72809" y="123164"/>
                  </a:lnTo>
                  <a:lnTo>
                    <a:pt x="71183" y="107810"/>
                  </a:lnTo>
                  <a:lnTo>
                    <a:pt x="93281" y="93802"/>
                  </a:lnTo>
                  <a:lnTo>
                    <a:pt x="93560" y="93281"/>
                  </a:lnTo>
                  <a:lnTo>
                    <a:pt x="97332" y="91224"/>
                  </a:lnTo>
                  <a:lnTo>
                    <a:pt x="146913" y="59766"/>
                  </a:lnTo>
                  <a:lnTo>
                    <a:pt x="263243" y="59766"/>
                  </a:lnTo>
                  <a:lnTo>
                    <a:pt x="245363" y="28930"/>
                  </a:lnTo>
                  <a:lnTo>
                    <a:pt x="136639" y="0"/>
                  </a:lnTo>
                  <a:close/>
                </a:path>
                <a:path w="304800" h="307340">
                  <a:moveTo>
                    <a:pt x="263243" y="59766"/>
                  </a:moveTo>
                  <a:lnTo>
                    <a:pt x="146913" y="59766"/>
                  </a:lnTo>
                  <a:lnTo>
                    <a:pt x="160223" y="67716"/>
                  </a:lnTo>
                  <a:lnTo>
                    <a:pt x="183300" y="72821"/>
                  </a:lnTo>
                  <a:lnTo>
                    <a:pt x="183845" y="72821"/>
                  </a:lnTo>
                  <a:lnTo>
                    <a:pt x="184048" y="72986"/>
                  </a:lnTo>
                  <a:lnTo>
                    <a:pt x="206451" y="77952"/>
                  </a:lnTo>
                  <a:lnTo>
                    <a:pt x="206781" y="78473"/>
                  </a:lnTo>
                  <a:lnTo>
                    <a:pt x="207429" y="78613"/>
                  </a:lnTo>
                  <a:lnTo>
                    <a:pt x="243458" y="134886"/>
                  </a:lnTo>
                  <a:lnTo>
                    <a:pt x="238518" y="157187"/>
                  </a:lnTo>
                  <a:lnTo>
                    <a:pt x="238582" y="157441"/>
                  </a:lnTo>
                  <a:lnTo>
                    <a:pt x="238302" y="158153"/>
                  </a:lnTo>
                  <a:lnTo>
                    <a:pt x="235699" y="169887"/>
                  </a:lnTo>
                  <a:lnTo>
                    <a:pt x="241465" y="192100"/>
                  </a:lnTo>
                  <a:lnTo>
                    <a:pt x="152565" y="248500"/>
                  </a:lnTo>
                  <a:lnTo>
                    <a:pt x="269310" y="248500"/>
                  </a:lnTo>
                  <a:lnTo>
                    <a:pt x="304799" y="115011"/>
                  </a:lnTo>
                  <a:lnTo>
                    <a:pt x="285267" y="97751"/>
                  </a:lnTo>
                  <a:lnTo>
                    <a:pt x="279907" y="88506"/>
                  </a:lnTo>
                  <a:lnTo>
                    <a:pt x="277164" y="77266"/>
                  </a:lnTo>
                  <a:lnTo>
                    <a:pt x="267550" y="67195"/>
                  </a:lnTo>
                  <a:lnTo>
                    <a:pt x="265379" y="63436"/>
                  </a:lnTo>
                  <a:lnTo>
                    <a:pt x="265048" y="62585"/>
                  </a:lnTo>
                  <a:lnTo>
                    <a:pt x="264782" y="62420"/>
                  </a:lnTo>
                  <a:lnTo>
                    <a:pt x="263243" y="59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C9B4F38-C7C5-EC76-1859-519A602EA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6060976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Example Workflows</a:t>
            </a:r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DDE8F75-3895-1234-72C6-4E91A27FD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7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BBF89FA-BAD2-6A60-456D-B72A304D127A}"/>
              </a:ext>
            </a:extLst>
          </p:cNvPr>
          <p:cNvSpPr txBox="1"/>
          <p:nvPr/>
        </p:nvSpPr>
        <p:spPr>
          <a:xfrm>
            <a:off x="567851" y="1588537"/>
            <a:ext cx="51689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800" b="1" dirty="0"/>
              <a:t>Edge</a:t>
            </a:r>
            <a:r>
              <a:rPr lang="en-GB" sz="2800" dirty="0"/>
              <a:t>: Privacy-preserving training (e.g. synthetic data generation).</a:t>
            </a:r>
          </a:p>
          <a:p>
            <a:r>
              <a:rPr lang="en-GB" sz="2800" b="1" dirty="0"/>
              <a:t>HPC</a:t>
            </a:r>
            <a:r>
              <a:rPr lang="en-GB" sz="2800" dirty="0"/>
              <a:t>: High-performance model training on aggregated/synthetic data.</a:t>
            </a:r>
          </a:p>
          <a:p>
            <a:r>
              <a:rPr lang="en-GB" sz="2800" b="1" dirty="0"/>
              <a:t>Edge/Endpoint</a:t>
            </a:r>
            <a:r>
              <a:rPr lang="en-GB" sz="2800" dirty="0"/>
              <a:t>: Model distillation for real-time inference on constrained devices.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E486C9-F8B3-CD62-3AEF-B956CBE4B65F}"/>
              </a:ext>
            </a:extLst>
          </p:cNvPr>
          <p:cNvSpPr/>
          <p:nvPr/>
        </p:nvSpPr>
        <p:spPr>
          <a:xfrm>
            <a:off x="1324669" y="5589891"/>
            <a:ext cx="4847655" cy="12402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Transform into a scientific workflow (Pegasus/Argo or similar workflow orchestrators) ready to be deployed on HPC/EDGE/Endpoint</a:t>
            </a:r>
          </a:p>
        </p:txBody>
      </p:sp>
    </p:spTree>
    <p:extLst>
      <p:ext uri="{BB962C8B-B14F-4D97-AF65-F5344CB8AC3E}">
        <p14:creationId xmlns:p14="http://schemas.microsoft.com/office/powerpoint/2010/main" val="5552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CE69-DA9A-2E39-09A2-4F73208A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D7DD9CD-18BB-F940-6F16-803263FB1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6" y="373757"/>
            <a:ext cx="10437034" cy="6082831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Community Engagement Activities</a:t>
            </a:r>
            <a:br>
              <a:rPr lang="en-GB"/>
            </a:br>
            <a:br>
              <a:rPr lang="en-GB"/>
            </a:br>
            <a:r>
              <a:rPr lang="en-GB">
                <a:solidFill>
                  <a:schemeClr val="accent1"/>
                </a:solidFill>
              </a:rPr>
              <a:t>3 workshops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Newcastle, Cardiff</a:t>
            </a:r>
            <a:br>
              <a:rPr lang="en-GB">
                <a:solidFill>
                  <a:schemeClr val="accent1"/>
                </a:solidFill>
              </a:rPr>
            </a:b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November 2025*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January 2026 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March 2026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94204AF-3C70-34CC-6782-4A53C14942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lang="en-GB" spc="-25" smtClean="0">
                <a:solidFill>
                  <a:schemeClr val="bg1"/>
                </a:solidFill>
              </a:rPr>
              <a:t>8</a:t>
            </a:fld>
            <a:endParaRPr lang="en-GB"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B5EA1D7-3A5E-DE31-1664-38CCD22D4CE3}"/>
              </a:ext>
            </a:extLst>
          </p:cNvPr>
          <p:cNvSpPr txBox="1"/>
          <p:nvPr/>
        </p:nvSpPr>
        <p:spPr>
          <a:xfrm>
            <a:off x="622300" y="1828672"/>
            <a:ext cx="10350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GB" sz="2800"/>
            </a:br>
            <a:endParaRPr lang="en-GB" sz="2800" dirty="0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67CF0A6A-0A22-976A-4B16-6E63CD62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83" y="1968373"/>
            <a:ext cx="4379623" cy="43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C756-EC92-5B42-1FDB-B0CB90C30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86099821-E125-2794-D89D-ACDE90C34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9033" y="2703270"/>
            <a:ext cx="10437034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 algn="ctr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Thank you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615F7A-1B7F-A7A4-9B2B-1F976DA75C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9</a:t>
            </a:fld>
            <a:endParaRPr spc="-2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44933B5-CC7A-1245-B084-47FB82811ECA}"/>
              </a:ext>
            </a:extLst>
          </p:cNvPr>
          <p:cNvSpPr txBox="1"/>
          <p:nvPr/>
        </p:nvSpPr>
        <p:spPr>
          <a:xfrm>
            <a:off x="622300" y="1828672"/>
            <a:ext cx="10350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419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b4aeec-add5-4ba1-8402-e130d868f769">
      <Terms xmlns="http://schemas.microsoft.com/office/infopath/2007/PartnerControls"/>
    </lcf76f155ced4ddcb4097134ff3c332f>
    <TaxCatchAll xmlns="789cbe56-bb35-4348-98d2-0851102f5f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27D0B8197EB41B2AF4E451EF208C4" ma:contentTypeVersion="13" ma:contentTypeDescription="Create a new document." ma:contentTypeScope="" ma:versionID="49c6278fc4885ddb3609a03f29cc24f5">
  <xsd:schema xmlns:xsd="http://www.w3.org/2001/XMLSchema" xmlns:xs="http://www.w3.org/2001/XMLSchema" xmlns:p="http://schemas.microsoft.com/office/2006/metadata/properties" xmlns:ns2="4bb4aeec-add5-4ba1-8402-e130d868f769" xmlns:ns3="789cbe56-bb35-4348-98d2-0851102f5f04" targetNamespace="http://schemas.microsoft.com/office/2006/metadata/properties" ma:root="true" ma:fieldsID="0477deba71ca2d2adad533deb13e26bc" ns2:_="" ns3:_="">
    <xsd:import namespace="4bb4aeec-add5-4ba1-8402-e130d868f769"/>
    <xsd:import namespace="789cbe56-bb35-4348-98d2-0851102f5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4aeec-add5-4ba1-8402-e130d868f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cbe56-bb35-4348-98d2-0851102f5f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d25ba34-94bd-418f-98ec-1c89221c3c22}" ma:internalName="TaxCatchAll" ma:showField="CatchAllData" ma:web="789cbe56-bb35-4348-98d2-0851102f5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A02E06-B9E7-4369-AD05-E6294E2F3E53}">
  <ds:schemaRefs>
    <ds:schemaRef ds:uri="789cbe56-bb35-4348-98d2-0851102f5f04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bb4aeec-add5-4ba1-8402-e130d868f769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8A4142-9266-4CAF-8E98-7A4420D3E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4aeec-add5-4ba1-8402-e130d868f769"/>
    <ds:schemaRef ds:uri="789cbe56-bb35-4348-98d2-0851102f5f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481</Words>
  <Application>Microsoft Macintosh PowerPoint</Application>
  <PresentationFormat>Custom</PresentationFormat>
  <Paragraphs>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Readex Pro Medium</vt:lpstr>
      <vt:lpstr>System Font Regular</vt:lpstr>
      <vt:lpstr>Office Theme</vt:lpstr>
      <vt:lpstr>PowerPoint Presentation</vt:lpstr>
      <vt:lpstr>Project team</vt:lpstr>
      <vt:lpstr>Motivation</vt:lpstr>
      <vt:lpstr>Motivation</vt:lpstr>
      <vt:lpstr>Aims</vt:lpstr>
      <vt:lpstr>Pillars of the Project</vt:lpstr>
      <vt:lpstr>Example Workflows</vt:lpstr>
      <vt:lpstr>Community Engagement Activities  3 workshops Newcastle, Cardiff  November 2025* January 2026  March 2026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Theodoros Spyridopoulos</cp:lastModifiedBy>
  <cp:revision>62</cp:revision>
  <dcterms:created xsi:type="dcterms:W3CDTF">2025-07-17T14:47:45Z</dcterms:created>
  <dcterms:modified xsi:type="dcterms:W3CDTF">2025-09-18T11:45:31Z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0x0101009A727D0B8197EB41B2AF4E451EF208C4</vt:lpwstr>
  </property>
  <property fmtid="{D5CDD505-2E9C-101B-9397-08002B2CF9AE}" pid="7" name="MediaServiceImageTags">
    <vt:lpwstr/>
  </property>
</Properties>
</file>