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57" r:id="rId5"/>
    <p:sldId id="279" r:id="rId6"/>
    <p:sldId id="266" r:id="rId7"/>
    <p:sldId id="259" r:id="rId8"/>
    <p:sldId id="278" r:id="rId9"/>
    <p:sldId id="280" r:id="rId10"/>
    <p:sldId id="260" r:id="rId11"/>
    <p:sldId id="268" r:id="rId12"/>
    <p:sldId id="276" r:id="rId13"/>
    <p:sldId id="274" r:id="rId14"/>
    <p:sldId id="275" r:id="rId15"/>
    <p:sldId id="269" r:id="rId16"/>
    <p:sldId id="277" r:id="rId17"/>
  </p:sldIdLst>
  <p:sldSz cx="12496800" cy="7035800"/>
  <p:notesSz cx="12496800" cy="7035800"/>
  <p:custDataLst>
    <p:tags r:id="rId19"/>
  </p:custDataLst>
  <p:defaultTextStyle>
    <a:defPPr>
      <a:defRPr kern="0"/>
    </a:defPPr>
  </p:defaultTextStyle>
  <p:extLst>
    <p:ext uri="{EFAFB233-063F-42B5-8137-9DF3F51BA10A}">
      <p15:sldGuideLst xmlns:p15="http://schemas.microsoft.com/office/powerpoint/2012/main">
        <p15:guide id="1" orient="horz" pos="1400" userDrawn="1">
          <p15:clr>
            <a:srgbClr val="A4A3A4"/>
          </p15:clr>
        </p15:guide>
        <p15:guide id="2" pos="384" userDrawn="1">
          <p15:clr>
            <a:srgbClr val="A4A3A4"/>
          </p15:clr>
        </p15:guide>
        <p15:guide id="3" orient="horz" pos="7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FF"/>
    <a:srgbClr val="59C3C5"/>
    <a:srgbClr val="0A2033"/>
    <a:srgbClr val="FF5B2B"/>
    <a:srgbClr val="00F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34B24-1687-4EDA-4FC9-45E0F2679408}" v="15" dt="2025-09-19T08:42:23.390"/>
    <p1510:client id="{8A85FF3B-0526-403B-A9B6-7B2238BB38ED}" v="279" dt="2025-09-18T19:03:26.3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00"/>
        <p:guide pos="384"/>
        <p:guide orient="horz" pos="72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charan, Michelle" userId="S::ccaearr@ucl.ac.uk::467cba51-c2e7-46ff-9675-f074b25700e1" providerId="AD" clId="Web-{80C34B24-1687-4EDA-4FC9-45E0F2679408}"/>
    <pc:docChg chg="modSld">
      <pc:chgData name="Harricharan, Michelle" userId="S::ccaearr@ucl.ac.uk::467cba51-c2e7-46ff-9675-f074b25700e1" providerId="AD" clId="Web-{80C34B24-1687-4EDA-4FC9-45E0F2679408}" dt="2025-09-19T08:42:23.390" v="14" actId="20577"/>
      <pc:docMkLst>
        <pc:docMk/>
      </pc:docMkLst>
      <pc:sldChg chg="modSp">
        <pc:chgData name="Harricharan, Michelle" userId="S::ccaearr@ucl.ac.uk::467cba51-c2e7-46ff-9675-f074b25700e1" providerId="AD" clId="Web-{80C34B24-1687-4EDA-4FC9-45E0F2679408}" dt="2025-09-19T08:42:23.390" v="14" actId="20577"/>
        <pc:sldMkLst>
          <pc:docMk/>
          <pc:sldMk cId="0" sldId="260"/>
        </pc:sldMkLst>
        <pc:spChg chg="mod">
          <ac:chgData name="Harricharan, Michelle" userId="S::ccaearr@ucl.ac.uk::467cba51-c2e7-46ff-9675-f074b25700e1" providerId="AD" clId="Web-{80C34B24-1687-4EDA-4FC9-45E0F2679408}" dt="2025-09-19T08:42:23.390" v="14" actId="20577"/>
          <ac:spMkLst>
            <pc:docMk/>
            <pc:sldMk cId="0" sldId="260"/>
            <ac:spMk id="10" creationId="{52BF9B3E-9FFF-A40F-C74E-A8BF2E3C04FC}"/>
          </ac:spMkLst>
        </pc:spChg>
      </pc:sldChg>
    </pc:docChg>
  </pc:docChgLst>
  <pc:docChgLst>
    <pc:chgData name="Ellul, Claire" userId="894b6bf3-e655-4829-b2e1-b8a657de9538" providerId="ADAL" clId="{1D5F1F8F-B659-4FA0-8260-BFE9D23A93BC}"/>
    <pc:docChg chg="undo custSel addSld delSld modSld sldOrd">
      <pc:chgData name="Ellul, Claire" userId="894b6bf3-e655-4829-b2e1-b8a657de9538" providerId="ADAL" clId="{1D5F1F8F-B659-4FA0-8260-BFE9D23A93BC}" dt="2025-09-18T19:03:32.934" v="2988" actId="1076"/>
      <pc:docMkLst>
        <pc:docMk/>
      </pc:docMkLst>
      <pc:sldChg chg="addSp delSp modSp mod">
        <pc:chgData name="Ellul, Claire" userId="894b6bf3-e655-4829-b2e1-b8a657de9538" providerId="ADAL" clId="{1D5F1F8F-B659-4FA0-8260-BFE9D23A93BC}" dt="2025-09-18T16:55:34.361" v="2161" actId="1035"/>
        <pc:sldMkLst>
          <pc:docMk/>
          <pc:sldMk cId="0" sldId="257"/>
        </pc:sldMkLst>
        <pc:spChg chg="mod">
          <ac:chgData name="Ellul, Claire" userId="894b6bf3-e655-4829-b2e1-b8a657de9538" providerId="ADAL" clId="{1D5F1F8F-B659-4FA0-8260-BFE9D23A93BC}" dt="2025-09-18T16:55:19.124" v="2143" actId="20577"/>
          <ac:spMkLst>
            <pc:docMk/>
            <pc:sldMk cId="0" sldId="257"/>
            <ac:spMk id="3" creationId="{00000000-0000-0000-0000-000000000000}"/>
          </ac:spMkLst>
        </pc:spChg>
        <pc:spChg chg="del">
          <ac:chgData name="Ellul, Claire" userId="894b6bf3-e655-4829-b2e1-b8a657de9538" providerId="ADAL" clId="{1D5F1F8F-B659-4FA0-8260-BFE9D23A93BC}" dt="2025-09-18T16:25:56.952" v="1756" actId="478"/>
          <ac:spMkLst>
            <pc:docMk/>
            <pc:sldMk cId="0" sldId="257"/>
            <ac:spMk id="4" creationId="{236ED7C1-F19E-6AA2-B748-5626DBB05EA8}"/>
          </ac:spMkLst>
        </pc:spChg>
        <pc:spChg chg="del">
          <ac:chgData name="Ellul, Claire" userId="894b6bf3-e655-4829-b2e1-b8a657de9538" providerId="ADAL" clId="{1D5F1F8F-B659-4FA0-8260-BFE9D23A93BC}" dt="2025-09-18T12:42:48.840" v="80" actId="478"/>
          <ac:spMkLst>
            <pc:docMk/>
            <pc:sldMk cId="0" sldId="257"/>
            <ac:spMk id="9" creationId="{4BDAFFFE-6A65-5BC9-C3F9-8A54F50155FB}"/>
          </ac:spMkLst>
        </pc:spChg>
        <pc:spChg chg="del">
          <ac:chgData name="Ellul, Claire" userId="894b6bf3-e655-4829-b2e1-b8a657de9538" providerId="ADAL" clId="{1D5F1F8F-B659-4FA0-8260-BFE9D23A93BC}" dt="2025-09-18T12:42:51.838" v="81" actId="478"/>
          <ac:spMkLst>
            <pc:docMk/>
            <pc:sldMk cId="0" sldId="257"/>
            <ac:spMk id="10" creationId="{833C525E-10B9-793B-6DF5-6C243601EC9E}"/>
          </ac:spMkLst>
        </pc:spChg>
        <pc:spChg chg="del">
          <ac:chgData name="Ellul, Claire" userId="894b6bf3-e655-4829-b2e1-b8a657de9538" providerId="ADAL" clId="{1D5F1F8F-B659-4FA0-8260-BFE9D23A93BC}" dt="2025-09-18T12:42:54.765" v="82" actId="478"/>
          <ac:spMkLst>
            <pc:docMk/>
            <pc:sldMk cId="0" sldId="257"/>
            <ac:spMk id="12" creationId="{95092981-3A3E-35E6-F910-88F140A9F491}"/>
          </ac:spMkLst>
        </pc:spChg>
        <pc:spChg chg="add mod ord">
          <ac:chgData name="Ellul, Claire" userId="894b6bf3-e655-4829-b2e1-b8a657de9538" providerId="ADAL" clId="{1D5F1F8F-B659-4FA0-8260-BFE9D23A93BC}" dt="2025-09-18T16:55:34.361" v="2161" actId="1035"/>
          <ac:spMkLst>
            <pc:docMk/>
            <pc:sldMk cId="0" sldId="257"/>
            <ac:spMk id="17" creationId="{8739DE26-5963-C2B6-4014-231A3DAA103C}"/>
          </ac:spMkLst>
        </pc:spChg>
        <pc:picChg chg="mod">
          <ac:chgData name="Ellul, Claire" userId="894b6bf3-e655-4829-b2e1-b8a657de9538" providerId="ADAL" clId="{1D5F1F8F-B659-4FA0-8260-BFE9D23A93BC}" dt="2025-09-18T16:38:48.403" v="1871" actId="29295"/>
          <ac:picMkLst>
            <pc:docMk/>
            <pc:sldMk cId="0" sldId="257"/>
            <ac:picMk id="2" creationId="{00000000-0000-0000-0000-000000000000}"/>
          </ac:picMkLst>
        </pc:picChg>
        <pc:picChg chg="add">
          <ac:chgData name="Ellul, Claire" userId="894b6bf3-e655-4829-b2e1-b8a657de9538" providerId="ADAL" clId="{1D5F1F8F-B659-4FA0-8260-BFE9D23A93BC}" dt="2025-09-18T16:25:58.100" v="1757"/>
          <ac:picMkLst>
            <pc:docMk/>
            <pc:sldMk cId="0" sldId="257"/>
            <ac:picMk id="1026" creationId="{E832CAD7-0701-2DE7-AD20-B7F810AE1D12}"/>
          </ac:picMkLst>
        </pc:picChg>
        <pc:picChg chg="add">
          <ac:chgData name="Ellul, Claire" userId="894b6bf3-e655-4829-b2e1-b8a657de9538" providerId="ADAL" clId="{1D5F1F8F-B659-4FA0-8260-BFE9D23A93BC}" dt="2025-09-18T16:26:10.472" v="1758"/>
          <ac:picMkLst>
            <pc:docMk/>
            <pc:sldMk cId="0" sldId="257"/>
            <ac:picMk id="1028" creationId="{2A12B984-C55A-1042-AFC1-8855C53EA253}"/>
          </ac:picMkLst>
        </pc:picChg>
        <pc:picChg chg="add mod">
          <ac:chgData name="Ellul, Claire" userId="894b6bf3-e655-4829-b2e1-b8a657de9538" providerId="ADAL" clId="{1D5F1F8F-B659-4FA0-8260-BFE9D23A93BC}" dt="2025-09-18T16:55:27.923" v="2159" actId="14100"/>
          <ac:picMkLst>
            <pc:docMk/>
            <pc:sldMk cId="0" sldId="257"/>
            <ac:picMk id="1030" creationId="{A15F8D69-F3D8-1A89-ED04-437C1F712146}"/>
          </ac:picMkLst>
        </pc:picChg>
      </pc:sldChg>
      <pc:sldChg chg="modSp mod">
        <pc:chgData name="Ellul, Claire" userId="894b6bf3-e655-4829-b2e1-b8a657de9538" providerId="ADAL" clId="{1D5F1F8F-B659-4FA0-8260-BFE9D23A93BC}" dt="2025-09-18T16:56:03.313" v="2203" actId="1036"/>
        <pc:sldMkLst>
          <pc:docMk/>
          <pc:sldMk cId="0" sldId="259"/>
        </pc:sldMkLst>
        <pc:spChg chg="mod">
          <ac:chgData name="Ellul, Claire" userId="894b6bf3-e655-4829-b2e1-b8a657de9538" providerId="ADAL" clId="{1D5F1F8F-B659-4FA0-8260-BFE9D23A93BC}" dt="2025-09-18T16:56:03.313" v="2203" actId="1036"/>
          <ac:spMkLst>
            <pc:docMk/>
            <pc:sldMk cId="0" sldId="259"/>
            <ac:spMk id="3" creationId="{00000000-0000-0000-0000-000000000000}"/>
          </ac:spMkLst>
        </pc:spChg>
      </pc:sldChg>
      <pc:sldChg chg="addSp delSp modSp mod ord">
        <pc:chgData name="Ellul, Claire" userId="894b6bf3-e655-4829-b2e1-b8a657de9538" providerId="ADAL" clId="{1D5F1F8F-B659-4FA0-8260-BFE9D23A93BC}" dt="2025-09-18T17:20:07.991" v="2689" actId="207"/>
        <pc:sldMkLst>
          <pc:docMk/>
          <pc:sldMk cId="0" sldId="260"/>
        </pc:sldMkLst>
        <pc:spChg chg="mod">
          <ac:chgData name="Ellul, Claire" userId="894b6bf3-e655-4829-b2e1-b8a657de9538" providerId="ADAL" clId="{1D5F1F8F-B659-4FA0-8260-BFE9D23A93BC}" dt="2025-09-18T12:46:11.146" v="467" actId="20577"/>
          <ac:spMkLst>
            <pc:docMk/>
            <pc:sldMk cId="0" sldId="260"/>
            <ac:spMk id="3" creationId="{00000000-0000-0000-0000-000000000000}"/>
          </ac:spMkLst>
        </pc:spChg>
        <pc:spChg chg="del">
          <ac:chgData name="Ellul, Claire" userId="894b6bf3-e655-4829-b2e1-b8a657de9538" providerId="ADAL" clId="{1D5F1F8F-B659-4FA0-8260-BFE9D23A93BC}" dt="2025-09-18T12:46:14.565" v="468" actId="478"/>
          <ac:spMkLst>
            <pc:docMk/>
            <pc:sldMk cId="0" sldId="260"/>
            <ac:spMk id="4" creationId="{00000000-0000-0000-0000-000000000000}"/>
          </ac:spMkLst>
        </pc:spChg>
        <pc:spChg chg="del">
          <ac:chgData name="Ellul, Claire" userId="894b6bf3-e655-4829-b2e1-b8a657de9538" providerId="ADAL" clId="{1D5F1F8F-B659-4FA0-8260-BFE9D23A93BC}" dt="2025-09-18T12:47:45.383" v="535" actId="478"/>
          <ac:spMkLst>
            <pc:docMk/>
            <pc:sldMk cId="0" sldId="260"/>
            <ac:spMk id="5" creationId="{00000000-0000-0000-0000-000000000000}"/>
          </ac:spMkLst>
        </pc:spChg>
        <pc:spChg chg="add mod">
          <ac:chgData name="Ellul, Claire" userId="894b6bf3-e655-4829-b2e1-b8a657de9538" providerId="ADAL" clId="{1D5F1F8F-B659-4FA0-8260-BFE9D23A93BC}" dt="2025-09-18T16:57:46.219" v="2271" actId="1035"/>
          <ac:spMkLst>
            <pc:docMk/>
            <pc:sldMk cId="0" sldId="260"/>
            <ac:spMk id="9" creationId="{FC803555-8E62-26FC-EF85-575358C938E0}"/>
          </ac:spMkLst>
        </pc:spChg>
        <pc:spChg chg="add mod">
          <ac:chgData name="Ellul, Claire" userId="894b6bf3-e655-4829-b2e1-b8a657de9538" providerId="ADAL" clId="{1D5F1F8F-B659-4FA0-8260-BFE9D23A93BC}" dt="2025-09-18T17:20:07.991" v="2689" actId="207"/>
          <ac:spMkLst>
            <pc:docMk/>
            <pc:sldMk cId="0" sldId="260"/>
            <ac:spMk id="10" creationId="{52BF9B3E-9FFF-A40F-C74E-A8BF2E3C04FC}"/>
          </ac:spMkLst>
        </pc:spChg>
        <pc:picChg chg="add mod">
          <ac:chgData name="Ellul, Claire" userId="894b6bf3-e655-4829-b2e1-b8a657de9538" providerId="ADAL" clId="{1D5F1F8F-B659-4FA0-8260-BFE9D23A93BC}" dt="2025-09-18T12:47:21.408" v="534" actId="1076"/>
          <ac:picMkLst>
            <pc:docMk/>
            <pc:sldMk cId="0" sldId="260"/>
            <ac:picMk id="8" creationId="{DB4ECB96-EC21-0FEE-BCFB-7FD19EAF4D44}"/>
          </ac:picMkLst>
        </pc:picChg>
      </pc:sldChg>
      <pc:sldChg chg="addSp delSp modSp del mod">
        <pc:chgData name="Ellul, Claire" userId="894b6bf3-e655-4829-b2e1-b8a657de9538" providerId="ADAL" clId="{1D5F1F8F-B659-4FA0-8260-BFE9D23A93BC}" dt="2025-09-18T17:07:15.772" v="2381" actId="2696"/>
        <pc:sldMkLst>
          <pc:docMk/>
          <pc:sldMk cId="0" sldId="266"/>
        </pc:sldMkLst>
        <pc:spChg chg="add mod">
          <ac:chgData name="Ellul, Claire" userId="894b6bf3-e655-4829-b2e1-b8a657de9538" providerId="ADAL" clId="{1D5F1F8F-B659-4FA0-8260-BFE9D23A93BC}" dt="2025-09-18T16:57:08.440" v="2254" actId="1076"/>
          <ac:spMkLst>
            <pc:docMk/>
            <pc:sldMk cId="0" sldId="266"/>
            <ac:spMk id="2" creationId="{14D0A2EB-0A82-4276-D437-A98E8D4E4B38}"/>
          </ac:spMkLst>
        </pc:spChg>
        <pc:spChg chg="add del mod">
          <ac:chgData name="Ellul, Claire" userId="894b6bf3-e655-4829-b2e1-b8a657de9538" providerId="ADAL" clId="{1D5F1F8F-B659-4FA0-8260-BFE9D23A93BC}" dt="2025-09-18T16:57:02.647" v="2253" actId="478"/>
          <ac:spMkLst>
            <pc:docMk/>
            <pc:sldMk cId="0" sldId="266"/>
            <ac:spMk id="3" creationId="{7CBECB29-E236-9008-9F25-9F84D6F0FD14}"/>
          </ac:spMkLst>
        </pc:spChg>
        <pc:spChg chg="mod">
          <ac:chgData name="Ellul, Claire" userId="894b6bf3-e655-4829-b2e1-b8a657de9538" providerId="ADAL" clId="{1D5F1F8F-B659-4FA0-8260-BFE9D23A93BC}" dt="2025-09-18T12:43:46.689" v="144" actId="20577"/>
          <ac:spMkLst>
            <pc:docMk/>
            <pc:sldMk cId="0" sldId="266"/>
            <ac:spMk id="10" creationId="{00000000-0000-0000-0000-000000000000}"/>
          </ac:spMkLst>
        </pc:spChg>
        <pc:spChg chg="mod">
          <ac:chgData name="Ellul, Claire" userId="894b6bf3-e655-4829-b2e1-b8a657de9538" providerId="ADAL" clId="{1D5F1F8F-B659-4FA0-8260-BFE9D23A93BC}" dt="2025-09-18T12:43:41.946" v="143" actId="20577"/>
          <ac:spMkLst>
            <pc:docMk/>
            <pc:sldMk cId="0" sldId="266"/>
            <ac:spMk id="11" creationId="{00000000-0000-0000-0000-000000000000}"/>
          </ac:spMkLst>
        </pc:spChg>
        <pc:spChg chg="mod">
          <ac:chgData name="Ellul, Claire" userId="894b6bf3-e655-4829-b2e1-b8a657de9538" providerId="ADAL" clId="{1D5F1F8F-B659-4FA0-8260-BFE9D23A93BC}" dt="2025-09-18T12:44:02.936" v="199" actId="20577"/>
          <ac:spMkLst>
            <pc:docMk/>
            <pc:sldMk cId="0" sldId="266"/>
            <ac:spMk id="12" creationId="{00000000-0000-0000-0000-000000000000}"/>
          </ac:spMkLst>
        </pc:spChg>
        <pc:picChg chg="add mod">
          <ac:chgData name="Ellul, Claire" userId="894b6bf3-e655-4829-b2e1-b8a657de9538" providerId="ADAL" clId="{1D5F1F8F-B659-4FA0-8260-BFE9D23A93BC}" dt="2025-09-18T16:57:25.553" v="2256" actId="1076"/>
          <ac:picMkLst>
            <pc:docMk/>
            <pc:sldMk cId="0" sldId="266"/>
            <ac:picMk id="4" creationId="{1996497E-C92C-900B-B777-F677FF8A4909}"/>
          </ac:picMkLst>
        </pc:picChg>
      </pc:sldChg>
      <pc:sldChg chg="add">
        <pc:chgData name="Ellul, Claire" userId="894b6bf3-e655-4829-b2e1-b8a657de9538" providerId="ADAL" clId="{1D5F1F8F-B659-4FA0-8260-BFE9D23A93BC}" dt="2025-09-18T17:07:18.177" v="2382"/>
        <pc:sldMkLst>
          <pc:docMk/>
          <pc:sldMk cId="1536524197" sldId="266"/>
        </pc:sldMkLst>
      </pc:sldChg>
      <pc:sldChg chg="del">
        <pc:chgData name="Ellul, Claire" userId="894b6bf3-e655-4829-b2e1-b8a657de9538" providerId="ADAL" clId="{1D5F1F8F-B659-4FA0-8260-BFE9D23A93BC}" dt="2025-09-18T16:23:40.572" v="1715" actId="47"/>
        <pc:sldMkLst>
          <pc:docMk/>
          <pc:sldMk cId="0" sldId="267"/>
        </pc:sldMkLst>
      </pc:sldChg>
      <pc:sldChg chg="modSp del mod">
        <pc:chgData name="Ellul, Claire" userId="894b6bf3-e655-4829-b2e1-b8a657de9538" providerId="ADAL" clId="{1D5F1F8F-B659-4FA0-8260-BFE9D23A93BC}" dt="2025-09-18T16:23:42.452" v="1716" actId="2696"/>
        <pc:sldMkLst>
          <pc:docMk/>
          <pc:sldMk cId="0" sldId="268"/>
        </pc:sldMkLst>
        <pc:spChg chg="mod">
          <ac:chgData name="Ellul, Claire" userId="894b6bf3-e655-4829-b2e1-b8a657de9538" providerId="ADAL" clId="{1D5F1F8F-B659-4FA0-8260-BFE9D23A93BC}" dt="2025-09-18T12:51:24.603" v="937" actId="20577"/>
          <ac:spMkLst>
            <pc:docMk/>
            <pc:sldMk cId="0" sldId="268"/>
            <ac:spMk id="5" creationId="{00000000-0000-0000-0000-000000000000}"/>
          </ac:spMkLst>
        </pc:spChg>
        <pc:spChg chg="mod">
          <ac:chgData name="Ellul, Claire" userId="894b6bf3-e655-4829-b2e1-b8a657de9538" providerId="ADAL" clId="{1D5F1F8F-B659-4FA0-8260-BFE9D23A93BC}" dt="2025-09-18T12:54:10.848" v="1132" actId="20577"/>
          <ac:spMkLst>
            <pc:docMk/>
            <pc:sldMk cId="0" sldId="268"/>
            <ac:spMk id="6" creationId="{00000000-0000-0000-0000-000000000000}"/>
          </ac:spMkLst>
        </pc:spChg>
      </pc:sldChg>
      <pc:sldChg chg="modSp add mod">
        <pc:chgData name="Ellul, Claire" userId="894b6bf3-e655-4829-b2e1-b8a657de9538" providerId="ADAL" clId="{1D5F1F8F-B659-4FA0-8260-BFE9D23A93BC}" dt="2025-09-18T16:39:44.734" v="1908" actId="20577"/>
        <pc:sldMkLst>
          <pc:docMk/>
          <pc:sldMk cId="3284408670" sldId="268"/>
        </pc:sldMkLst>
        <pc:spChg chg="mod">
          <ac:chgData name="Ellul, Claire" userId="894b6bf3-e655-4829-b2e1-b8a657de9538" providerId="ADAL" clId="{1D5F1F8F-B659-4FA0-8260-BFE9D23A93BC}" dt="2025-09-18T16:39:44.734" v="1908" actId="20577"/>
          <ac:spMkLst>
            <pc:docMk/>
            <pc:sldMk cId="3284408670" sldId="268"/>
            <ac:spMk id="6" creationId="{00000000-0000-0000-0000-000000000000}"/>
          </ac:spMkLst>
        </pc:spChg>
      </pc:sldChg>
      <pc:sldChg chg="addSp modSp mod ord modNotesTx">
        <pc:chgData name="Ellul, Claire" userId="894b6bf3-e655-4829-b2e1-b8a657de9538" providerId="ADAL" clId="{1D5F1F8F-B659-4FA0-8260-BFE9D23A93BC}" dt="2025-09-18T19:03:32.934" v="2988" actId="1076"/>
        <pc:sldMkLst>
          <pc:docMk/>
          <pc:sldMk cId="0" sldId="269"/>
        </pc:sldMkLst>
        <pc:spChg chg="mod">
          <ac:chgData name="Ellul, Claire" userId="894b6bf3-e655-4829-b2e1-b8a657de9538" providerId="ADAL" clId="{1D5F1F8F-B659-4FA0-8260-BFE9D23A93BC}" dt="2025-09-18T12:52:20.304" v="964" actId="14100"/>
          <ac:spMkLst>
            <pc:docMk/>
            <pc:sldMk cId="0" sldId="269"/>
            <ac:spMk id="2" creationId="{00000000-0000-0000-0000-000000000000}"/>
          </ac:spMkLst>
        </pc:spChg>
        <pc:spChg chg="mod">
          <ac:chgData name="Ellul, Claire" userId="894b6bf3-e655-4829-b2e1-b8a657de9538" providerId="ADAL" clId="{1D5F1F8F-B659-4FA0-8260-BFE9D23A93BC}" dt="2025-09-18T19:01:29.942" v="2985" actId="20577"/>
          <ac:spMkLst>
            <pc:docMk/>
            <pc:sldMk cId="0" sldId="269"/>
            <ac:spMk id="3" creationId="{00000000-0000-0000-0000-000000000000}"/>
          </ac:spMkLst>
        </pc:spChg>
        <pc:spChg chg="add mod">
          <ac:chgData name="Ellul, Claire" userId="894b6bf3-e655-4829-b2e1-b8a657de9538" providerId="ADAL" clId="{1D5F1F8F-B659-4FA0-8260-BFE9D23A93BC}" dt="2025-09-18T19:03:32.934" v="2988" actId="1076"/>
          <ac:spMkLst>
            <pc:docMk/>
            <pc:sldMk cId="0" sldId="269"/>
            <ac:spMk id="8" creationId="{F19A72A1-B01A-7729-EA4E-EDBB7394C3AF}"/>
          </ac:spMkLst>
        </pc:spChg>
        <pc:picChg chg="add mod">
          <ac:chgData name="Ellul, Claire" userId="894b6bf3-e655-4829-b2e1-b8a657de9538" providerId="ADAL" clId="{1D5F1F8F-B659-4FA0-8260-BFE9D23A93BC}" dt="2025-09-18T19:03:26.304" v="2987" actId="1076"/>
          <ac:picMkLst>
            <pc:docMk/>
            <pc:sldMk cId="0" sldId="269"/>
            <ac:picMk id="6" creationId="{E8CC37B2-33B5-14E4-926B-9C38BB40A880}"/>
          </ac:picMkLst>
        </pc:picChg>
      </pc:sldChg>
      <pc:sldChg chg="del">
        <pc:chgData name="Ellul, Claire" userId="894b6bf3-e655-4829-b2e1-b8a657de9538" providerId="ADAL" clId="{1D5F1F8F-B659-4FA0-8260-BFE9D23A93BC}" dt="2025-09-18T16:53:57.432" v="2119" actId="47"/>
        <pc:sldMkLst>
          <pc:docMk/>
          <pc:sldMk cId="0" sldId="270"/>
        </pc:sldMkLst>
      </pc:sldChg>
      <pc:sldChg chg="addSp delSp modSp del mod">
        <pc:chgData name="Ellul, Claire" userId="894b6bf3-e655-4829-b2e1-b8a657de9538" providerId="ADAL" clId="{1D5F1F8F-B659-4FA0-8260-BFE9D23A93BC}" dt="2025-09-18T12:53:54.935" v="1124" actId="2696"/>
        <pc:sldMkLst>
          <pc:docMk/>
          <pc:sldMk cId="0" sldId="271"/>
        </pc:sldMkLst>
        <pc:spChg chg="del">
          <ac:chgData name="Ellul, Claire" userId="894b6bf3-e655-4829-b2e1-b8a657de9538" providerId="ADAL" clId="{1D5F1F8F-B659-4FA0-8260-BFE9D23A93BC}" dt="2025-09-18T12:49:40.639" v="672" actId="478"/>
          <ac:spMkLst>
            <pc:docMk/>
            <pc:sldMk cId="0" sldId="271"/>
            <ac:spMk id="2" creationId="{00000000-0000-0000-0000-000000000000}"/>
          </ac:spMkLst>
        </pc:spChg>
        <pc:spChg chg="mod">
          <ac:chgData name="Ellul, Claire" userId="894b6bf3-e655-4829-b2e1-b8a657de9538" providerId="ADAL" clId="{1D5F1F8F-B659-4FA0-8260-BFE9D23A93BC}" dt="2025-09-18T12:49:13.487" v="666" actId="404"/>
          <ac:spMkLst>
            <pc:docMk/>
            <pc:sldMk cId="0" sldId="271"/>
            <ac:spMk id="3" creationId="{00000000-0000-0000-0000-000000000000}"/>
          </ac:spMkLst>
        </pc:spChg>
        <pc:spChg chg="add mod">
          <ac:chgData name="Ellul, Claire" userId="894b6bf3-e655-4829-b2e1-b8a657de9538" providerId="ADAL" clId="{1D5F1F8F-B659-4FA0-8260-BFE9D23A93BC}" dt="2025-09-18T12:49:33.903" v="671" actId="1076"/>
          <ac:spMkLst>
            <pc:docMk/>
            <pc:sldMk cId="0" sldId="271"/>
            <ac:spMk id="10" creationId="{D439356F-137C-C3F8-3B4E-979EDB830FBB}"/>
          </ac:spMkLst>
        </pc:spChg>
        <pc:spChg chg="add del mod">
          <ac:chgData name="Ellul, Claire" userId="894b6bf3-e655-4829-b2e1-b8a657de9538" providerId="ADAL" clId="{1D5F1F8F-B659-4FA0-8260-BFE9D23A93BC}" dt="2025-09-18T12:49:43.262" v="673" actId="478"/>
          <ac:spMkLst>
            <pc:docMk/>
            <pc:sldMk cId="0" sldId="271"/>
            <ac:spMk id="12" creationId="{F22E1823-7DD0-D0E3-DA02-3D165D6913E9}"/>
          </ac:spMkLst>
        </pc:spChg>
        <pc:spChg chg="add mod">
          <ac:chgData name="Ellul, Claire" userId="894b6bf3-e655-4829-b2e1-b8a657de9538" providerId="ADAL" clId="{1D5F1F8F-B659-4FA0-8260-BFE9D23A93BC}" dt="2025-09-18T12:49:49.668" v="675" actId="1076"/>
          <ac:spMkLst>
            <pc:docMk/>
            <pc:sldMk cId="0" sldId="271"/>
            <ac:spMk id="13" creationId="{CC52A086-21DC-5B5D-CD85-DE69DDD40AD6}"/>
          </ac:spMkLst>
        </pc:spChg>
        <pc:spChg chg="add mod">
          <ac:chgData name="Ellul, Claire" userId="894b6bf3-e655-4829-b2e1-b8a657de9538" providerId="ADAL" clId="{1D5F1F8F-B659-4FA0-8260-BFE9D23A93BC}" dt="2025-09-18T12:49:49.668" v="675" actId="1076"/>
          <ac:spMkLst>
            <pc:docMk/>
            <pc:sldMk cId="0" sldId="271"/>
            <ac:spMk id="14" creationId="{4F08E2DA-6FFF-6D74-6851-2B6450C173EA}"/>
          </ac:spMkLst>
        </pc:spChg>
        <pc:grpChg chg="del">
          <ac:chgData name="Ellul, Claire" userId="894b6bf3-e655-4829-b2e1-b8a657de9538" providerId="ADAL" clId="{1D5F1F8F-B659-4FA0-8260-BFE9D23A93BC}" dt="2025-09-18T12:49:18.909" v="667" actId="478"/>
          <ac:grpSpMkLst>
            <pc:docMk/>
            <pc:sldMk cId="0" sldId="271"/>
            <ac:grpSpMk id="4" creationId="{00000000-0000-0000-0000-000000000000}"/>
          </ac:grpSpMkLst>
        </pc:grpChg>
        <pc:picChg chg="add mod">
          <ac:chgData name="Ellul, Claire" userId="894b6bf3-e655-4829-b2e1-b8a657de9538" providerId="ADAL" clId="{1D5F1F8F-B659-4FA0-8260-BFE9D23A93BC}" dt="2025-09-18T12:49:23.535" v="669" actId="1076"/>
          <ac:picMkLst>
            <pc:docMk/>
            <pc:sldMk cId="0" sldId="271"/>
            <ac:picMk id="9" creationId="{55FD596B-6831-A6F7-7EE4-F95981CAE169}"/>
          </ac:picMkLst>
        </pc:picChg>
      </pc:sldChg>
      <pc:sldChg chg="add del">
        <pc:chgData name="Ellul, Claire" userId="894b6bf3-e655-4829-b2e1-b8a657de9538" providerId="ADAL" clId="{1D5F1F8F-B659-4FA0-8260-BFE9D23A93BC}" dt="2025-09-18T16:23:42.452" v="1716" actId="2696"/>
        <pc:sldMkLst>
          <pc:docMk/>
          <pc:sldMk cId="396648536" sldId="271"/>
        </pc:sldMkLst>
      </pc:sldChg>
      <pc:sldChg chg="modSp add del mod">
        <pc:chgData name="Ellul, Claire" userId="894b6bf3-e655-4829-b2e1-b8a657de9538" providerId="ADAL" clId="{1D5F1F8F-B659-4FA0-8260-BFE9D23A93BC}" dt="2025-09-18T17:08:06.064" v="2386" actId="47"/>
        <pc:sldMkLst>
          <pc:docMk/>
          <pc:sldMk cId="931185074" sldId="271"/>
        </pc:sldMkLst>
        <pc:spChg chg="mod">
          <ac:chgData name="Ellul, Claire" userId="894b6bf3-e655-4829-b2e1-b8a657de9538" providerId="ADAL" clId="{1D5F1F8F-B659-4FA0-8260-BFE9D23A93BC}" dt="2025-09-18T16:39:30.744" v="1907" actId="552"/>
          <ac:spMkLst>
            <pc:docMk/>
            <pc:sldMk cId="931185074" sldId="271"/>
            <ac:spMk id="13" creationId="{CC52A086-21DC-5B5D-CD85-DE69DDD40AD6}"/>
          </ac:spMkLst>
        </pc:spChg>
        <pc:spChg chg="mod">
          <ac:chgData name="Ellul, Claire" userId="894b6bf3-e655-4829-b2e1-b8a657de9538" providerId="ADAL" clId="{1D5F1F8F-B659-4FA0-8260-BFE9D23A93BC}" dt="2025-09-18T16:39:30.744" v="1907" actId="552"/>
          <ac:spMkLst>
            <pc:docMk/>
            <pc:sldMk cId="931185074" sldId="271"/>
            <ac:spMk id="14" creationId="{4F08E2DA-6FFF-6D74-6851-2B6450C173EA}"/>
          </ac:spMkLst>
        </pc:spChg>
      </pc:sldChg>
      <pc:sldChg chg="delSp del mod">
        <pc:chgData name="Ellul, Claire" userId="894b6bf3-e655-4829-b2e1-b8a657de9538" providerId="ADAL" clId="{1D5F1F8F-B659-4FA0-8260-BFE9D23A93BC}" dt="2025-09-18T16:53:52.953" v="2118" actId="47"/>
        <pc:sldMkLst>
          <pc:docMk/>
          <pc:sldMk cId="1679136706" sldId="273"/>
        </pc:sldMkLst>
        <pc:spChg chg="del">
          <ac:chgData name="Ellul, Claire" userId="894b6bf3-e655-4829-b2e1-b8a657de9538" providerId="ADAL" clId="{1D5F1F8F-B659-4FA0-8260-BFE9D23A93BC}" dt="2025-09-18T16:53:45.525" v="2117" actId="478"/>
          <ac:spMkLst>
            <pc:docMk/>
            <pc:sldMk cId="1679136706" sldId="273"/>
            <ac:spMk id="2" creationId="{00000000-0000-0000-0000-000000000000}"/>
          </ac:spMkLst>
        </pc:spChg>
      </pc:sldChg>
      <pc:sldChg chg="addSp delSp modSp add mod">
        <pc:chgData name="Ellul, Claire" userId="894b6bf3-e655-4829-b2e1-b8a657de9538" providerId="ADAL" clId="{1D5F1F8F-B659-4FA0-8260-BFE9D23A93BC}" dt="2025-09-18T17:18:14.159" v="2608" actId="6549"/>
        <pc:sldMkLst>
          <pc:docMk/>
          <pc:sldMk cId="1813988454" sldId="274"/>
        </pc:sldMkLst>
        <pc:spChg chg="add mod">
          <ac:chgData name="Ellul, Claire" userId="894b6bf3-e655-4829-b2e1-b8a657de9538" providerId="ADAL" clId="{1D5F1F8F-B659-4FA0-8260-BFE9D23A93BC}" dt="2025-09-18T17:18:14.159" v="2608" actId="6549"/>
          <ac:spMkLst>
            <pc:docMk/>
            <pc:sldMk cId="1813988454" sldId="274"/>
            <ac:spMk id="2" creationId="{8490A458-3ED5-9B68-92CC-D3C5857A2AF0}"/>
          </ac:spMkLst>
        </pc:spChg>
        <pc:spChg chg="add mod">
          <ac:chgData name="Ellul, Claire" userId="894b6bf3-e655-4829-b2e1-b8a657de9538" providerId="ADAL" clId="{1D5F1F8F-B659-4FA0-8260-BFE9D23A93BC}" dt="2025-09-18T16:20:29.004" v="1382" actId="571"/>
          <ac:spMkLst>
            <pc:docMk/>
            <pc:sldMk cId="1813988454" sldId="274"/>
            <ac:spMk id="2" creationId="{D5BDD92D-CE18-199C-745B-D18181BDAD6D}"/>
          </ac:spMkLst>
        </pc:spChg>
        <pc:spChg chg="add del mod">
          <ac:chgData name="Ellul, Claire" userId="894b6bf3-e655-4829-b2e1-b8a657de9538" providerId="ADAL" clId="{1D5F1F8F-B659-4FA0-8260-BFE9D23A93BC}" dt="2025-09-18T16:22:17.116" v="1540" actId="478"/>
          <ac:spMkLst>
            <pc:docMk/>
            <pc:sldMk cId="1813988454" sldId="274"/>
            <ac:spMk id="4" creationId="{D3636D69-358A-E61D-15C4-F826B14EAEEF}"/>
          </ac:spMkLst>
        </pc:spChg>
        <pc:spChg chg="mod">
          <ac:chgData name="Ellul, Claire" userId="894b6bf3-e655-4829-b2e1-b8a657de9538" providerId="ADAL" clId="{1D5F1F8F-B659-4FA0-8260-BFE9D23A93BC}" dt="2025-09-18T16:23:15.849" v="1714" actId="20577"/>
          <ac:spMkLst>
            <pc:docMk/>
            <pc:sldMk cId="1813988454" sldId="274"/>
            <ac:spMk id="10" creationId="{1F90E36D-6396-3141-991D-5502EB77AA4A}"/>
          </ac:spMkLst>
        </pc:spChg>
        <pc:spChg chg="del mod">
          <ac:chgData name="Ellul, Claire" userId="894b6bf3-e655-4829-b2e1-b8a657de9538" providerId="ADAL" clId="{1D5F1F8F-B659-4FA0-8260-BFE9D23A93BC}" dt="2025-09-18T16:22:11.847" v="1539" actId="478"/>
          <ac:spMkLst>
            <pc:docMk/>
            <pc:sldMk cId="1813988454" sldId="274"/>
            <ac:spMk id="12" creationId="{86AF39A9-1FD2-B168-E609-8B67096C26F3}"/>
          </ac:spMkLst>
        </pc:spChg>
        <pc:spChg chg="mod">
          <ac:chgData name="Ellul, Claire" userId="894b6bf3-e655-4829-b2e1-b8a657de9538" providerId="ADAL" clId="{1D5F1F8F-B659-4FA0-8260-BFE9D23A93BC}" dt="2025-09-18T16:23:54.385" v="1736" actId="20577"/>
          <ac:spMkLst>
            <pc:docMk/>
            <pc:sldMk cId="1813988454" sldId="274"/>
            <ac:spMk id="13" creationId="{0308B5D2-FB8F-CE93-4F46-39CAF61F342F}"/>
          </ac:spMkLst>
        </pc:spChg>
        <pc:picChg chg="add mod">
          <ac:chgData name="Ellul, Claire" userId="894b6bf3-e655-4829-b2e1-b8a657de9538" providerId="ADAL" clId="{1D5F1F8F-B659-4FA0-8260-BFE9D23A93BC}" dt="2025-09-18T17:17:29.349" v="2565" actId="1076"/>
          <ac:picMkLst>
            <pc:docMk/>
            <pc:sldMk cId="1813988454" sldId="274"/>
            <ac:picMk id="4" creationId="{312D2786-2C14-54EF-E8A1-62D753E61162}"/>
          </ac:picMkLst>
        </pc:picChg>
      </pc:sldChg>
      <pc:sldChg chg="addSp delSp modSp add mod">
        <pc:chgData name="Ellul, Claire" userId="894b6bf3-e655-4829-b2e1-b8a657de9538" providerId="ADAL" clId="{1D5F1F8F-B659-4FA0-8260-BFE9D23A93BC}" dt="2025-09-18T17:18:09.086" v="2607" actId="6549"/>
        <pc:sldMkLst>
          <pc:docMk/>
          <pc:sldMk cId="2997849079" sldId="275"/>
        </pc:sldMkLst>
        <pc:spChg chg="add del">
          <ac:chgData name="Ellul, Claire" userId="894b6bf3-e655-4829-b2e1-b8a657de9538" providerId="ADAL" clId="{1D5F1F8F-B659-4FA0-8260-BFE9D23A93BC}" dt="2025-09-18T17:09:53.327" v="2393" actId="478"/>
          <ac:spMkLst>
            <pc:docMk/>
            <pc:sldMk cId="2997849079" sldId="275"/>
            <ac:spMk id="2" creationId="{2D90A12D-FF47-E643-E92A-CBAE89C924F9}"/>
          </ac:spMkLst>
        </pc:spChg>
        <pc:spChg chg="add">
          <ac:chgData name="Ellul, Claire" userId="894b6bf3-e655-4829-b2e1-b8a657de9538" providerId="ADAL" clId="{1D5F1F8F-B659-4FA0-8260-BFE9D23A93BC}" dt="2025-09-18T17:09:57.727" v="2394"/>
          <ac:spMkLst>
            <pc:docMk/>
            <pc:sldMk cId="2997849079" sldId="275"/>
            <ac:spMk id="3" creationId="{C625EE47-F7C6-4275-2C43-C9273A16078D}"/>
          </ac:spMkLst>
        </pc:spChg>
        <pc:spChg chg="add mod">
          <ac:chgData name="Ellul, Claire" userId="894b6bf3-e655-4829-b2e1-b8a657de9538" providerId="ADAL" clId="{1D5F1F8F-B659-4FA0-8260-BFE9D23A93BC}" dt="2025-09-18T17:18:09.086" v="2607" actId="6549"/>
          <ac:spMkLst>
            <pc:docMk/>
            <pc:sldMk cId="2997849079" sldId="275"/>
            <ac:spMk id="5" creationId="{78E35993-A818-CAB6-4376-9B6EB7BDB81F}"/>
          </ac:spMkLst>
        </pc:spChg>
        <pc:spChg chg="del">
          <ac:chgData name="Ellul, Claire" userId="894b6bf3-e655-4829-b2e1-b8a657de9538" providerId="ADAL" clId="{1D5F1F8F-B659-4FA0-8260-BFE9D23A93BC}" dt="2025-09-18T16:22:41.252" v="1624" actId="478"/>
          <ac:spMkLst>
            <pc:docMk/>
            <pc:sldMk cId="2997849079" sldId="275"/>
            <ac:spMk id="10" creationId="{BE8B4E55-7E86-5A45-92A8-3EC3680619E3}"/>
          </ac:spMkLst>
        </pc:spChg>
        <pc:spChg chg="mod">
          <ac:chgData name="Ellul, Claire" userId="894b6bf3-e655-4829-b2e1-b8a657de9538" providerId="ADAL" clId="{1D5F1F8F-B659-4FA0-8260-BFE9D23A93BC}" dt="2025-09-18T17:17:37.974" v="2594" actId="1035"/>
          <ac:spMkLst>
            <pc:docMk/>
            <pc:sldMk cId="2997849079" sldId="275"/>
            <ac:spMk id="12" creationId="{CA70AA5C-B56B-22DB-F2DF-F341AD3232A3}"/>
          </ac:spMkLst>
        </pc:spChg>
        <pc:spChg chg="mod">
          <ac:chgData name="Ellul, Claire" userId="894b6bf3-e655-4829-b2e1-b8a657de9538" providerId="ADAL" clId="{1D5F1F8F-B659-4FA0-8260-BFE9D23A93BC}" dt="2025-09-18T16:24:01.881" v="1755" actId="20577"/>
          <ac:spMkLst>
            <pc:docMk/>
            <pc:sldMk cId="2997849079" sldId="275"/>
            <ac:spMk id="13" creationId="{D9394456-CF52-986E-ABC7-4C6A4AF35A25}"/>
          </ac:spMkLst>
        </pc:spChg>
        <pc:picChg chg="add mod">
          <ac:chgData name="Ellul, Claire" userId="894b6bf3-e655-4829-b2e1-b8a657de9538" providerId="ADAL" clId="{1D5F1F8F-B659-4FA0-8260-BFE9D23A93BC}" dt="2025-09-18T17:10:03.864" v="2396" actId="1076"/>
          <ac:picMkLst>
            <pc:docMk/>
            <pc:sldMk cId="2997849079" sldId="275"/>
            <ac:picMk id="4" creationId="{8EAAC595-CB50-A426-0707-F35EEB916F21}"/>
          </ac:picMkLst>
        </pc:picChg>
      </pc:sldChg>
      <pc:sldChg chg="addSp delSp modSp add mod">
        <pc:chgData name="Ellul, Claire" userId="894b6bf3-e655-4829-b2e1-b8a657de9538" providerId="ADAL" clId="{1D5F1F8F-B659-4FA0-8260-BFE9D23A93BC}" dt="2025-09-18T16:57:59.212" v="2278" actId="20577"/>
        <pc:sldMkLst>
          <pc:docMk/>
          <pc:sldMk cId="595158848" sldId="276"/>
        </pc:sldMkLst>
        <pc:spChg chg="mod">
          <ac:chgData name="Ellul, Claire" userId="894b6bf3-e655-4829-b2e1-b8a657de9538" providerId="ADAL" clId="{1D5F1F8F-B659-4FA0-8260-BFE9D23A93BC}" dt="2025-09-18T16:53:12.172" v="2116" actId="14100"/>
          <ac:spMkLst>
            <pc:docMk/>
            <pc:sldMk cId="595158848" sldId="276"/>
            <ac:spMk id="5" creationId="{7C3065C3-8915-E02C-5EA7-467DC176A980}"/>
          </ac:spMkLst>
        </pc:spChg>
        <pc:spChg chg="mod">
          <ac:chgData name="Ellul, Claire" userId="894b6bf3-e655-4829-b2e1-b8a657de9538" providerId="ADAL" clId="{1D5F1F8F-B659-4FA0-8260-BFE9D23A93BC}" dt="2025-09-18T16:57:59.212" v="2278" actId="20577"/>
          <ac:spMkLst>
            <pc:docMk/>
            <pc:sldMk cId="595158848" sldId="276"/>
            <ac:spMk id="6" creationId="{13CC5963-B311-29EB-8A10-BD15BAD8596A}"/>
          </ac:spMkLst>
        </pc:spChg>
        <pc:spChg chg="add mod">
          <ac:chgData name="Ellul, Claire" userId="894b6bf3-e655-4829-b2e1-b8a657de9538" providerId="ADAL" clId="{1D5F1F8F-B659-4FA0-8260-BFE9D23A93BC}" dt="2025-09-18T16:52:18.817" v="2022" actId="1076"/>
          <ac:spMkLst>
            <pc:docMk/>
            <pc:sldMk cId="595158848" sldId="276"/>
            <ac:spMk id="10" creationId="{525190D0-26A2-99FD-3265-3A4DA43EC768}"/>
          </ac:spMkLst>
        </pc:spChg>
        <pc:grpChg chg="del">
          <ac:chgData name="Ellul, Claire" userId="894b6bf3-e655-4829-b2e1-b8a657de9538" providerId="ADAL" clId="{1D5F1F8F-B659-4FA0-8260-BFE9D23A93BC}" dt="2025-09-18T16:50:06.795" v="1910" actId="478"/>
          <ac:grpSpMkLst>
            <pc:docMk/>
            <pc:sldMk cId="595158848" sldId="276"/>
            <ac:grpSpMk id="2" creationId="{56664560-1749-7856-B36C-FA9E39FD4061}"/>
          </ac:grpSpMkLst>
        </pc:grpChg>
        <pc:picChg chg="add mod">
          <ac:chgData name="Ellul, Claire" userId="894b6bf3-e655-4829-b2e1-b8a657de9538" providerId="ADAL" clId="{1D5F1F8F-B659-4FA0-8260-BFE9D23A93BC}" dt="2025-09-18T16:51:48.770" v="2016" actId="1076"/>
          <ac:picMkLst>
            <pc:docMk/>
            <pc:sldMk cId="595158848" sldId="276"/>
            <ac:picMk id="9" creationId="{EAA10459-B59C-150B-BA8F-198B035D9354}"/>
          </ac:picMkLst>
        </pc:picChg>
      </pc:sldChg>
      <pc:sldChg chg="addSp modSp add del mod setBg">
        <pc:chgData name="Ellul, Claire" userId="894b6bf3-e655-4829-b2e1-b8a657de9538" providerId="ADAL" clId="{1D5F1F8F-B659-4FA0-8260-BFE9D23A93BC}" dt="2025-09-18T17:05:32.549" v="2329" actId="2696"/>
        <pc:sldMkLst>
          <pc:docMk/>
          <pc:sldMk cId="250340497" sldId="277"/>
        </pc:sldMkLst>
        <pc:spChg chg="add mod">
          <ac:chgData name="Ellul, Claire" userId="894b6bf3-e655-4829-b2e1-b8a657de9538" providerId="ADAL" clId="{1D5F1F8F-B659-4FA0-8260-BFE9D23A93BC}" dt="2025-09-18T17:05:25.422" v="2285" actId="208"/>
          <ac:spMkLst>
            <pc:docMk/>
            <pc:sldMk cId="250340497" sldId="277"/>
            <ac:spMk id="2" creationId="{A67AA158-9332-9657-239C-03A022096501}"/>
          </ac:spMkLst>
        </pc:spChg>
        <pc:spChg chg="add mod">
          <ac:chgData name="Ellul, Claire" userId="894b6bf3-e655-4829-b2e1-b8a657de9538" providerId="ADAL" clId="{1D5F1F8F-B659-4FA0-8260-BFE9D23A93BC}" dt="2025-09-18T17:05:25.459" v="2293"/>
          <ac:spMkLst>
            <pc:docMk/>
            <pc:sldMk cId="250340497" sldId="277"/>
            <ac:spMk id="3" creationId="{460070EC-3629-8085-F256-B4EE7D4323A4}"/>
          </ac:spMkLst>
        </pc:spChg>
        <pc:spChg chg="add mod">
          <ac:chgData name="Ellul, Claire" userId="894b6bf3-e655-4829-b2e1-b8a657de9538" providerId="ADAL" clId="{1D5F1F8F-B659-4FA0-8260-BFE9D23A93BC}" dt="2025-09-18T17:05:26" v="2327" actId="27636"/>
          <ac:spMkLst>
            <pc:docMk/>
            <pc:sldMk cId="250340497" sldId="277"/>
            <ac:spMk id="4" creationId="{1273B0E0-3EB7-CE4C-06BD-E803C97B5C4E}"/>
          </ac:spMkLst>
        </pc:spChg>
        <pc:spChg chg="add mod">
          <ac:chgData name="Ellul, Claire" userId="894b6bf3-e655-4829-b2e1-b8a657de9538" providerId="ADAL" clId="{1D5F1F8F-B659-4FA0-8260-BFE9D23A93BC}" dt="2025-09-18T17:05:26.003" v="2328" actId="27636"/>
          <ac:spMkLst>
            <pc:docMk/>
            <pc:sldMk cId="250340497" sldId="277"/>
            <ac:spMk id="7" creationId="{3442C728-B2D6-872C-50E6-BFF6197BFC10}"/>
          </ac:spMkLst>
        </pc:spChg>
        <pc:picChg chg="add mod">
          <ac:chgData name="Ellul, Claire" userId="894b6bf3-e655-4829-b2e1-b8a657de9538" providerId="ADAL" clId="{1D5F1F8F-B659-4FA0-8260-BFE9D23A93BC}" dt="2025-09-18T17:05:25.767" v="2308"/>
          <ac:picMkLst>
            <pc:docMk/>
            <pc:sldMk cId="250340497" sldId="277"/>
            <ac:picMk id="6" creationId="{26123B5D-6C9B-3275-73A9-BA951DEFEE35}"/>
          </ac:picMkLst>
        </pc:picChg>
        <pc:picChg chg="add mod">
          <ac:chgData name="Ellul, Claire" userId="894b6bf3-e655-4829-b2e1-b8a657de9538" providerId="ADAL" clId="{1D5F1F8F-B659-4FA0-8260-BFE9D23A93BC}" dt="2025-09-18T17:05:25.879" v="2326"/>
          <ac:picMkLst>
            <pc:docMk/>
            <pc:sldMk cId="250340497" sldId="277"/>
            <ac:picMk id="9" creationId="{1DE5A3D6-70D0-BD88-5759-9D5D300C7FE7}"/>
          </ac:picMkLst>
        </pc:picChg>
      </pc:sldChg>
      <pc:sldChg chg="add del">
        <pc:chgData name="Ellul, Claire" userId="894b6bf3-e655-4829-b2e1-b8a657de9538" providerId="ADAL" clId="{1D5F1F8F-B659-4FA0-8260-BFE9D23A93BC}" dt="2025-09-18T16:50:16.181" v="2013"/>
        <pc:sldMkLst>
          <pc:docMk/>
          <pc:sldMk cId="1849022469" sldId="277"/>
        </pc:sldMkLst>
      </pc:sldChg>
      <pc:sldChg chg="modSp add mod ord setBg">
        <pc:chgData name="Ellul, Claire" userId="894b6bf3-e655-4829-b2e1-b8a657de9538" providerId="ADAL" clId="{1D5F1F8F-B659-4FA0-8260-BFE9D23A93BC}" dt="2025-09-18T17:13:51.305" v="2552" actId="255"/>
        <pc:sldMkLst>
          <pc:docMk/>
          <pc:sldMk cId="2354724586" sldId="277"/>
        </pc:sldMkLst>
        <pc:spChg chg="mod">
          <ac:chgData name="Ellul, Claire" userId="894b6bf3-e655-4829-b2e1-b8a657de9538" providerId="ADAL" clId="{1D5F1F8F-B659-4FA0-8260-BFE9D23A93BC}" dt="2025-09-18T17:13:51.305" v="2552" actId="255"/>
          <ac:spMkLst>
            <pc:docMk/>
            <pc:sldMk cId="2354724586" sldId="277"/>
            <ac:spMk id="3" creationId="{460070EC-3629-8085-F256-B4EE7D4323A4}"/>
          </ac:spMkLst>
        </pc:spChg>
      </pc:sldChg>
      <pc:sldChg chg="addSp modSp add mod setBg">
        <pc:chgData name="Ellul, Claire" userId="894b6bf3-e655-4829-b2e1-b8a657de9538" providerId="ADAL" clId="{1D5F1F8F-B659-4FA0-8260-BFE9D23A93BC}" dt="2025-09-18T17:06:38.535" v="2380" actId="27636"/>
        <pc:sldMkLst>
          <pc:docMk/>
          <pc:sldMk cId="2356292064" sldId="278"/>
        </pc:sldMkLst>
        <pc:spChg chg="add mod">
          <ac:chgData name="Ellul, Claire" userId="894b6bf3-e655-4829-b2e1-b8a657de9538" providerId="ADAL" clId="{1D5F1F8F-B659-4FA0-8260-BFE9D23A93BC}" dt="2025-09-18T17:06:38.183" v="2337" actId="208"/>
          <ac:spMkLst>
            <pc:docMk/>
            <pc:sldMk cId="2356292064" sldId="278"/>
            <ac:spMk id="2" creationId="{935DAA11-41A0-491A-EE19-B36C2D4E5D93}"/>
          </ac:spMkLst>
        </pc:spChg>
        <pc:spChg chg="add mod">
          <ac:chgData name="Ellul, Claire" userId="894b6bf3-e655-4829-b2e1-b8a657de9538" providerId="ADAL" clId="{1D5F1F8F-B659-4FA0-8260-BFE9D23A93BC}" dt="2025-09-18T17:06:38.195" v="2345"/>
          <ac:spMkLst>
            <pc:docMk/>
            <pc:sldMk cId="2356292064" sldId="278"/>
            <ac:spMk id="3" creationId="{3F390FDE-702A-328F-4078-7B36995160C6}"/>
          </ac:spMkLst>
        </pc:spChg>
        <pc:spChg chg="add mod">
          <ac:chgData name="Ellul, Claire" userId="894b6bf3-e655-4829-b2e1-b8a657de9538" providerId="ADAL" clId="{1D5F1F8F-B659-4FA0-8260-BFE9D23A93BC}" dt="2025-09-18T17:06:38.531" v="2379" actId="27636"/>
          <ac:spMkLst>
            <pc:docMk/>
            <pc:sldMk cId="2356292064" sldId="278"/>
            <ac:spMk id="4" creationId="{C86AE77A-FAC3-A6AB-1200-AB3E19EC4545}"/>
          </ac:spMkLst>
        </pc:spChg>
        <pc:spChg chg="add mod">
          <ac:chgData name="Ellul, Claire" userId="894b6bf3-e655-4829-b2e1-b8a657de9538" providerId="ADAL" clId="{1D5F1F8F-B659-4FA0-8260-BFE9D23A93BC}" dt="2025-09-18T17:06:38.535" v="2380" actId="27636"/>
          <ac:spMkLst>
            <pc:docMk/>
            <pc:sldMk cId="2356292064" sldId="278"/>
            <ac:spMk id="7" creationId="{15C78AC4-552B-8244-7066-3031E402EC4A}"/>
          </ac:spMkLst>
        </pc:spChg>
        <pc:picChg chg="add mod">
          <ac:chgData name="Ellul, Claire" userId="894b6bf3-e655-4829-b2e1-b8a657de9538" providerId="ADAL" clId="{1D5F1F8F-B659-4FA0-8260-BFE9D23A93BC}" dt="2025-09-18T17:06:38.361" v="2360"/>
          <ac:picMkLst>
            <pc:docMk/>
            <pc:sldMk cId="2356292064" sldId="278"/>
            <ac:picMk id="6" creationId="{60637C82-0F6D-844A-1E0B-5BC7803B6397}"/>
          </ac:picMkLst>
        </pc:picChg>
        <pc:picChg chg="add mod">
          <ac:chgData name="Ellul, Claire" userId="894b6bf3-e655-4829-b2e1-b8a657de9538" providerId="ADAL" clId="{1D5F1F8F-B659-4FA0-8260-BFE9D23A93BC}" dt="2025-09-18T17:06:38.438" v="2378"/>
          <ac:picMkLst>
            <pc:docMk/>
            <pc:sldMk cId="2356292064" sldId="278"/>
            <ac:picMk id="9" creationId="{096E1034-32B5-59BD-3092-ABF108916315}"/>
          </ac:picMkLst>
        </pc:picChg>
      </pc:sldChg>
      <pc:sldChg chg="addSp modSp add mod setBg">
        <pc:chgData name="Ellul, Claire" userId="894b6bf3-e655-4829-b2e1-b8a657de9538" providerId="ADAL" clId="{1D5F1F8F-B659-4FA0-8260-BFE9D23A93BC}" dt="2025-09-18T17:27:38.337" v="2798" actId="27636"/>
        <pc:sldMkLst>
          <pc:docMk/>
          <pc:sldMk cId="2620631381" sldId="279"/>
        </pc:sldMkLst>
        <pc:spChg chg="add mod">
          <ac:chgData name="Ellul, Claire" userId="894b6bf3-e655-4829-b2e1-b8a657de9538" providerId="ADAL" clId="{1D5F1F8F-B659-4FA0-8260-BFE9D23A93BC}" dt="2025-09-18T17:27:37.825" v="2755" actId="208"/>
          <ac:spMkLst>
            <pc:docMk/>
            <pc:sldMk cId="2620631381" sldId="279"/>
            <ac:spMk id="2" creationId="{4B21519D-63FA-7A30-3DB9-6CF613EDBCAA}"/>
          </ac:spMkLst>
        </pc:spChg>
        <pc:spChg chg="add mod">
          <ac:chgData name="Ellul, Claire" userId="894b6bf3-e655-4829-b2e1-b8a657de9538" providerId="ADAL" clId="{1D5F1F8F-B659-4FA0-8260-BFE9D23A93BC}" dt="2025-09-18T17:27:37.845" v="2763"/>
          <ac:spMkLst>
            <pc:docMk/>
            <pc:sldMk cId="2620631381" sldId="279"/>
            <ac:spMk id="3" creationId="{9B912B9E-2245-F913-297A-B38D8CC89F00}"/>
          </ac:spMkLst>
        </pc:spChg>
        <pc:spChg chg="add mod">
          <ac:chgData name="Ellul, Claire" userId="894b6bf3-e655-4829-b2e1-b8a657de9538" providerId="ADAL" clId="{1D5F1F8F-B659-4FA0-8260-BFE9D23A93BC}" dt="2025-09-18T17:27:38.333" v="2797" actId="27636"/>
          <ac:spMkLst>
            <pc:docMk/>
            <pc:sldMk cId="2620631381" sldId="279"/>
            <ac:spMk id="4" creationId="{2591D0BA-E967-C240-2A03-F92B580BA307}"/>
          </ac:spMkLst>
        </pc:spChg>
        <pc:spChg chg="add mod">
          <ac:chgData name="Ellul, Claire" userId="894b6bf3-e655-4829-b2e1-b8a657de9538" providerId="ADAL" clId="{1D5F1F8F-B659-4FA0-8260-BFE9D23A93BC}" dt="2025-09-18T17:27:38.337" v="2798" actId="27636"/>
          <ac:spMkLst>
            <pc:docMk/>
            <pc:sldMk cId="2620631381" sldId="279"/>
            <ac:spMk id="7" creationId="{BCF3A58F-51CF-F8F0-1F95-659062F46C78}"/>
          </ac:spMkLst>
        </pc:spChg>
        <pc:picChg chg="add mod">
          <ac:chgData name="Ellul, Claire" userId="894b6bf3-e655-4829-b2e1-b8a657de9538" providerId="ADAL" clId="{1D5F1F8F-B659-4FA0-8260-BFE9D23A93BC}" dt="2025-09-18T17:27:38.099" v="2778"/>
          <ac:picMkLst>
            <pc:docMk/>
            <pc:sldMk cId="2620631381" sldId="279"/>
            <ac:picMk id="6" creationId="{304C6FE8-43C5-4807-1922-079FA028855B}"/>
          </ac:picMkLst>
        </pc:picChg>
        <pc:picChg chg="add mod">
          <ac:chgData name="Ellul, Claire" userId="894b6bf3-e655-4829-b2e1-b8a657de9538" providerId="ADAL" clId="{1D5F1F8F-B659-4FA0-8260-BFE9D23A93BC}" dt="2025-09-18T17:27:38.233" v="2796"/>
          <ac:picMkLst>
            <pc:docMk/>
            <pc:sldMk cId="2620631381" sldId="279"/>
            <ac:picMk id="9" creationId="{83EE7AD3-C145-F32B-5D28-24D118726AAC}"/>
          </ac:picMkLst>
        </pc:picChg>
      </pc:sldChg>
      <pc:sldChg chg="addSp modSp add mod setBg">
        <pc:chgData name="Ellul, Claire" userId="894b6bf3-e655-4829-b2e1-b8a657de9538" providerId="ADAL" clId="{1D5F1F8F-B659-4FA0-8260-BFE9D23A93BC}" dt="2025-09-18T17:34:26.401" v="2849" actId="255"/>
        <pc:sldMkLst>
          <pc:docMk/>
          <pc:sldMk cId="1309677581" sldId="280"/>
        </pc:sldMkLst>
        <pc:spChg chg="add mod">
          <ac:chgData name="Ellul, Claire" userId="894b6bf3-e655-4829-b2e1-b8a657de9538" providerId="ADAL" clId="{1D5F1F8F-B659-4FA0-8260-BFE9D23A93BC}" dt="2025-09-18T17:34:09.541" v="2805" actId="208"/>
          <ac:spMkLst>
            <pc:docMk/>
            <pc:sldMk cId="1309677581" sldId="280"/>
            <ac:spMk id="2" creationId="{3B21B618-6105-9D01-170A-B6F8BDB28399}"/>
          </ac:spMkLst>
        </pc:spChg>
        <pc:spChg chg="add mod">
          <ac:chgData name="Ellul, Claire" userId="894b6bf3-e655-4829-b2e1-b8a657de9538" providerId="ADAL" clId="{1D5F1F8F-B659-4FA0-8260-BFE9D23A93BC}" dt="2025-09-18T17:34:26.401" v="2849" actId="255"/>
          <ac:spMkLst>
            <pc:docMk/>
            <pc:sldMk cId="1309677581" sldId="280"/>
            <ac:spMk id="3" creationId="{3FCC0545-0735-B082-D489-92A5DF89E66B}"/>
          </ac:spMkLst>
        </pc:spChg>
        <pc:spChg chg="add mod">
          <ac:chgData name="Ellul, Claire" userId="894b6bf3-e655-4829-b2e1-b8a657de9538" providerId="ADAL" clId="{1D5F1F8F-B659-4FA0-8260-BFE9D23A93BC}" dt="2025-09-18T17:34:09.818" v="2848" actId="27636"/>
          <ac:spMkLst>
            <pc:docMk/>
            <pc:sldMk cId="1309677581" sldId="280"/>
            <ac:spMk id="4" creationId="{3D84CB83-63B8-1FE7-E576-D2DAF24EB2BC}"/>
          </ac:spMkLst>
        </pc:spChg>
        <pc:spChg chg="add mod">
          <ac:chgData name="Ellul, Claire" userId="894b6bf3-e655-4829-b2e1-b8a657de9538" providerId="ADAL" clId="{1D5F1F8F-B659-4FA0-8260-BFE9D23A93BC}" dt="2025-09-18T17:34:09.811" v="2847" actId="27636"/>
          <ac:spMkLst>
            <pc:docMk/>
            <pc:sldMk cId="1309677581" sldId="280"/>
            <ac:spMk id="7" creationId="{5B474DBC-235B-A8C0-61D0-1F0E1739FB07}"/>
          </ac:spMkLst>
        </pc:spChg>
        <pc:picChg chg="add mod">
          <ac:chgData name="Ellul, Claire" userId="894b6bf3-e655-4829-b2e1-b8a657de9538" providerId="ADAL" clId="{1D5F1F8F-B659-4FA0-8260-BFE9D23A93BC}" dt="2025-09-18T17:34:09.657" v="2828"/>
          <ac:picMkLst>
            <pc:docMk/>
            <pc:sldMk cId="1309677581" sldId="280"/>
            <ac:picMk id="6" creationId="{B6DE742F-4299-E3B9-6355-2F7693E3ED29}"/>
          </ac:picMkLst>
        </pc:picChg>
        <pc:picChg chg="add mod">
          <ac:chgData name="Ellul, Claire" userId="894b6bf3-e655-4829-b2e1-b8a657de9538" providerId="ADAL" clId="{1D5F1F8F-B659-4FA0-8260-BFE9D23A93BC}" dt="2025-09-18T17:34:09.738" v="2846"/>
          <ac:picMkLst>
            <pc:docMk/>
            <pc:sldMk cId="1309677581" sldId="280"/>
            <ac:picMk id="9" creationId="{8B437ACE-7888-D910-858B-EE177389FEEC}"/>
          </ac:picMkLst>
        </pc:picChg>
      </pc:sldChg>
      <pc:sldChg chg="add del">
        <pc:chgData name="Ellul, Claire" userId="894b6bf3-e655-4829-b2e1-b8a657de9538" providerId="ADAL" clId="{1D5F1F8F-B659-4FA0-8260-BFE9D23A93BC}" dt="2025-09-18T12:52:02.072" v="942"/>
        <pc:sldMkLst>
          <pc:docMk/>
          <pc:sldMk cId="1547052733"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14963"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078663" y="0"/>
            <a:ext cx="5414962" cy="352425"/>
          </a:xfrm>
          <a:prstGeom prst="rect">
            <a:avLst/>
          </a:prstGeom>
        </p:spPr>
        <p:txBody>
          <a:bodyPr vert="horz" lIns="91440" tIns="45720" rIns="91440" bIns="45720" rtlCol="0"/>
          <a:lstStyle>
            <a:lvl1pPr algn="r">
              <a:defRPr sz="1200"/>
            </a:lvl1pPr>
          </a:lstStyle>
          <a:p>
            <a:fld id="{29FB719F-4E05-C14F-8F67-D35AD6B52A18}" type="datetimeFigureOut">
              <a:rPr lang="en-US" smtClean="0"/>
              <a:t>9/19/2025</a:t>
            </a:fld>
            <a:endParaRPr lang="en-US"/>
          </a:p>
        </p:txBody>
      </p:sp>
      <p:sp>
        <p:nvSpPr>
          <p:cNvPr id="4" name="Slide Image Placeholder 3"/>
          <p:cNvSpPr>
            <a:spLocks noGrp="1" noRot="1" noChangeAspect="1"/>
          </p:cNvSpPr>
          <p:nvPr>
            <p:ph type="sldImg" idx="2"/>
          </p:nvPr>
        </p:nvSpPr>
        <p:spPr>
          <a:xfrm>
            <a:off x="4138613" y="879475"/>
            <a:ext cx="4219575" cy="2374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49363" y="3386138"/>
            <a:ext cx="9998075" cy="27701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83375"/>
            <a:ext cx="5414963"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078663" y="6683375"/>
            <a:ext cx="5414962" cy="352425"/>
          </a:xfrm>
          <a:prstGeom prst="rect">
            <a:avLst/>
          </a:prstGeom>
        </p:spPr>
        <p:txBody>
          <a:bodyPr vert="horz" lIns="91440" tIns="45720" rIns="91440" bIns="45720" rtlCol="0" anchor="b"/>
          <a:lstStyle>
            <a:lvl1pPr algn="r">
              <a:defRPr sz="1200"/>
            </a:lvl1pPr>
          </a:lstStyle>
          <a:p>
            <a:fld id="{71A459B3-D411-C642-B47A-BC57C77ED6A9}" type="slidenum">
              <a:rPr lang="en-US" smtClean="0"/>
              <a:t>‹#›</a:t>
            </a:fld>
            <a:endParaRPr lang="en-US"/>
          </a:p>
        </p:txBody>
      </p:sp>
    </p:spTree>
    <p:extLst>
      <p:ext uri="{BB962C8B-B14F-4D97-AF65-F5344CB8AC3E}">
        <p14:creationId xmlns:p14="http://schemas.microsoft.com/office/powerpoint/2010/main" val="86190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459B3-D411-C642-B47A-BC57C77ED6A9}" type="slidenum">
              <a:rPr lang="en-US" smtClean="0"/>
              <a:t>1</a:t>
            </a:fld>
            <a:endParaRPr lang="en-US"/>
          </a:p>
        </p:txBody>
      </p:sp>
    </p:spTree>
    <p:extLst>
      <p:ext uri="{BB962C8B-B14F-4D97-AF65-F5344CB8AC3E}">
        <p14:creationId xmlns:p14="http://schemas.microsoft.com/office/powerpoint/2010/main" val="112845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459B3-D411-C642-B47A-BC57C77ED6A9}" type="slidenum">
              <a:rPr lang="en-US" smtClean="0"/>
              <a:t>3</a:t>
            </a:fld>
            <a:endParaRPr lang="en-US"/>
          </a:p>
        </p:txBody>
      </p:sp>
    </p:spTree>
    <p:extLst>
      <p:ext uri="{BB962C8B-B14F-4D97-AF65-F5344CB8AC3E}">
        <p14:creationId xmlns:p14="http://schemas.microsoft.com/office/powerpoint/2010/main" val="349311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8AF6D-8B48-76D8-2DE1-EB92AB79C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1B221-4046-D57B-E500-A0E55252F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3705A-1C4D-9ACD-35EE-0D866643F5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DCEC3A-7CFF-39D0-1619-9F553341317A}"/>
              </a:ext>
            </a:extLst>
          </p:cNvPr>
          <p:cNvSpPr>
            <a:spLocks noGrp="1"/>
          </p:cNvSpPr>
          <p:nvPr>
            <p:ph type="sldNum" sz="quarter" idx="5"/>
          </p:nvPr>
        </p:nvSpPr>
        <p:spPr/>
        <p:txBody>
          <a:bodyPr/>
          <a:lstStyle/>
          <a:p>
            <a:fld id="{71A459B3-D411-C642-B47A-BC57C77ED6A9}" type="slidenum">
              <a:rPr lang="en-US" smtClean="0"/>
              <a:t>10</a:t>
            </a:fld>
            <a:endParaRPr lang="en-US"/>
          </a:p>
        </p:txBody>
      </p:sp>
    </p:spTree>
    <p:extLst>
      <p:ext uri="{BB962C8B-B14F-4D97-AF65-F5344CB8AC3E}">
        <p14:creationId xmlns:p14="http://schemas.microsoft.com/office/powerpoint/2010/main" val="212350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0E8C5-7112-CD3D-C0CC-E03F666D6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BD856-83C1-EE1D-EAA5-A033ED7D7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0CCB5-2E49-E1BB-6D41-70290FD7CB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96D9A8-D406-9D6D-CA11-854B1F2BD284}"/>
              </a:ext>
            </a:extLst>
          </p:cNvPr>
          <p:cNvSpPr>
            <a:spLocks noGrp="1"/>
          </p:cNvSpPr>
          <p:nvPr>
            <p:ph type="sldNum" sz="quarter" idx="5"/>
          </p:nvPr>
        </p:nvSpPr>
        <p:spPr/>
        <p:txBody>
          <a:bodyPr/>
          <a:lstStyle/>
          <a:p>
            <a:fld id="{71A459B3-D411-C642-B47A-BC57C77ED6A9}" type="slidenum">
              <a:rPr lang="en-US" smtClean="0"/>
              <a:t>11</a:t>
            </a:fld>
            <a:endParaRPr lang="en-US"/>
          </a:p>
        </p:txBody>
      </p:sp>
    </p:spTree>
    <p:extLst>
      <p:ext uri="{BB962C8B-B14F-4D97-AF65-F5344CB8AC3E}">
        <p14:creationId xmlns:p14="http://schemas.microsoft.com/office/powerpoint/2010/main" val="280520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UCL </a:t>
            </a:r>
            <a:r>
              <a:rPr lang="en-US" err="1"/>
              <a:t>ACCoRD</a:t>
            </a:r>
            <a:r>
              <a:rPr lang="en-US"/>
              <a:t> Community</a:t>
            </a:r>
          </a:p>
          <a:p>
            <a:endParaRPr lang="en-US"/>
          </a:p>
          <a:p>
            <a:endParaRPr lang="en-US"/>
          </a:p>
          <a:p>
            <a:endParaRPr lang="en-US"/>
          </a:p>
          <a:p>
            <a:endParaRPr lang="en-US"/>
          </a:p>
          <a:p>
            <a:endParaRPr lang="en-US"/>
          </a:p>
          <a:p>
            <a:pPr marL="342900" lvl="4" indent="-342900">
              <a:buFont typeface="Arial" panose="020B0604020202020204" pitchFamily="34" charset="0"/>
              <a:buChar char="•"/>
            </a:pPr>
            <a:r>
              <a:rPr lang="en-US" sz="2400"/>
              <a:t>keep up to date with the project</a:t>
            </a:r>
          </a:p>
          <a:p>
            <a:pPr marL="342900" lvl="6" indent="-342900">
              <a:buFont typeface="Arial" panose="020B0604020202020204" pitchFamily="34" charset="0"/>
              <a:buChar char="•"/>
            </a:pPr>
            <a:r>
              <a:rPr lang="en-US" sz="2400"/>
              <a:t>make sure your voice and expertise is included in the evidence gathering process</a:t>
            </a:r>
          </a:p>
          <a:p>
            <a:endParaRPr lang="en-GB"/>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develop the research data contracting framework based on our evidence</a:t>
            </a:r>
          </a:p>
          <a:p>
            <a:endParaRPr lang="en-GB"/>
          </a:p>
        </p:txBody>
      </p:sp>
      <p:sp>
        <p:nvSpPr>
          <p:cNvPr id="4" name="Slide Number Placeholder 3"/>
          <p:cNvSpPr>
            <a:spLocks noGrp="1"/>
          </p:cNvSpPr>
          <p:nvPr>
            <p:ph type="sldNum" sz="quarter" idx="5"/>
          </p:nvPr>
        </p:nvSpPr>
        <p:spPr/>
        <p:txBody>
          <a:bodyPr/>
          <a:lstStyle/>
          <a:p>
            <a:fld id="{71A459B3-D411-C642-B47A-BC57C77ED6A9}" type="slidenum">
              <a:rPr lang="en-US" smtClean="0"/>
              <a:t>12</a:t>
            </a:fld>
            <a:endParaRPr lang="en-US"/>
          </a:p>
        </p:txBody>
      </p:sp>
    </p:spTree>
    <p:extLst>
      <p:ext uri="{BB962C8B-B14F-4D97-AF65-F5344CB8AC3E}">
        <p14:creationId xmlns:p14="http://schemas.microsoft.com/office/powerpoint/2010/main" val="194348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37260" y="2181098"/>
            <a:ext cx="10622280" cy="738664"/>
          </a:xfrm>
          <a:prstGeom prst="rect">
            <a:avLst/>
          </a:prstGeom>
        </p:spPr>
        <p:txBody>
          <a:bodyPr wrap="square" lIns="0" tIns="0" rIns="0" bIns="0">
            <a:spAutoFit/>
          </a:bodyPr>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subTitle" idx="4"/>
          </p:nvPr>
        </p:nvSpPr>
        <p:spPr>
          <a:xfrm>
            <a:off x="1874520" y="3940048"/>
            <a:ext cx="8747760" cy="1758950"/>
          </a:xfrm>
          <a:prstGeom prst="rect">
            <a:avLst/>
          </a:prstGeom>
        </p:spPr>
        <p:txBody>
          <a:bodyPr wrap="square" lIns="0" tIns="0" rIns="0" bIns="0">
            <a:spAutoFit/>
          </a:bodyPr>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p:txBody>
          <a:bodyPr lIns="0" tIns="0" rIns="0" bIns="0"/>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sz="half" idx="2"/>
          </p:nvPr>
        </p:nvSpPr>
        <p:spPr>
          <a:xfrm>
            <a:off x="624840" y="1618234"/>
            <a:ext cx="5436108" cy="464362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292833" y="1321173"/>
            <a:ext cx="3576954" cy="461665"/>
          </a:xfrm>
          <a:prstGeom prst="rect">
            <a:avLst/>
          </a:prstGeom>
        </p:spPr>
        <p:txBody>
          <a:bodyPr wrap="square" lIns="0" tIns="0" rIns="0" bIns="0">
            <a:spAutoFit/>
          </a:bodyPr>
          <a:lstStyle>
            <a:lvl1pPr>
              <a:defRPr sz="3000" b="1" i="0">
                <a:solidFill>
                  <a:srgbClr val="0084FF"/>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C8066D-D09B-7B88-CE33-7778BE901C81}"/>
              </a:ext>
            </a:extLst>
          </p:cNvPr>
          <p:cNvSpPr>
            <a:spLocks noGrp="1"/>
          </p:cNvSpPr>
          <p:nvPr>
            <p:ph type="ftr" sz="quarter" idx="10"/>
          </p:nvPr>
        </p:nvSpPr>
        <p:spPr/>
        <p:txBody>
          <a:bodyPr/>
          <a:lstStyle/>
          <a:p>
            <a:endParaRPr lang="en-GB"/>
          </a:p>
        </p:txBody>
      </p:sp>
      <p:sp>
        <p:nvSpPr>
          <p:cNvPr id="3" name="Date Placeholder 2">
            <a:extLst>
              <a:ext uri="{FF2B5EF4-FFF2-40B4-BE49-F238E27FC236}">
                <a16:creationId xmlns:a16="http://schemas.microsoft.com/office/drawing/2014/main" id="{922B8E87-C477-2B25-CA88-F349A0774DCC}"/>
              </a:ext>
            </a:extLst>
          </p:cNvPr>
          <p:cNvSpPr>
            <a:spLocks noGrp="1"/>
          </p:cNvSpPr>
          <p:nvPr>
            <p:ph type="dt" sz="half" idx="11"/>
          </p:nvPr>
        </p:nvSpPr>
        <p:spPr/>
        <p:txBody>
          <a:bodyPr/>
          <a:lstStyle/>
          <a:p>
            <a:fld id="{1D8BD707-D9CF-40AE-B4C6-C98DA3205C09}" type="datetimeFigureOut">
              <a:rPr lang="en-US" smtClean="0"/>
              <a:t>9/19/2025</a:t>
            </a:fld>
            <a:endParaRPr lang="en-US"/>
          </a:p>
        </p:txBody>
      </p:sp>
      <p:sp>
        <p:nvSpPr>
          <p:cNvPr id="4" name="Slide Number Placeholder 3">
            <a:extLst>
              <a:ext uri="{FF2B5EF4-FFF2-40B4-BE49-F238E27FC236}">
                <a16:creationId xmlns:a16="http://schemas.microsoft.com/office/drawing/2014/main" id="{B24BDE16-A002-06C2-473D-B996960829F1}"/>
              </a:ext>
            </a:extLst>
          </p:cNvPr>
          <p:cNvSpPr>
            <a:spLocks noGrp="1"/>
          </p:cNvSpPr>
          <p:nvPr>
            <p:ph type="sldNum" sz="quarter" idx="12"/>
          </p:nvPr>
        </p:nvSpPr>
        <p:spPr/>
        <p:txBody>
          <a:bodyPr/>
          <a:lstStyle/>
          <a:p>
            <a:pPr marL="12700">
              <a:lnSpc>
                <a:spcPct val="100000"/>
              </a:lnSpc>
              <a:spcBef>
                <a:spcPts val="155"/>
              </a:spcBef>
            </a:pPr>
            <a:fld id="{81D60167-4931-47E6-BA6A-407CBD079E47}" type="slidenum">
              <a:rPr lang="en-GB" spc="-25" smtClean="0"/>
              <a:t>‹#›</a:t>
            </a:fld>
            <a:endParaRPr lang="en-GB" spc="-25"/>
          </a:p>
        </p:txBody>
      </p:sp>
    </p:spTree>
    <p:extLst>
      <p:ext uri="{BB962C8B-B14F-4D97-AF65-F5344CB8AC3E}">
        <p14:creationId xmlns:p14="http://schemas.microsoft.com/office/powerpoint/2010/main" val="642507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767" y="373757"/>
            <a:ext cx="5611667" cy="738664"/>
          </a:xfrm>
          <a:prstGeom prst="rect">
            <a:avLst/>
          </a:prstGeom>
        </p:spPr>
        <p:txBody>
          <a:bodyPr wrap="square" lIns="0" tIns="0" rIns="0" bIns="0">
            <a:spAutoFit/>
          </a:bodyPr>
          <a:lstStyle>
            <a:lvl1pPr>
              <a:defRPr sz="4800" b="0" i="0">
                <a:solidFill>
                  <a:srgbClr val="0A2133"/>
                </a:solidFill>
                <a:latin typeface="Readex Pro Medium"/>
                <a:cs typeface="Readex Pro Medium"/>
              </a:defRPr>
            </a:lvl1pPr>
          </a:lstStyle>
          <a:p>
            <a:endParaRPr/>
          </a:p>
        </p:txBody>
      </p:sp>
      <p:sp>
        <p:nvSpPr>
          <p:cNvPr id="3" name="Holder 3"/>
          <p:cNvSpPr>
            <a:spLocks noGrp="1"/>
          </p:cNvSpPr>
          <p:nvPr>
            <p:ph type="body" idx="1"/>
          </p:nvPr>
        </p:nvSpPr>
        <p:spPr>
          <a:xfrm>
            <a:off x="595299" y="2673076"/>
            <a:ext cx="5171440" cy="1752600"/>
          </a:xfrm>
          <a:prstGeom prst="rect">
            <a:avLst/>
          </a:prstGeom>
        </p:spPr>
        <p:txBody>
          <a:bodyPr wrap="square" lIns="0" tIns="0" rIns="0" bIns="0">
            <a:spAutoFit/>
          </a:bodyPr>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a:xfrm>
            <a:off x="4248912" y="6543294"/>
            <a:ext cx="3998976" cy="35179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24840" y="6543294"/>
            <a:ext cx="2874264" cy="35179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6" name="Holder 6"/>
          <p:cNvSpPr>
            <a:spLocks noGrp="1"/>
          </p:cNvSpPr>
          <p:nvPr>
            <p:ph type="sldNum" sz="quarter" idx="7"/>
          </p:nvPr>
        </p:nvSpPr>
        <p:spPr>
          <a:xfrm>
            <a:off x="12080106" y="6604000"/>
            <a:ext cx="226695" cy="22669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b="1" i="0">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inyurl.com/accord-survey-uc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sv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6.xml"/><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6.xm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3.sv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6.xml"/><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5.sv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6.xml"/><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alphaModFix amt="75000"/>
          </a:blip>
          <a:stretch>
            <a:fillRect/>
          </a:stretch>
        </p:blipFill>
        <p:spPr>
          <a:xfrm>
            <a:off x="0" y="-1"/>
            <a:ext cx="12496800" cy="7035800"/>
          </a:xfrm>
          <a:prstGeom prst="rect">
            <a:avLst/>
          </a:prstGeom>
        </p:spPr>
      </p:pic>
      <p:sp>
        <p:nvSpPr>
          <p:cNvPr id="3" name="object 3"/>
          <p:cNvSpPr txBox="1"/>
          <p:nvPr/>
        </p:nvSpPr>
        <p:spPr>
          <a:xfrm>
            <a:off x="538700" y="2565400"/>
            <a:ext cx="11958100" cy="2909130"/>
          </a:xfrm>
          <a:prstGeom prst="rect">
            <a:avLst/>
          </a:prstGeom>
        </p:spPr>
        <p:txBody>
          <a:bodyPr vert="horz" wrap="square" lIns="0" tIns="173355" rIns="0" bIns="0" rtlCol="0" anchor="t">
            <a:spAutoFit/>
          </a:bodyPr>
          <a:lstStyle/>
          <a:p>
            <a:pPr marL="12700" marR="5080">
              <a:lnSpc>
                <a:spcPts val="6680"/>
              </a:lnSpc>
              <a:spcBef>
                <a:spcPts val="1365"/>
              </a:spcBef>
            </a:pPr>
            <a:r>
              <a:rPr lang="en-US" sz="6600" b="1" err="1">
                <a:solidFill>
                  <a:srgbClr val="59AFFF"/>
                </a:solidFill>
                <a:latin typeface="Arial"/>
                <a:cs typeface="Arial"/>
              </a:rPr>
              <a:t>ACCoRD</a:t>
            </a:r>
            <a:r>
              <a:rPr lang="en-US" sz="6600" b="1">
                <a:solidFill>
                  <a:srgbClr val="59AFFF"/>
                </a:solidFill>
                <a:latin typeface="Arial"/>
                <a:cs typeface="Arial"/>
              </a:rPr>
              <a:t> – A Community for Contract Regulation for Data</a:t>
            </a:r>
            <a:endParaRPr sz="6600" b="1">
              <a:solidFill>
                <a:srgbClr val="59AFFF"/>
              </a:solidFill>
              <a:latin typeface="Arial"/>
              <a:cs typeface="Arial"/>
            </a:endParaRPr>
          </a:p>
          <a:p>
            <a:pPr marL="70485">
              <a:lnSpc>
                <a:spcPct val="100000"/>
              </a:lnSpc>
              <a:spcBef>
                <a:spcPts val="940"/>
              </a:spcBef>
            </a:pPr>
            <a:r>
              <a:rPr lang="en-US" sz="2550" b="1">
                <a:solidFill>
                  <a:srgbClr val="FFFFFF"/>
                </a:solidFill>
                <a:latin typeface="Arial"/>
                <a:cs typeface="Arial"/>
              </a:rPr>
              <a:t>Dr Claire Ellul</a:t>
            </a:r>
          </a:p>
          <a:p>
            <a:pPr marL="70485">
              <a:lnSpc>
                <a:spcPct val="100000"/>
              </a:lnSpc>
              <a:spcBef>
                <a:spcPts val="940"/>
              </a:spcBef>
            </a:pPr>
            <a:r>
              <a:rPr lang="en-US" sz="2550" b="1">
                <a:solidFill>
                  <a:srgbClr val="FFFFFF"/>
                </a:solidFill>
                <a:latin typeface="Arial"/>
                <a:cs typeface="Arial"/>
              </a:rPr>
              <a:t>Dr Michelle Harricharan</a:t>
            </a:r>
            <a:endParaRPr sz="2550" b="1">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7C652D2-1174-F08A-50F6-7AFB6030A867}"/>
              </a:ext>
            </a:extLst>
          </p:cNvPr>
          <p:cNvGrpSpPr/>
          <p:nvPr/>
        </p:nvGrpSpPr>
        <p:grpSpPr>
          <a:xfrm>
            <a:off x="11186109" y="5852109"/>
            <a:ext cx="752475" cy="746760"/>
            <a:chOff x="11186109" y="5852109"/>
            <a:chExt cx="752475" cy="746760"/>
          </a:xfrm>
        </p:grpSpPr>
        <p:sp>
          <p:nvSpPr>
            <p:cNvPr id="5" name="object 5"/>
            <p:cNvSpPr/>
            <p:nvPr/>
          </p:nvSpPr>
          <p:spPr>
            <a:xfrm>
              <a:off x="11186109" y="5852109"/>
              <a:ext cx="752475" cy="746760"/>
            </a:xfrm>
            <a:custGeom>
              <a:avLst/>
              <a:gdLst/>
              <a:ahLst/>
              <a:cxnLst/>
              <a:rect l="l" t="t" r="r" b="b"/>
              <a:pathLst>
                <a:path w="752475" h="746759">
                  <a:moveTo>
                    <a:pt x="751890" y="0"/>
                  </a:moveTo>
                  <a:lnTo>
                    <a:pt x="0" y="0"/>
                  </a:lnTo>
                  <a:lnTo>
                    <a:pt x="0" y="746239"/>
                  </a:lnTo>
                  <a:lnTo>
                    <a:pt x="751890" y="746239"/>
                  </a:lnTo>
                  <a:lnTo>
                    <a:pt x="751890" y="0"/>
                  </a:lnTo>
                  <a:close/>
                </a:path>
              </a:pathLst>
            </a:custGeom>
            <a:solidFill>
              <a:srgbClr val="FFFFFF"/>
            </a:solidFill>
          </p:spPr>
          <p:txBody>
            <a:bodyPr wrap="square" lIns="0" tIns="0" rIns="0" bIns="0" rtlCol="0"/>
            <a:lstStyle/>
            <a:p>
              <a:endParaRPr/>
            </a:p>
          </p:txBody>
        </p:sp>
        <p:sp>
          <p:nvSpPr>
            <p:cNvPr id="6" name="object 6"/>
            <p:cNvSpPr/>
            <p:nvPr/>
          </p:nvSpPr>
          <p:spPr>
            <a:xfrm>
              <a:off x="11269584" y="5935586"/>
              <a:ext cx="582930" cy="582295"/>
            </a:xfrm>
            <a:custGeom>
              <a:avLst/>
              <a:gdLst/>
              <a:ahLst/>
              <a:cxnLst/>
              <a:rect l="l" t="t" r="r" b="b"/>
              <a:pathLst>
                <a:path w="582929" h="582295">
                  <a:moveTo>
                    <a:pt x="582333" y="0"/>
                  </a:moveTo>
                  <a:lnTo>
                    <a:pt x="495287" y="0"/>
                  </a:lnTo>
                  <a:lnTo>
                    <a:pt x="378205" y="124713"/>
                  </a:lnTo>
                  <a:lnTo>
                    <a:pt x="378205" y="0"/>
                  </a:lnTo>
                  <a:lnTo>
                    <a:pt x="209207" y="0"/>
                  </a:lnTo>
                  <a:lnTo>
                    <a:pt x="209207" y="165430"/>
                  </a:lnTo>
                  <a:lnTo>
                    <a:pt x="204602" y="188999"/>
                  </a:lnTo>
                  <a:lnTo>
                    <a:pt x="191838" y="206600"/>
                  </a:lnTo>
                  <a:lnTo>
                    <a:pt x="172490" y="217615"/>
                  </a:lnTo>
                  <a:lnTo>
                    <a:pt x="148132" y="221424"/>
                  </a:lnTo>
                  <a:lnTo>
                    <a:pt x="123768" y="217686"/>
                  </a:lnTo>
                  <a:lnTo>
                    <a:pt x="104416" y="206790"/>
                  </a:lnTo>
                  <a:lnTo>
                    <a:pt x="91650" y="189213"/>
                  </a:lnTo>
                  <a:lnTo>
                    <a:pt x="87045" y="165430"/>
                  </a:lnTo>
                  <a:lnTo>
                    <a:pt x="87045" y="0"/>
                  </a:lnTo>
                  <a:lnTo>
                    <a:pt x="0" y="0"/>
                  </a:lnTo>
                  <a:lnTo>
                    <a:pt x="0" y="166458"/>
                  </a:lnTo>
                  <a:lnTo>
                    <a:pt x="10451" y="216501"/>
                  </a:lnTo>
                  <a:lnTo>
                    <a:pt x="38560" y="254134"/>
                  </a:lnTo>
                  <a:lnTo>
                    <a:pt x="79456" y="278978"/>
                  </a:lnTo>
                  <a:lnTo>
                    <a:pt x="128269" y="290652"/>
                  </a:lnTo>
                  <a:lnTo>
                    <a:pt x="0" y="290652"/>
                  </a:lnTo>
                  <a:lnTo>
                    <a:pt x="0" y="581825"/>
                  </a:lnTo>
                  <a:lnTo>
                    <a:pt x="87045" y="581825"/>
                  </a:lnTo>
                  <a:lnTo>
                    <a:pt x="87045" y="473913"/>
                  </a:lnTo>
                  <a:lnTo>
                    <a:pt x="125221" y="473913"/>
                  </a:lnTo>
                  <a:lnTo>
                    <a:pt x="205651" y="581825"/>
                  </a:lnTo>
                  <a:lnTo>
                    <a:pt x="582333" y="581825"/>
                  </a:lnTo>
                  <a:lnTo>
                    <a:pt x="582333" y="523290"/>
                  </a:lnTo>
                  <a:lnTo>
                    <a:pt x="480529" y="523290"/>
                  </a:lnTo>
                  <a:lnTo>
                    <a:pt x="480529" y="349707"/>
                  </a:lnTo>
                  <a:lnTo>
                    <a:pt x="582333" y="349707"/>
                  </a:lnTo>
                  <a:lnTo>
                    <a:pt x="582333" y="272846"/>
                  </a:lnTo>
                  <a:lnTo>
                    <a:pt x="457619" y="145072"/>
                  </a:lnTo>
                  <a:lnTo>
                    <a:pt x="582333" y="17818"/>
                  </a:lnTo>
                  <a:lnTo>
                    <a:pt x="582333" y="0"/>
                  </a:lnTo>
                  <a:close/>
                </a:path>
              </a:pathLst>
            </a:custGeom>
            <a:solidFill>
              <a:srgbClr val="1E1E5C"/>
            </a:solidFill>
          </p:spPr>
          <p:txBody>
            <a:bodyPr wrap="square" lIns="0" tIns="0" rIns="0" bIns="0" rtlCol="0"/>
            <a:lstStyle/>
            <a:p>
              <a:endParaRPr/>
            </a:p>
          </p:txBody>
        </p:sp>
        <p:sp>
          <p:nvSpPr>
            <p:cNvPr id="7" name="object 7"/>
            <p:cNvSpPr/>
            <p:nvPr/>
          </p:nvSpPr>
          <p:spPr>
            <a:xfrm>
              <a:off x="11647792" y="6102038"/>
              <a:ext cx="117475" cy="125095"/>
            </a:xfrm>
            <a:custGeom>
              <a:avLst/>
              <a:gdLst/>
              <a:ahLst/>
              <a:cxnLst/>
              <a:rect l="l" t="t" r="r" b="b"/>
              <a:pathLst>
                <a:path w="117475" h="125095">
                  <a:moveTo>
                    <a:pt x="0" y="0"/>
                  </a:moveTo>
                  <a:lnTo>
                    <a:pt x="0" y="124713"/>
                  </a:lnTo>
                  <a:lnTo>
                    <a:pt x="117081" y="124713"/>
                  </a:lnTo>
                  <a:lnTo>
                    <a:pt x="0"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11356629" y="6137671"/>
              <a:ext cx="306437" cy="361928"/>
            </a:xfrm>
            <a:prstGeom prst="rect">
              <a:avLst/>
            </a:prstGeom>
          </p:spPr>
        </p:pic>
      </p:grpSp>
      <p:grpSp>
        <p:nvGrpSpPr>
          <p:cNvPr id="16" name="Group 15">
            <a:extLst>
              <a:ext uri="{FF2B5EF4-FFF2-40B4-BE49-F238E27FC236}">
                <a16:creationId xmlns:a16="http://schemas.microsoft.com/office/drawing/2014/main" id="{38A1EC69-6E19-C730-47FA-D35C330498B9}"/>
              </a:ext>
            </a:extLst>
          </p:cNvPr>
          <p:cNvGrpSpPr/>
          <p:nvPr/>
        </p:nvGrpSpPr>
        <p:grpSpPr>
          <a:xfrm>
            <a:off x="614437" y="532902"/>
            <a:ext cx="4189863" cy="1079532"/>
            <a:chOff x="614437" y="532902"/>
            <a:chExt cx="4189863" cy="1079532"/>
          </a:xfrm>
        </p:grpSpPr>
        <p:pic>
          <p:nvPicPr>
            <p:cNvPr id="11" name="Picture 10">
              <a:extLst>
                <a:ext uri="{FF2B5EF4-FFF2-40B4-BE49-F238E27FC236}">
                  <a16:creationId xmlns:a16="http://schemas.microsoft.com/office/drawing/2014/main" id="{12C1C438-D79D-E757-9882-9AF5CCC45456}"/>
                </a:ext>
              </a:extLst>
            </p:cNvPr>
            <p:cNvPicPr>
              <a:picLocks noChangeAspect="1"/>
            </p:cNvPicPr>
            <p:nvPr/>
          </p:nvPicPr>
          <p:blipFill>
            <a:blip r:embed="rId5"/>
            <a:stretch>
              <a:fillRect/>
            </a:stretch>
          </p:blipFill>
          <p:spPr>
            <a:xfrm>
              <a:off x="1908700" y="622300"/>
              <a:ext cx="2895600" cy="876300"/>
            </a:xfrm>
            <a:prstGeom prst="rect">
              <a:avLst/>
            </a:prstGeom>
          </p:spPr>
        </p:pic>
        <p:pic>
          <p:nvPicPr>
            <p:cNvPr id="15" name="Picture 14">
              <a:extLst>
                <a:ext uri="{FF2B5EF4-FFF2-40B4-BE49-F238E27FC236}">
                  <a16:creationId xmlns:a16="http://schemas.microsoft.com/office/drawing/2014/main" id="{981CC5BA-04E2-17A2-6031-8DFBC4B137F2}"/>
                </a:ext>
              </a:extLst>
            </p:cNvPr>
            <p:cNvPicPr>
              <a:picLocks noChangeAspect="1"/>
            </p:cNvPicPr>
            <p:nvPr/>
          </p:nvPicPr>
          <p:blipFill>
            <a:blip r:embed="rId6"/>
            <a:stretch>
              <a:fillRect/>
            </a:stretch>
          </p:blipFill>
          <p:spPr>
            <a:xfrm>
              <a:off x="614437" y="532902"/>
              <a:ext cx="1070610" cy="1079532"/>
            </a:xfrm>
            <a:prstGeom prst="rect">
              <a:avLst/>
            </a:prstGeom>
          </p:spPr>
        </p:pic>
      </p:grpSp>
      <p:sp>
        <p:nvSpPr>
          <p:cNvPr id="14" name="TextBox 13">
            <a:extLst>
              <a:ext uri="{FF2B5EF4-FFF2-40B4-BE49-F238E27FC236}">
                <a16:creationId xmlns:a16="http://schemas.microsoft.com/office/drawing/2014/main" id="{95BDD535-3567-FC39-0A82-37CC60871BBC}"/>
              </a:ext>
            </a:extLst>
          </p:cNvPr>
          <p:cNvSpPr txBox="1"/>
          <p:nvPr/>
        </p:nvSpPr>
        <p:spPr>
          <a:xfrm>
            <a:off x="8854091" y="748625"/>
            <a:ext cx="30792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chemeClr val="bg1"/>
                </a:solidFill>
                <a:latin typeface="Arial"/>
                <a:cs typeface="Arial"/>
              </a:rPr>
              <a:t>Autumn Conference </a:t>
            </a:r>
            <a:endParaRPr lang="en-US" sz="2000">
              <a:solidFill>
                <a:schemeClr val="bg1"/>
              </a:solidFill>
            </a:endParaRPr>
          </a:p>
          <a:p>
            <a:pPr algn="r"/>
            <a:r>
              <a:rPr lang="en-US" sz="2000" b="1">
                <a:solidFill>
                  <a:schemeClr val="bg1"/>
                </a:solidFill>
                <a:latin typeface="Arial"/>
                <a:cs typeface="Arial"/>
              </a:rPr>
              <a:t>22-23 September 2025</a:t>
            </a:r>
            <a:r>
              <a:rPr lang="en-US" b="1">
                <a:solidFill>
                  <a:schemeClr val="bg1"/>
                </a:solidFill>
                <a:latin typeface="Arial"/>
                <a:cs typeface="Arial"/>
              </a:rPr>
              <a:t> </a:t>
            </a:r>
            <a:endParaRPr lang="en-US">
              <a:solidFill>
                <a:schemeClr val="bg1"/>
              </a:solidFill>
            </a:endParaRPr>
          </a:p>
        </p:txBody>
      </p:sp>
      <p:sp>
        <p:nvSpPr>
          <p:cNvPr id="17" name="Rectangle 16">
            <a:extLst>
              <a:ext uri="{FF2B5EF4-FFF2-40B4-BE49-F238E27FC236}">
                <a16:creationId xmlns:a16="http://schemas.microsoft.com/office/drawing/2014/main" id="{8739DE26-5963-C2B6-4014-231A3DAA103C}"/>
              </a:ext>
            </a:extLst>
          </p:cNvPr>
          <p:cNvSpPr/>
          <p:nvPr/>
        </p:nvSpPr>
        <p:spPr>
          <a:xfrm>
            <a:off x="1066207" y="6094781"/>
            <a:ext cx="2809107" cy="711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a:extLst>
              <a:ext uri="{FF2B5EF4-FFF2-40B4-BE49-F238E27FC236}">
                <a16:creationId xmlns:a16="http://schemas.microsoft.com/office/drawing/2014/main" id="{A15F8D69-F3D8-1A89-ED04-437C1F7121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83" y="5759135"/>
            <a:ext cx="3566403" cy="1047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47684-5716-FC07-5EBE-46513D43A2CB}"/>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1F90E36D-6396-3141-991D-5502EB77AA4A}"/>
              </a:ext>
            </a:extLst>
          </p:cNvPr>
          <p:cNvSpPr txBox="1"/>
          <p:nvPr/>
        </p:nvSpPr>
        <p:spPr>
          <a:xfrm>
            <a:off x="604566" y="1625473"/>
            <a:ext cx="4710384" cy="4898777"/>
          </a:xfrm>
          <a:prstGeom prst="rect">
            <a:avLst/>
          </a:prstGeom>
        </p:spPr>
        <p:txBody>
          <a:bodyPr vert="horz" wrap="square" lIns="0" tIns="12700" rIns="0" bIns="0" rtlCol="0" anchor="t">
            <a:spAutoFit/>
          </a:bodyPr>
          <a:lstStyle/>
          <a:p>
            <a:pPr marL="12700">
              <a:lnSpc>
                <a:spcPts val="3400"/>
              </a:lnSpc>
              <a:spcBef>
                <a:spcPts val="100"/>
              </a:spcBef>
            </a:pPr>
            <a:r>
              <a:rPr lang="en-US" sz="3000" b="1">
                <a:solidFill>
                  <a:srgbClr val="0084FF"/>
                </a:solidFill>
                <a:latin typeface="Arial"/>
                <a:cs typeface="Arial"/>
              </a:rPr>
              <a:t>Complete our Questionnaire</a:t>
            </a:r>
          </a:p>
          <a:p>
            <a:pPr marL="12700">
              <a:lnSpc>
                <a:spcPts val="3400"/>
              </a:lnSpc>
              <a:spcBef>
                <a:spcPts val="100"/>
              </a:spcBef>
            </a:pPr>
            <a:endParaRPr lang="en-US" sz="3000" b="1">
              <a:solidFill>
                <a:srgbClr val="0084FF"/>
              </a:solidFill>
              <a:latin typeface="Arial"/>
              <a:cs typeface="Arial"/>
            </a:endParaRPr>
          </a:p>
          <a:p>
            <a:pPr marL="12700">
              <a:lnSpc>
                <a:spcPts val="3400"/>
              </a:lnSpc>
              <a:spcBef>
                <a:spcPts val="100"/>
              </a:spcBef>
            </a:pPr>
            <a:r>
              <a:rPr lang="en-US" sz="3000" b="1">
                <a:solidFill>
                  <a:srgbClr val="0084FF"/>
                </a:solidFill>
                <a:latin typeface="Arial"/>
                <a:cs typeface="Arial"/>
              </a:rPr>
              <a:t>Stakeholder identification</a:t>
            </a:r>
          </a:p>
          <a:p>
            <a:pPr marL="12700">
              <a:lnSpc>
                <a:spcPts val="3400"/>
              </a:lnSpc>
              <a:spcBef>
                <a:spcPts val="100"/>
              </a:spcBef>
            </a:pPr>
            <a:r>
              <a:rPr lang="en-US" sz="3000" b="1">
                <a:solidFill>
                  <a:srgbClr val="0084FF"/>
                </a:solidFill>
                <a:latin typeface="Arial"/>
                <a:cs typeface="Arial"/>
              </a:rPr>
              <a:t>Best practice</a:t>
            </a:r>
          </a:p>
          <a:p>
            <a:pPr marL="12700">
              <a:lnSpc>
                <a:spcPts val="3400"/>
              </a:lnSpc>
              <a:spcBef>
                <a:spcPts val="100"/>
              </a:spcBef>
            </a:pPr>
            <a:r>
              <a:rPr lang="en-US" sz="3000" b="1">
                <a:solidFill>
                  <a:srgbClr val="0084FF"/>
                </a:solidFill>
                <a:latin typeface="Arial"/>
                <a:cs typeface="Arial"/>
              </a:rPr>
              <a:t>Challenges</a:t>
            </a:r>
          </a:p>
          <a:p>
            <a:pPr marL="12700">
              <a:lnSpc>
                <a:spcPts val="3400"/>
              </a:lnSpc>
              <a:spcBef>
                <a:spcPts val="100"/>
              </a:spcBef>
            </a:pPr>
            <a:r>
              <a:rPr lang="en-US" sz="3000" b="1">
                <a:solidFill>
                  <a:srgbClr val="0084FF"/>
                </a:solidFill>
                <a:latin typeface="Arial"/>
                <a:cs typeface="Arial"/>
              </a:rPr>
              <a:t>Community formation</a:t>
            </a:r>
          </a:p>
          <a:p>
            <a:pPr marL="12700">
              <a:lnSpc>
                <a:spcPts val="3400"/>
              </a:lnSpc>
              <a:spcBef>
                <a:spcPts val="100"/>
              </a:spcBef>
            </a:pPr>
            <a:endParaRPr lang="en-US" sz="3000" b="1">
              <a:solidFill>
                <a:srgbClr val="0084FF"/>
              </a:solidFill>
              <a:latin typeface="Arial"/>
              <a:cs typeface="Arial"/>
            </a:endParaRPr>
          </a:p>
          <a:p>
            <a:pPr marL="12700">
              <a:lnSpc>
                <a:spcPts val="3400"/>
              </a:lnSpc>
              <a:spcBef>
                <a:spcPts val="100"/>
              </a:spcBef>
            </a:pPr>
            <a:r>
              <a:rPr lang="en-US" sz="3000" b="1">
                <a:solidFill>
                  <a:srgbClr val="0084FF"/>
                </a:solidFill>
                <a:latin typeface="Arial"/>
                <a:cs typeface="Arial"/>
              </a:rPr>
              <a:t>(Identifying topics for future </a:t>
            </a:r>
            <a:r>
              <a:rPr lang="en-US" sz="3000" b="1" err="1">
                <a:solidFill>
                  <a:srgbClr val="0084FF"/>
                </a:solidFill>
                <a:latin typeface="Arial"/>
                <a:cs typeface="Arial"/>
              </a:rPr>
              <a:t>ACCoRD</a:t>
            </a:r>
            <a:r>
              <a:rPr lang="en-US" sz="3000" b="1">
                <a:solidFill>
                  <a:srgbClr val="0084FF"/>
                </a:solidFill>
                <a:latin typeface="Arial"/>
                <a:cs typeface="Arial"/>
              </a:rPr>
              <a:t> workshops)</a:t>
            </a:r>
          </a:p>
        </p:txBody>
      </p:sp>
      <p:sp>
        <p:nvSpPr>
          <p:cNvPr id="11" name="object 11">
            <a:extLst>
              <a:ext uri="{FF2B5EF4-FFF2-40B4-BE49-F238E27FC236}">
                <a16:creationId xmlns:a16="http://schemas.microsoft.com/office/drawing/2014/main" id="{AA2F4CB8-8122-ACD6-938D-13F110F8FC4E}"/>
              </a:ext>
            </a:extLst>
          </p:cNvPr>
          <p:cNvSpPr txBox="1"/>
          <p:nvPr/>
        </p:nvSpPr>
        <p:spPr>
          <a:xfrm>
            <a:off x="602009" y="3069220"/>
            <a:ext cx="5408045" cy="793728"/>
          </a:xfrm>
          <a:prstGeom prst="rect">
            <a:avLst/>
          </a:prstGeom>
        </p:spPr>
        <p:txBody>
          <a:bodyPr vert="horz" wrap="square" lIns="0" tIns="14400" rIns="0" bIns="0" rtlCol="0" anchor="t">
            <a:spAutoFit/>
          </a:bodyPr>
          <a:lstStyle/>
          <a:p>
            <a:pPr marL="12700">
              <a:lnSpc>
                <a:spcPts val="3400"/>
              </a:lnSpc>
              <a:spcBef>
                <a:spcPts val="2200"/>
              </a:spcBef>
            </a:pPr>
            <a:endParaRPr sz="3000" b="1">
              <a:latin typeface="Arial" panose="020B0604020202020204" pitchFamily="34" charset="0"/>
              <a:cs typeface="Arial" panose="020B0604020202020204" pitchFamily="34" charset="0"/>
            </a:endParaRPr>
          </a:p>
          <a:p>
            <a:pPr marL="12700" marR="900430">
              <a:lnSpc>
                <a:spcPct val="105000"/>
              </a:lnSpc>
              <a:spcBef>
                <a:spcPts val="800"/>
              </a:spcBef>
            </a:pPr>
            <a:endParaRPr sz="1600">
              <a:solidFill>
                <a:srgbClr val="0A2133"/>
              </a:solidFill>
              <a:latin typeface="Arial"/>
              <a:cs typeface="Arial"/>
            </a:endParaRPr>
          </a:p>
        </p:txBody>
      </p:sp>
      <p:sp>
        <p:nvSpPr>
          <p:cNvPr id="13" name="object 13">
            <a:extLst>
              <a:ext uri="{FF2B5EF4-FFF2-40B4-BE49-F238E27FC236}">
                <a16:creationId xmlns:a16="http://schemas.microsoft.com/office/drawing/2014/main" id="{0308B5D2-FB8F-CE93-4F46-39CAF61F342F}"/>
              </a:ext>
            </a:extLst>
          </p:cNvPr>
          <p:cNvSpPr txBox="1">
            <a:spLocks noGrp="1"/>
          </p:cNvSpPr>
          <p:nvPr>
            <p:ph type="title"/>
          </p:nvPr>
        </p:nvSpPr>
        <p:spPr>
          <a:xfrm>
            <a:off x="604566" y="545233"/>
            <a:ext cx="11346518" cy="751488"/>
          </a:xfrm>
          <a:prstGeom prst="rect">
            <a:avLst/>
          </a:prstGeom>
        </p:spPr>
        <p:txBody>
          <a:bodyPr vert="horz" wrap="square" lIns="0" tIns="12700" rIns="0" bIns="0" rtlCol="0">
            <a:spAutoFit/>
          </a:bodyPr>
          <a:lstStyle/>
          <a:p>
            <a:pPr marL="12700">
              <a:lnSpc>
                <a:spcPct val="100000"/>
              </a:lnSpc>
              <a:spcBef>
                <a:spcPts val="100"/>
              </a:spcBef>
            </a:pPr>
            <a:r>
              <a:rPr lang="en-US"/>
              <a:t>How you can help ..</a:t>
            </a:r>
            <a:endParaRPr/>
          </a:p>
        </p:txBody>
      </p:sp>
      <p:sp>
        <p:nvSpPr>
          <p:cNvPr id="14" name="object 14">
            <a:extLst>
              <a:ext uri="{FF2B5EF4-FFF2-40B4-BE49-F238E27FC236}">
                <a16:creationId xmlns:a16="http://schemas.microsoft.com/office/drawing/2014/main" id="{DE66C5B6-46E1-93F3-FCB5-42E75AE9692D}"/>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15" name="object 15">
            <a:extLst>
              <a:ext uri="{FF2B5EF4-FFF2-40B4-BE49-F238E27FC236}">
                <a16:creationId xmlns:a16="http://schemas.microsoft.com/office/drawing/2014/main" id="{218904BC-C6A3-C98E-9E1D-C54868432EF1}"/>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10</a:t>
            </a:fld>
            <a:endParaRPr spc="-25">
              <a:solidFill>
                <a:schemeClr val="bg1"/>
              </a:solidFill>
            </a:endParaRPr>
          </a:p>
        </p:txBody>
      </p:sp>
      <p:sp>
        <p:nvSpPr>
          <p:cNvPr id="2" name="TextBox 1">
            <a:extLst>
              <a:ext uri="{FF2B5EF4-FFF2-40B4-BE49-F238E27FC236}">
                <a16:creationId xmlns:a16="http://schemas.microsoft.com/office/drawing/2014/main" id="{8490A458-3ED5-9B68-92CC-D3C5857A2AF0}"/>
              </a:ext>
            </a:extLst>
          </p:cNvPr>
          <p:cNvSpPr txBox="1"/>
          <p:nvPr/>
        </p:nvSpPr>
        <p:spPr>
          <a:xfrm>
            <a:off x="7612566" y="6154918"/>
            <a:ext cx="3877985" cy="369332"/>
          </a:xfrm>
          <a:prstGeom prst="rect">
            <a:avLst/>
          </a:prstGeom>
          <a:noFill/>
        </p:spPr>
        <p:txBody>
          <a:bodyPr wrap="none" rtlCol="0">
            <a:spAutoFit/>
          </a:bodyPr>
          <a:lstStyle/>
          <a:p>
            <a:r>
              <a:rPr lang="en-GB">
                <a:hlinkClick r:id="rId3"/>
              </a:rPr>
              <a:t>https://tinyurl.com/accord-survey-ucl</a:t>
            </a:r>
            <a:endParaRPr lang="en-GB"/>
          </a:p>
        </p:txBody>
      </p:sp>
      <p:pic>
        <p:nvPicPr>
          <p:cNvPr id="4" name="Picture 3">
            <a:extLst>
              <a:ext uri="{FF2B5EF4-FFF2-40B4-BE49-F238E27FC236}">
                <a16:creationId xmlns:a16="http://schemas.microsoft.com/office/drawing/2014/main" id="{312D2786-2C14-54EF-E8A1-62D753E61162}"/>
              </a:ext>
            </a:extLst>
          </p:cNvPr>
          <p:cNvPicPr>
            <a:picLocks noChangeAspect="1"/>
          </p:cNvPicPr>
          <p:nvPr/>
        </p:nvPicPr>
        <p:blipFill>
          <a:blip r:embed="rId4"/>
          <a:stretch>
            <a:fillRect/>
          </a:stretch>
        </p:blipFill>
        <p:spPr>
          <a:xfrm>
            <a:off x="7408433" y="1791087"/>
            <a:ext cx="4286250" cy="4286250"/>
          </a:xfrm>
          <a:prstGeom prst="rect">
            <a:avLst/>
          </a:prstGeom>
        </p:spPr>
      </p:pic>
    </p:spTree>
    <p:extLst>
      <p:ext uri="{BB962C8B-B14F-4D97-AF65-F5344CB8AC3E}">
        <p14:creationId xmlns:p14="http://schemas.microsoft.com/office/powerpoint/2010/main" val="181398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1C530-B740-BFF7-2370-A1925107645E}"/>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ECC2E4B6-0CEB-C19B-E401-35246ABF2244}"/>
              </a:ext>
            </a:extLst>
          </p:cNvPr>
          <p:cNvSpPr txBox="1"/>
          <p:nvPr/>
        </p:nvSpPr>
        <p:spPr>
          <a:xfrm>
            <a:off x="602009" y="3069220"/>
            <a:ext cx="5408045" cy="793728"/>
          </a:xfrm>
          <a:prstGeom prst="rect">
            <a:avLst/>
          </a:prstGeom>
        </p:spPr>
        <p:txBody>
          <a:bodyPr vert="horz" wrap="square" lIns="0" tIns="14400" rIns="0" bIns="0" rtlCol="0" anchor="t">
            <a:spAutoFit/>
          </a:bodyPr>
          <a:lstStyle/>
          <a:p>
            <a:pPr marL="12700">
              <a:lnSpc>
                <a:spcPts val="3400"/>
              </a:lnSpc>
              <a:spcBef>
                <a:spcPts val="2200"/>
              </a:spcBef>
            </a:pPr>
            <a:endParaRPr sz="3000" b="1">
              <a:latin typeface="Arial" panose="020B0604020202020204" pitchFamily="34" charset="0"/>
              <a:cs typeface="Arial" panose="020B0604020202020204" pitchFamily="34" charset="0"/>
            </a:endParaRPr>
          </a:p>
          <a:p>
            <a:pPr marL="12700" marR="900430">
              <a:lnSpc>
                <a:spcPct val="105000"/>
              </a:lnSpc>
              <a:spcBef>
                <a:spcPts val="800"/>
              </a:spcBef>
            </a:pPr>
            <a:endParaRPr sz="1600">
              <a:solidFill>
                <a:srgbClr val="0A2133"/>
              </a:solidFill>
              <a:latin typeface="Arial"/>
              <a:cs typeface="Arial"/>
            </a:endParaRPr>
          </a:p>
        </p:txBody>
      </p:sp>
      <p:sp>
        <p:nvSpPr>
          <p:cNvPr id="12" name="object 12">
            <a:extLst>
              <a:ext uri="{FF2B5EF4-FFF2-40B4-BE49-F238E27FC236}">
                <a16:creationId xmlns:a16="http://schemas.microsoft.com/office/drawing/2014/main" id="{CA70AA5C-B56B-22DB-F2DF-F341AD3232A3}"/>
              </a:ext>
            </a:extLst>
          </p:cNvPr>
          <p:cNvSpPr txBox="1">
            <a:spLocks noGrp="1"/>
          </p:cNvSpPr>
          <p:nvPr>
            <p:ph sz="half" idx="3"/>
          </p:nvPr>
        </p:nvSpPr>
        <p:spPr>
          <a:xfrm>
            <a:off x="6666690" y="815152"/>
            <a:ext cx="6360605" cy="5593839"/>
          </a:xfrm>
          <a:prstGeom prst="rect">
            <a:avLst/>
          </a:prstGeom>
        </p:spPr>
        <p:txBody>
          <a:bodyPr vert="horz" wrap="square" lIns="0" tIns="12700" rIns="0" bIns="0" rtlCol="0" anchor="t">
            <a:spAutoFit/>
          </a:bodyPr>
          <a:lstStyle/>
          <a:p>
            <a:pPr marL="12700" marR="1144270">
              <a:lnSpc>
                <a:spcPts val="3400"/>
              </a:lnSpc>
              <a:spcBef>
                <a:spcPts val="100"/>
              </a:spcBef>
            </a:pPr>
            <a:r>
              <a:rPr lang="en-US" sz="3200"/>
              <a:t>Participate in our first workshop</a:t>
            </a:r>
            <a:endParaRPr lang="en-US">
              <a:latin typeface="Arial"/>
              <a:cs typeface="Arial"/>
            </a:endParaRPr>
          </a:p>
          <a:p>
            <a:pPr marL="12700" marR="1144270">
              <a:lnSpc>
                <a:spcPts val="3400"/>
              </a:lnSpc>
              <a:spcBef>
                <a:spcPts val="100"/>
              </a:spcBef>
            </a:pPr>
            <a:endParaRPr lang="en-US">
              <a:latin typeface="Arial"/>
              <a:cs typeface="Arial"/>
            </a:endParaRPr>
          </a:p>
          <a:p>
            <a:pPr marL="12700" marR="1144270">
              <a:lnSpc>
                <a:spcPts val="3400"/>
              </a:lnSpc>
              <a:spcBef>
                <a:spcPts val="100"/>
              </a:spcBef>
            </a:pPr>
            <a:r>
              <a:rPr lang="en-US">
                <a:latin typeface="Arial"/>
                <a:cs typeface="Arial"/>
              </a:rPr>
              <a:t>Combining talks and break-out sessions </a:t>
            </a:r>
          </a:p>
          <a:p>
            <a:pPr marL="12700" marR="1144270">
              <a:lnSpc>
                <a:spcPts val="3400"/>
              </a:lnSpc>
              <a:spcBef>
                <a:spcPts val="100"/>
              </a:spcBef>
            </a:pPr>
            <a:endParaRPr lang="en-US">
              <a:latin typeface="Arial"/>
              <a:cs typeface="Arial"/>
            </a:endParaRPr>
          </a:p>
          <a:p>
            <a:pPr marL="12700" marR="1144270">
              <a:lnSpc>
                <a:spcPts val="3400"/>
              </a:lnSpc>
              <a:spcBef>
                <a:spcPts val="100"/>
              </a:spcBef>
            </a:pPr>
            <a:r>
              <a:rPr lang="en-US">
                <a:latin typeface="Arial"/>
                <a:cs typeface="Arial"/>
              </a:rPr>
              <a:t>22</a:t>
            </a:r>
            <a:r>
              <a:rPr lang="en-US" baseline="30000">
                <a:latin typeface="Arial"/>
                <a:cs typeface="Arial"/>
              </a:rPr>
              <a:t>nd</a:t>
            </a:r>
            <a:r>
              <a:rPr lang="en-US">
                <a:latin typeface="Arial"/>
                <a:cs typeface="Arial"/>
              </a:rPr>
              <a:t> October 2025</a:t>
            </a:r>
          </a:p>
          <a:p>
            <a:pPr marL="12700" marR="1144270">
              <a:lnSpc>
                <a:spcPts val="3400"/>
              </a:lnSpc>
              <a:spcBef>
                <a:spcPts val="100"/>
              </a:spcBef>
            </a:pPr>
            <a:r>
              <a:rPr lang="en-US">
                <a:latin typeface="Arial"/>
                <a:cs typeface="Arial"/>
              </a:rPr>
              <a:t>1.30pm – 5pm</a:t>
            </a:r>
          </a:p>
          <a:p>
            <a:pPr marL="12700" marR="1144270">
              <a:lnSpc>
                <a:spcPts val="3400"/>
              </a:lnSpc>
              <a:spcBef>
                <a:spcPts val="100"/>
              </a:spcBef>
            </a:pPr>
            <a:endParaRPr lang="en-US">
              <a:latin typeface="Arial"/>
              <a:cs typeface="Arial"/>
            </a:endParaRPr>
          </a:p>
          <a:p>
            <a:pPr marL="12700" marR="1144270">
              <a:lnSpc>
                <a:spcPts val="3400"/>
              </a:lnSpc>
              <a:spcBef>
                <a:spcPts val="100"/>
              </a:spcBef>
            </a:pPr>
            <a:r>
              <a:rPr lang="en-US">
                <a:latin typeface="Arial"/>
                <a:cs typeface="Arial"/>
              </a:rPr>
              <a:t>London (10 minutes from Kings Cross)</a:t>
            </a:r>
          </a:p>
          <a:p>
            <a:pPr marL="12700" marR="1144270">
              <a:lnSpc>
                <a:spcPts val="3400"/>
              </a:lnSpc>
              <a:spcBef>
                <a:spcPts val="100"/>
              </a:spcBef>
            </a:pPr>
            <a:endParaRPr lang="en-US" sz="1600" b="0">
              <a:solidFill>
                <a:srgbClr val="000000"/>
              </a:solidFill>
              <a:latin typeface="Arial"/>
              <a:cs typeface="Arial"/>
            </a:endParaRPr>
          </a:p>
          <a:p>
            <a:pPr algn="l"/>
            <a:endParaRPr lang="en-US" sz="1600" b="0">
              <a:solidFill>
                <a:srgbClr val="0A2133"/>
              </a:solidFill>
              <a:latin typeface="Arial"/>
              <a:cs typeface="Arial"/>
            </a:endParaRPr>
          </a:p>
        </p:txBody>
      </p:sp>
      <p:sp>
        <p:nvSpPr>
          <p:cNvPr id="13" name="object 13">
            <a:extLst>
              <a:ext uri="{FF2B5EF4-FFF2-40B4-BE49-F238E27FC236}">
                <a16:creationId xmlns:a16="http://schemas.microsoft.com/office/drawing/2014/main" id="{D9394456-CF52-986E-ABC7-4C6A4AF35A25}"/>
              </a:ext>
            </a:extLst>
          </p:cNvPr>
          <p:cNvSpPr txBox="1">
            <a:spLocks noGrp="1"/>
          </p:cNvSpPr>
          <p:nvPr>
            <p:ph type="title"/>
          </p:nvPr>
        </p:nvSpPr>
        <p:spPr>
          <a:xfrm>
            <a:off x="604566" y="545233"/>
            <a:ext cx="11346518" cy="751488"/>
          </a:xfrm>
          <a:prstGeom prst="rect">
            <a:avLst/>
          </a:prstGeom>
        </p:spPr>
        <p:txBody>
          <a:bodyPr vert="horz" wrap="square" lIns="0" tIns="12700" rIns="0" bIns="0" rtlCol="0">
            <a:spAutoFit/>
          </a:bodyPr>
          <a:lstStyle/>
          <a:p>
            <a:pPr marL="12700">
              <a:lnSpc>
                <a:spcPct val="100000"/>
              </a:lnSpc>
              <a:spcBef>
                <a:spcPts val="100"/>
              </a:spcBef>
            </a:pPr>
            <a:r>
              <a:rPr lang="en-US"/>
              <a:t>How you can help ..</a:t>
            </a:r>
            <a:endParaRPr/>
          </a:p>
        </p:txBody>
      </p:sp>
      <p:sp>
        <p:nvSpPr>
          <p:cNvPr id="14" name="object 14">
            <a:extLst>
              <a:ext uri="{FF2B5EF4-FFF2-40B4-BE49-F238E27FC236}">
                <a16:creationId xmlns:a16="http://schemas.microsoft.com/office/drawing/2014/main" id="{7F1E75A8-6D48-3F46-9ACC-BC1324BB57BA}"/>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15" name="object 15">
            <a:extLst>
              <a:ext uri="{FF2B5EF4-FFF2-40B4-BE49-F238E27FC236}">
                <a16:creationId xmlns:a16="http://schemas.microsoft.com/office/drawing/2014/main" id="{3730D31C-D2FF-B955-10E8-A96B89B101C7}"/>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11</a:t>
            </a:fld>
            <a:endParaRPr spc="-25">
              <a:solidFill>
                <a:schemeClr val="bg1"/>
              </a:solidFill>
            </a:endParaRPr>
          </a:p>
        </p:txBody>
      </p:sp>
      <p:sp>
        <p:nvSpPr>
          <p:cNvPr id="3" name="AutoShape 4">
            <a:extLst>
              <a:ext uri="{FF2B5EF4-FFF2-40B4-BE49-F238E27FC236}">
                <a16:creationId xmlns:a16="http://schemas.microsoft.com/office/drawing/2014/main" id="{C625EE47-F7C6-4275-2C43-C9273A16078D}"/>
              </a:ext>
            </a:extLst>
          </p:cNvPr>
          <p:cNvSpPr>
            <a:spLocks noChangeAspect="1" noChangeArrowheads="1"/>
          </p:cNvSpPr>
          <p:nvPr/>
        </p:nvSpPr>
        <p:spPr bwMode="auto">
          <a:xfrm>
            <a:off x="6096000" y="3365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8EAAC595-CB50-A426-0707-F35EEB916F21}"/>
              </a:ext>
            </a:extLst>
          </p:cNvPr>
          <p:cNvPicPr>
            <a:picLocks noChangeAspect="1"/>
          </p:cNvPicPr>
          <p:nvPr/>
        </p:nvPicPr>
        <p:blipFill>
          <a:blip r:embed="rId3"/>
          <a:stretch>
            <a:fillRect/>
          </a:stretch>
        </p:blipFill>
        <p:spPr>
          <a:xfrm>
            <a:off x="802888" y="1671627"/>
            <a:ext cx="4572000" cy="4572000"/>
          </a:xfrm>
          <a:prstGeom prst="rect">
            <a:avLst/>
          </a:prstGeom>
        </p:spPr>
      </p:pic>
      <p:sp>
        <p:nvSpPr>
          <p:cNvPr id="5" name="TextBox 4">
            <a:extLst>
              <a:ext uri="{FF2B5EF4-FFF2-40B4-BE49-F238E27FC236}">
                <a16:creationId xmlns:a16="http://schemas.microsoft.com/office/drawing/2014/main" id="{78E35993-A818-CAB6-4376-9B6EB7BDB81F}"/>
              </a:ext>
            </a:extLst>
          </p:cNvPr>
          <p:cNvSpPr txBox="1"/>
          <p:nvPr/>
        </p:nvSpPr>
        <p:spPr>
          <a:xfrm>
            <a:off x="1070517" y="6167401"/>
            <a:ext cx="3813865" cy="369332"/>
          </a:xfrm>
          <a:prstGeom prst="rect">
            <a:avLst/>
          </a:prstGeom>
          <a:noFill/>
        </p:spPr>
        <p:txBody>
          <a:bodyPr wrap="none" rtlCol="0">
            <a:spAutoFit/>
          </a:bodyPr>
          <a:lstStyle/>
          <a:p>
            <a:r>
              <a:rPr lang="en-GB"/>
              <a:t>https://tinyurl.com/accord-workshop</a:t>
            </a:r>
          </a:p>
        </p:txBody>
      </p:sp>
    </p:spTree>
    <p:extLst>
      <p:ext uri="{BB962C8B-B14F-4D97-AF65-F5344CB8AC3E}">
        <p14:creationId xmlns:p14="http://schemas.microsoft.com/office/powerpoint/2010/main" val="299784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767" y="373757"/>
            <a:ext cx="6300802" cy="912185"/>
          </a:xfrm>
          <a:prstGeom prst="rect">
            <a:avLst/>
          </a:prstGeom>
        </p:spPr>
        <p:txBody>
          <a:bodyPr vert="horz" wrap="square" lIns="0" tIns="171843" rIns="0" bIns="0" rtlCol="0">
            <a:spAutoFit/>
          </a:bodyPr>
          <a:lstStyle/>
          <a:p>
            <a:pPr marL="99060">
              <a:lnSpc>
                <a:spcPct val="100000"/>
              </a:lnSpc>
              <a:spcBef>
                <a:spcPts val="100"/>
              </a:spcBef>
            </a:pPr>
            <a:r>
              <a:rPr lang="en-US"/>
              <a:t>Join the Community</a:t>
            </a:r>
            <a:endParaRPr/>
          </a:p>
        </p:txBody>
      </p:sp>
      <p:sp>
        <p:nvSpPr>
          <p:cNvPr id="3" name="object 3"/>
          <p:cNvSpPr txBox="1"/>
          <p:nvPr/>
        </p:nvSpPr>
        <p:spPr>
          <a:xfrm>
            <a:off x="622228" y="1457452"/>
            <a:ext cx="6107185" cy="5975995"/>
          </a:xfrm>
          <a:prstGeom prst="rect">
            <a:avLst/>
          </a:prstGeom>
        </p:spPr>
        <p:txBody>
          <a:bodyPr vert="horz" wrap="square" lIns="0" tIns="12700" rIns="0" bIns="0" rtlCol="0">
            <a:spAutoFit/>
          </a:bodyPr>
          <a:lstStyle/>
          <a:p>
            <a:pPr marL="12700" marR="5080">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Sign up to join:</a:t>
            </a:r>
          </a:p>
          <a:p>
            <a:pPr marL="12700" marR="5080">
              <a:lnSpc>
                <a:spcPts val="3400"/>
              </a:lnSpc>
              <a:spcBef>
                <a:spcPts val="100"/>
              </a:spcBef>
            </a:pPr>
            <a:endParaRPr sz="3000" b="1">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3000">
                <a:solidFill>
                  <a:srgbClr val="0084FF"/>
                </a:solidFill>
                <a:latin typeface="Arial" panose="020B0604020202020204" pitchFamily="34" charset="0"/>
                <a:cs typeface="Arial" panose="020B0604020202020204" pitchFamily="34" charset="0"/>
              </a:rPr>
              <a:t>The </a:t>
            </a:r>
            <a:r>
              <a:rPr lang="en-US" sz="3000" b="1">
                <a:solidFill>
                  <a:srgbClr val="0084FF"/>
                </a:solidFill>
                <a:latin typeface="Arial" panose="020B0604020202020204" pitchFamily="34" charset="0"/>
                <a:cs typeface="Arial" panose="020B0604020202020204" pitchFamily="34" charset="0"/>
              </a:rPr>
              <a:t>UCL </a:t>
            </a:r>
            <a:r>
              <a:rPr lang="en-US" sz="3000" b="1" err="1">
                <a:solidFill>
                  <a:srgbClr val="0084FF"/>
                </a:solidFill>
                <a:latin typeface="Arial" panose="020B0604020202020204" pitchFamily="34" charset="0"/>
                <a:cs typeface="Arial" panose="020B0604020202020204" pitchFamily="34" charset="0"/>
              </a:rPr>
              <a:t>ACCoRD</a:t>
            </a:r>
            <a:r>
              <a:rPr lang="en-US" sz="3000" b="1">
                <a:solidFill>
                  <a:srgbClr val="0084FF"/>
                </a:solidFill>
                <a:latin typeface="Arial" panose="020B0604020202020204" pitchFamily="34" charset="0"/>
                <a:cs typeface="Arial" panose="020B0604020202020204" pitchFamily="34" charset="0"/>
              </a:rPr>
              <a:t> Community</a:t>
            </a:r>
            <a:r>
              <a:rPr lang="en-US" sz="3000">
                <a:solidFill>
                  <a:srgbClr val="0084FF"/>
                </a:solidFill>
                <a:latin typeface="Arial" panose="020B0604020202020204" pitchFamily="34" charset="0"/>
                <a:cs typeface="Arial" panose="020B0604020202020204" pitchFamily="34" charset="0"/>
              </a:rPr>
              <a:t> (active until August 2026)</a:t>
            </a:r>
          </a:p>
          <a:p>
            <a:pPr marL="342900" lvl="6" indent="-342900">
              <a:buFont typeface="Arial" panose="020B0604020202020204" pitchFamily="34" charset="0"/>
              <a:buChar char="•"/>
            </a:pPr>
            <a:endParaRPr lang="en-US" sz="3000">
              <a:solidFill>
                <a:srgbClr val="0084FF"/>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3000">
              <a:solidFill>
                <a:srgbClr val="0084FF"/>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3000">
                <a:solidFill>
                  <a:srgbClr val="0084FF"/>
                </a:solidFill>
                <a:latin typeface="Arial" panose="020B0604020202020204" pitchFamily="34" charset="0"/>
                <a:cs typeface="Arial" panose="020B0604020202020204" pitchFamily="34" charset="0"/>
              </a:rPr>
              <a:t>The </a:t>
            </a:r>
            <a:r>
              <a:rPr lang="en-US" sz="3000" b="1">
                <a:solidFill>
                  <a:srgbClr val="0084FF"/>
                </a:solidFill>
                <a:latin typeface="Arial" panose="020B0604020202020204" pitchFamily="34" charset="0"/>
                <a:cs typeface="Arial" panose="020B0604020202020204" pitchFamily="34" charset="0"/>
              </a:rPr>
              <a:t>NCFS Network+ Research Data Contracts Community</a:t>
            </a:r>
            <a:r>
              <a:rPr lang="en-US" sz="3000">
                <a:solidFill>
                  <a:srgbClr val="0084FF"/>
                </a:solidFill>
                <a:latin typeface="Arial" panose="020B0604020202020204" pitchFamily="34" charset="0"/>
                <a:cs typeface="Arial" panose="020B0604020202020204" pitchFamily="34" charset="0"/>
              </a:rPr>
              <a:t> (from August 2026 onwards, but terms of reference will be explored as part of </a:t>
            </a:r>
            <a:r>
              <a:rPr lang="en-US" sz="3000" err="1">
                <a:solidFill>
                  <a:srgbClr val="0084FF"/>
                </a:solidFill>
                <a:latin typeface="Arial" panose="020B0604020202020204" pitchFamily="34" charset="0"/>
                <a:cs typeface="Arial" panose="020B0604020202020204" pitchFamily="34" charset="0"/>
              </a:rPr>
              <a:t>ACCoRD</a:t>
            </a:r>
            <a:r>
              <a:rPr lang="en-US" sz="3000">
                <a:solidFill>
                  <a:srgbClr val="0084FF"/>
                </a:solidFill>
                <a:latin typeface="Arial" panose="020B0604020202020204" pitchFamily="34" charset="0"/>
                <a:cs typeface="Arial" panose="020B0604020202020204" pitchFamily="34" charset="0"/>
              </a:rPr>
              <a:t>)</a:t>
            </a:r>
          </a:p>
          <a:p>
            <a:pPr marL="342900" lvl="1" indent="-342900">
              <a:buFont typeface="Arial" panose="020B0604020202020204" pitchFamily="34" charset="0"/>
              <a:buChar char="•"/>
            </a:pPr>
            <a:endParaRPr lang="en-US" sz="3000">
              <a:solidFill>
                <a:srgbClr val="0084FF"/>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3000">
              <a:solidFill>
                <a:srgbClr val="0084FF"/>
              </a:solidFill>
              <a:latin typeface="Arial" panose="020B0604020202020204" pitchFamily="34" charset="0"/>
              <a:cs typeface="Arial" panose="020B0604020202020204" pitchFamily="34" charset="0"/>
            </a:endParaRPr>
          </a:p>
        </p:txBody>
      </p:sp>
      <p:sp>
        <p:nvSpPr>
          <p:cNvPr id="4" name="object 4"/>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12</a:t>
            </a:fld>
            <a:endParaRPr spc="-25"/>
          </a:p>
        </p:txBody>
      </p:sp>
      <p:pic>
        <p:nvPicPr>
          <p:cNvPr id="6" name="Picture 2" descr="QR code">
            <a:extLst>
              <a:ext uri="{FF2B5EF4-FFF2-40B4-BE49-F238E27FC236}">
                <a16:creationId xmlns:a16="http://schemas.microsoft.com/office/drawing/2014/main" id="{E8CC37B2-33B5-14E4-926B-9C38BB40A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001" y="1103376"/>
            <a:ext cx="4447032" cy="44470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9A72A1-B01A-7729-EA4E-EDBB7394C3AF}"/>
              </a:ext>
            </a:extLst>
          </p:cNvPr>
          <p:cNvSpPr txBox="1"/>
          <p:nvPr/>
        </p:nvSpPr>
        <p:spPr>
          <a:xfrm>
            <a:off x="7867185" y="6065495"/>
            <a:ext cx="6248400" cy="369332"/>
          </a:xfrm>
          <a:prstGeom prst="rect">
            <a:avLst/>
          </a:prstGeom>
          <a:noFill/>
        </p:spPr>
        <p:txBody>
          <a:bodyPr wrap="square">
            <a:spAutoFit/>
          </a:bodyPr>
          <a:lstStyle/>
          <a:p>
            <a:r>
              <a:rPr lang="en-GB"/>
              <a:t>https://tinyurl.com/accord-community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AA158-9332-9657-239C-03A022096501}"/>
              </a:ext>
            </a:extLst>
          </p:cNvPr>
          <p:cNvSpPr/>
          <p:nvPr>
            <p:custDataLst>
              <p:tags r:id="rId2"/>
            </p:custDataLst>
          </p:nvPr>
        </p:nvSpPr>
        <p:spPr>
          <a:xfrm>
            <a:off x="455810" y="1788982"/>
            <a:ext cx="2430989" cy="2430989"/>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60070EC-3629-8085-F256-B4EE7D4323A4}"/>
              </a:ext>
            </a:extLst>
          </p:cNvPr>
          <p:cNvSpPr/>
          <p:nvPr>
            <p:custDataLst>
              <p:tags r:id="rId3"/>
            </p:custDataLst>
          </p:nvPr>
        </p:nvSpPr>
        <p:spPr>
          <a:xfrm>
            <a:off x="3190672" y="1026846"/>
            <a:ext cx="8698381" cy="3955261"/>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400" b="1">
                <a:solidFill>
                  <a:srgbClr val="000000"/>
                </a:solidFill>
              </a:rPr>
              <a:t>Who are the stakeholders/stakeholder groups who should be involved in our research data contracting discussions?</a:t>
            </a:r>
            <a:endParaRPr lang="en-GB" sz="3400" b="1">
              <a:solidFill>
                <a:srgbClr val="000000"/>
              </a:solidFill>
            </a:endParaRPr>
          </a:p>
        </p:txBody>
      </p:sp>
      <p:sp>
        <p:nvSpPr>
          <p:cNvPr id="4" name="Rectangle 3">
            <a:extLst>
              <a:ext uri="{FF2B5EF4-FFF2-40B4-BE49-F238E27FC236}">
                <a16:creationId xmlns:a16="http://schemas.microsoft.com/office/drawing/2014/main" id="{1273B0E0-3EB7-CE4C-06BD-E803C97B5C4E}"/>
              </a:ext>
            </a:extLst>
          </p:cNvPr>
          <p:cNvSpPr/>
          <p:nvPr/>
        </p:nvSpPr>
        <p:spPr>
          <a:xfrm>
            <a:off x="0" y="5970922"/>
            <a:ext cx="12496800" cy="1064878"/>
          </a:xfrm>
          <a:prstGeom prst="rect">
            <a:avLst/>
          </a:prstGeom>
          <a:solidFill>
            <a:srgbClr val="19803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59684" tIns="265889" rIns="1899210" bIns="208913" rtlCol="0" anchor="ctr">
            <a:normAutofit fontScale="92500"/>
          </a:bodyPr>
          <a:lstStyle/>
          <a:p>
            <a:pPr algn="l"/>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GB" sz="2600">
              <a:solidFill>
                <a:srgbClr val="FFFFFF"/>
              </a:solidFill>
            </a:endParaRPr>
          </a:p>
        </p:txBody>
      </p:sp>
      <p:pic>
        <p:nvPicPr>
          <p:cNvPr id="6" name="Graphic 5">
            <a:extLst>
              <a:ext uri="{FF2B5EF4-FFF2-40B4-BE49-F238E27FC236}">
                <a16:creationId xmlns:a16="http://schemas.microsoft.com/office/drawing/2014/main" id="{26123B5D-6C9B-3275-73A9-BA951DEFEE3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303874" y="6351424"/>
            <a:ext cx="303874" cy="303874"/>
          </a:xfrm>
          <a:prstGeom prst="rect">
            <a:avLst/>
          </a:prstGeom>
        </p:spPr>
      </p:pic>
      <p:sp>
        <p:nvSpPr>
          <p:cNvPr id="7" name="Trapezoid 6">
            <a:extLst>
              <a:ext uri="{FF2B5EF4-FFF2-40B4-BE49-F238E27FC236}">
                <a16:creationId xmlns:a16="http://schemas.microsoft.com/office/drawing/2014/main" id="{3442C728-B2D6-872C-50E6-BFF6197BFC10}"/>
              </a:ext>
            </a:extLst>
          </p:cNvPr>
          <p:cNvSpPr/>
          <p:nvPr/>
        </p:nvSpPr>
        <p:spPr>
          <a:xfrm rot="2700000">
            <a:off x="9860880" y="527797"/>
            <a:ext cx="3418578" cy="797668"/>
          </a:xfrm>
          <a:prstGeom prst="trapezoid">
            <a:avLst>
              <a:gd name="adj" fmla="val 100000"/>
            </a:avLst>
          </a:prstGeom>
          <a:solidFill>
            <a:srgbClr val="EDFA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75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1DE5A3D6-70D0-BD88-5759-9D5D300C7FE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015416" y="6313440"/>
            <a:ext cx="1139526" cy="379842"/>
          </a:xfrm>
          <a:prstGeom prst="rect">
            <a:avLst/>
          </a:prstGeom>
        </p:spPr>
      </p:pic>
    </p:spTree>
    <p:custDataLst>
      <p:tags r:id="rId1"/>
    </p:custDataLst>
    <p:extLst>
      <p:ext uri="{BB962C8B-B14F-4D97-AF65-F5344CB8AC3E}">
        <p14:creationId xmlns:p14="http://schemas.microsoft.com/office/powerpoint/2010/main" val="235472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21519D-63FA-7A30-3DB9-6CF613EDBCAA}"/>
              </a:ext>
            </a:extLst>
          </p:cNvPr>
          <p:cNvSpPr/>
          <p:nvPr>
            <p:custDataLst>
              <p:tags r:id="rId2"/>
            </p:custDataLst>
          </p:nvPr>
        </p:nvSpPr>
        <p:spPr>
          <a:xfrm>
            <a:off x="455810" y="1788982"/>
            <a:ext cx="2430989" cy="2430989"/>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B912B9E-2245-F913-297A-B38D8CC89F00}"/>
              </a:ext>
            </a:extLst>
          </p:cNvPr>
          <p:cNvSpPr/>
          <p:nvPr>
            <p:custDataLst>
              <p:tags r:id="rId3"/>
            </p:custDataLst>
          </p:nvPr>
        </p:nvSpPr>
        <p:spPr>
          <a:xfrm>
            <a:off x="3190672" y="1026846"/>
            <a:ext cx="8698381" cy="3955261"/>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a-DK" sz="4000" b="1">
                <a:solidFill>
                  <a:srgbClr val="000000"/>
                </a:solidFill>
              </a:rPr>
              <a:t>Join at slido.com</a:t>
            </a:r>
            <a:br>
              <a:rPr lang="da-DK" sz="4000" b="1">
                <a:solidFill>
                  <a:srgbClr val="000000"/>
                </a:solidFill>
              </a:rPr>
            </a:br>
            <a:r>
              <a:rPr lang="da-DK" sz="4000" b="1">
                <a:solidFill>
                  <a:srgbClr val="000000"/>
                </a:solidFill>
              </a:rPr>
              <a:t>#1719345</a:t>
            </a:r>
            <a:endParaRPr lang="en-GB" sz="4000" b="1">
              <a:solidFill>
                <a:srgbClr val="000000"/>
              </a:solidFill>
            </a:endParaRPr>
          </a:p>
        </p:txBody>
      </p:sp>
      <p:sp>
        <p:nvSpPr>
          <p:cNvPr id="4" name="Rectangle 3">
            <a:extLst>
              <a:ext uri="{FF2B5EF4-FFF2-40B4-BE49-F238E27FC236}">
                <a16:creationId xmlns:a16="http://schemas.microsoft.com/office/drawing/2014/main" id="{2591D0BA-E967-C240-2A03-F92B580BA307}"/>
              </a:ext>
            </a:extLst>
          </p:cNvPr>
          <p:cNvSpPr/>
          <p:nvPr/>
        </p:nvSpPr>
        <p:spPr>
          <a:xfrm>
            <a:off x="0" y="5970922"/>
            <a:ext cx="12496800" cy="1064878"/>
          </a:xfrm>
          <a:prstGeom prst="rect">
            <a:avLst/>
          </a:prstGeom>
          <a:solidFill>
            <a:srgbClr val="19803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59684" tIns="265889" rIns="1899210" bIns="208913" rtlCol="0" anchor="ctr">
            <a:normAutofit fontScale="92500"/>
          </a:bodyPr>
          <a:lstStyle/>
          <a:p>
            <a:pPr algn="l"/>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GB" sz="2600">
              <a:solidFill>
                <a:srgbClr val="FFFFFF"/>
              </a:solidFill>
            </a:endParaRPr>
          </a:p>
        </p:txBody>
      </p:sp>
      <p:pic>
        <p:nvPicPr>
          <p:cNvPr id="6" name="Graphic 5">
            <a:extLst>
              <a:ext uri="{FF2B5EF4-FFF2-40B4-BE49-F238E27FC236}">
                <a16:creationId xmlns:a16="http://schemas.microsoft.com/office/drawing/2014/main" id="{304C6FE8-43C5-4807-1922-079FA028855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303874" y="6351424"/>
            <a:ext cx="303874" cy="303874"/>
          </a:xfrm>
          <a:prstGeom prst="rect">
            <a:avLst/>
          </a:prstGeom>
        </p:spPr>
      </p:pic>
      <p:sp>
        <p:nvSpPr>
          <p:cNvPr id="7" name="Trapezoid 6">
            <a:extLst>
              <a:ext uri="{FF2B5EF4-FFF2-40B4-BE49-F238E27FC236}">
                <a16:creationId xmlns:a16="http://schemas.microsoft.com/office/drawing/2014/main" id="{BCF3A58F-51CF-F8F0-1F95-659062F46C78}"/>
              </a:ext>
            </a:extLst>
          </p:cNvPr>
          <p:cNvSpPr/>
          <p:nvPr/>
        </p:nvSpPr>
        <p:spPr>
          <a:xfrm rot="2700000">
            <a:off x="9860880" y="527797"/>
            <a:ext cx="3418578" cy="797668"/>
          </a:xfrm>
          <a:prstGeom prst="trapezoid">
            <a:avLst>
              <a:gd name="adj" fmla="val 100000"/>
            </a:avLst>
          </a:prstGeom>
          <a:solidFill>
            <a:srgbClr val="EDFA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75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83EE7AD3-C145-F32B-5D28-24D118726AA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015416" y="6313440"/>
            <a:ext cx="1139526" cy="379842"/>
          </a:xfrm>
          <a:prstGeom prst="rect">
            <a:avLst/>
          </a:prstGeom>
        </p:spPr>
      </p:pic>
    </p:spTree>
    <p:custDataLst>
      <p:tags r:id="rId1"/>
    </p:custDataLst>
    <p:extLst>
      <p:ext uri="{BB962C8B-B14F-4D97-AF65-F5344CB8AC3E}">
        <p14:creationId xmlns:p14="http://schemas.microsoft.com/office/powerpoint/2010/main" val="262063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604566" y="1625473"/>
            <a:ext cx="4710384" cy="2587375"/>
          </a:xfrm>
          <a:prstGeom prst="rect">
            <a:avLst/>
          </a:prstGeom>
        </p:spPr>
        <p:txBody>
          <a:bodyPr vert="horz" wrap="square" lIns="0" tIns="12700" rIns="0" bIns="0" rtlCol="0" anchor="t">
            <a:spAutoFit/>
          </a:bodyPr>
          <a:lstStyle/>
          <a:p>
            <a:pPr marL="12700">
              <a:lnSpc>
                <a:spcPts val="3400"/>
              </a:lnSpc>
              <a:spcBef>
                <a:spcPts val="100"/>
              </a:spcBef>
            </a:pPr>
            <a:r>
              <a:rPr sz="3000" b="1">
                <a:solidFill>
                  <a:srgbClr val="0084FF"/>
                </a:solidFill>
                <a:latin typeface="Arial"/>
                <a:cs typeface="Arial"/>
              </a:rPr>
              <a:t>Project </a:t>
            </a:r>
            <a:r>
              <a:rPr lang="en-US" sz="3000" b="1">
                <a:solidFill>
                  <a:srgbClr val="0084FF"/>
                </a:solidFill>
                <a:latin typeface="Arial"/>
                <a:cs typeface="Arial"/>
              </a:rPr>
              <a:t>Leads</a:t>
            </a:r>
          </a:p>
          <a:p>
            <a:pPr marL="12700">
              <a:lnSpc>
                <a:spcPts val="3400"/>
              </a:lnSpc>
              <a:spcBef>
                <a:spcPts val="100"/>
              </a:spcBef>
            </a:pPr>
            <a:endParaRPr lang="en-US" sz="3000" b="1">
              <a:solidFill>
                <a:srgbClr val="0084FF"/>
              </a:solidFill>
              <a:latin typeface="Arial"/>
              <a:cs typeface="Arial"/>
            </a:endParaRPr>
          </a:p>
          <a:p>
            <a:pPr marL="12700">
              <a:lnSpc>
                <a:spcPts val="3400"/>
              </a:lnSpc>
              <a:spcBef>
                <a:spcPts val="100"/>
              </a:spcBef>
            </a:pPr>
            <a:r>
              <a:rPr lang="en-US" sz="3000" b="1">
                <a:solidFill>
                  <a:srgbClr val="0084FF"/>
                </a:solidFill>
                <a:latin typeface="Arial"/>
                <a:cs typeface="Arial"/>
              </a:rPr>
              <a:t>Dr Michelle Harricharan</a:t>
            </a:r>
          </a:p>
          <a:p>
            <a:pPr marL="12700">
              <a:lnSpc>
                <a:spcPts val="3400"/>
              </a:lnSpc>
              <a:spcBef>
                <a:spcPts val="100"/>
              </a:spcBef>
            </a:pPr>
            <a:r>
              <a:rPr lang="en-US" sz="3000" b="1">
                <a:solidFill>
                  <a:srgbClr val="0084FF"/>
                </a:solidFill>
                <a:latin typeface="Arial"/>
                <a:cs typeface="Arial"/>
              </a:rPr>
              <a:t>Dr Claire Ellul</a:t>
            </a:r>
          </a:p>
          <a:p>
            <a:pPr marL="12700">
              <a:lnSpc>
                <a:spcPts val="3400"/>
              </a:lnSpc>
              <a:spcBef>
                <a:spcPts val="100"/>
              </a:spcBef>
            </a:pPr>
            <a:endParaRPr sz="3000" b="1">
              <a:latin typeface="Arial"/>
              <a:cs typeface="Arial"/>
            </a:endParaRPr>
          </a:p>
          <a:p>
            <a:pPr marL="12700" marR="5080">
              <a:lnSpc>
                <a:spcPct val="105000"/>
              </a:lnSpc>
              <a:spcBef>
                <a:spcPts val="800"/>
              </a:spcBef>
            </a:pPr>
            <a:endParaRPr sz="1600">
              <a:latin typeface="Arial"/>
              <a:cs typeface="Arial"/>
            </a:endParaRPr>
          </a:p>
        </p:txBody>
      </p:sp>
      <p:sp>
        <p:nvSpPr>
          <p:cNvPr id="11" name="object 11"/>
          <p:cNvSpPr txBox="1"/>
          <p:nvPr/>
        </p:nvSpPr>
        <p:spPr>
          <a:xfrm>
            <a:off x="602009" y="3069220"/>
            <a:ext cx="5408045" cy="793728"/>
          </a:xfrm>
          <a:prstGeom prst="rect">
            <a:avLst/>
          </a:prstGeom>
        </p:spPr>
        <p:txBody>
          <a:bodyPr vert="horz" wrap="square" lIns="0" tIns="14400" rIns="0" bIns="0" rtlCol="0" anchor="t">
            <a:spAutoFit/>
          </a:bodyPr>
          <a:lstStyle/>
          <a:p>
            <a:pPr marL="12700">
              <a:lnSpc>
                <a:spcPts val="3400"/>
              </a:lnSpc>
              <a:spcBef>
                <a:spcPts val="2200"/>
              </a:spcBef>
            </a:pPr>
            <a:endParaRPr sz="3000" b="1">
              <a:latin typeface="Arial" panose="020B0604020202020204" pitchFamily="34" charset="0"/>
              <a:cs typeface="Arial" panose="020B0604020202020204" pitchFamily="34" charset="0"/>
            </a:endParaRPr>
          </a:p>
          <a:p>
            <a:pPr marL="12700" marR="900430">
              <a:lnSpc>
                <a:spcPct val="105000"/>
              </a:lnSpc>
              <a:spcBef>
                <a:spcPts val="800"/>
              </a:spcBef>
            </a:pPr>
            <a:endParaRPr sz="1600">
              <a:solidFill>
                <a:srgbClr val="0A2133"/>
              </a:solidFill>
              <a:latin typeface="Arial"/>
              <a:cs typeface="Arial"/>
            </a:endParaRPr>
          </a:p>
        </p:txBody>
      </p:sp>
      <p:sp>
        <p:nvSpPr>
          <p:cNvPr id="12" name="object 12"/>
          <p:cNvSpPr txBox="1">
            <a:spLocks noGrp="1"/>
          </p:cNvSpPr>
          <p:nvPr>
            <p:ph sz="half" idx="3"/>
          </p:nvPr>
        </p:nvSpPr>
        <p:spPr>
          <a:xfrm>
            <a:off x="5826633" y="1625473"/>
            <a:ext cx="5395590" cy="2851550"/>
          </a:xfrm>
          <a:prstGeom prst="rect">
            <a:avLst/>
          </a:prstGeom>
        </p:spPr>
        <p:txBody>
          <a:bodyPr vert="horz" wrap="square" lIns="0" tIns="12700" rIns="0" bIns="0" rtlCol="0" anchor="t">
            <a:spAutoFit/>
          </a:bodyPr>
          <a:lstStyle/>
          <a:p>
            <a:pPr marL="12700" marR="1144270">
              <a:lnSpc>
                <a:spcPts val="3400"/>
              </a:lnSpc>
              <a:spcBef>
                <a:spcPts val="100"/>
              </a:spcBef>
            </a:pPr>
            <a:r>
              <a:rPr>
                <a:latin typeface="Arial"/>
                <a:cs typeface="Arial"/>
              </a:rPr>
              <a:t>Project </a:t>
            </a:r>
            <a:r>
              <a:rPr lang="en-US">
                <a:latin typeface="Arial"/>
                <a:cs typeface="Arial"/>
              </a:rPr>
              <a:t>Team Members</a:t>
            </a:r>
          </a:p>
          <a:p>
            <a:pPr marL="12700" marR="1144270">
              <a:lnSpc>
                <a:spcPts val="3400"/>
              </a:lnSpc>
              <a:spcBef>
                <a:spcPts val="100"/>
              </a:spcBef>
            </a:pPr>
            <a:endParaRPr lang="en-US">
              <a:latin typeface="Arial"/>
              <a:cs typeface="Arial"/>
            </a:endParaRPr>
          </a:p>
          <a:p>
            <a:pPr marL="12700" marR="1144270">
              <a:lnSpc>
                <a:spcPts val="3400"/>
              </a:lnSpc>
              <a:spcBef>
                <a:spcPts val="100"/>
              </a:spcBef>
            </a:pPr>
            <a:r>
              <a:rPr lang="en-US">
                <a:latin typeface="Arial"/>
                <a:cs typeface="Arial"/>
              </a:rPr>
              <a:t>Dr Rahil Alipour</a:t>
            </a:r>
          </a:p>
          <a:p>
            <a:pPr marL="12700" marR="1144270">
              <a:lnSpc>
                <a:spcPts val="3400"/>
              </a:lnSpc>
              <a:spcBef>
                <a:spcPts val="100"/>
              </a:spcBef>
            </a:pPr>
            <a:r>
              <a:rPr lang="en-US">
                <a:latin typeface="Arial"/>
                <a:cs typeface="Arial"/>
              </a:rPr>
              <a:t>Katie Buntic</a:t>
            </a:r>
          </a:p>
          <a:p>
            <a:pPr marL="12700" marR="1144270">
              <a:lnSpc>
                <a:spcPts val="3400"/>
              </a:lnSpc>
              <a:spcBef>
                <a:spcPts val="100"/>
              </a:spcBef>
            </a:pPr>
            <a:r>
              <a:rPr lang="en-US">
                <a:latin typeface="Arial"/>
                <a:cs typeface="Arial"/>
              </a:rPr>
              <a:t>Dr James Wilson</a:t>
            </a:r>
            <a:endParaRPr>
              <a:latin typeface="Arial"/>
              <a:cs typeface="Arial"/>
            </a:endParaRPr>
          </a:p>
          <a:p>
            <a:pPr marL="12700" marR="424815">
              <a:lnSpc>
                <a:spcPct val="105000"/>
              </a:lnSpc>
              <a:spcBef>
                <a:spcPts val="800"/>
              </a:spcBef>
            </a:pPr>
            <a:endParaRPr lang="en-US" sz="1600" b="0">
              <a:solidFill>
                <a:srgbClr val="000000"/>
              </a:solidFill>
              <a:latin typeface="Arial"/>
              <a:cs typeface="Arial"/>
            </a:endParaRPr>
          </a:p>
          <a:p>
            <a:pPr algn="l"/>
            <a:endParaRPr lang="en-US" sz="1600" b="0">
              <a:solidFill>
                <a:srgbClr val="0A2133"/>
              </a:solidFill>
              <a:latin typeface="Arial"/>
              <a:cs typeface="Arial"/>
            </a:endParaRPr>
          </a:p>
        </p:txBody>
      </p:sp>
      <p:sp>
        <p:nvSpPr>
          <p:cNvPr id="13" name="object 13"/>
          <p:cNvSpPr txBox="1">
            <a:spLocks noGrp="1"/>
          </p:cNvSpPr>
          <p:nvPr>
            <p:ph type="title"/>
          </p:nvPr>
        </p:nvSpPr>
        <p:spPr>
          <a:xfrm>
            <a:off x="604566" y="545233"/>
            <a:ext cx="4874433" cy="756920"/>
          </a:xfrm>
          <a:prstGeom prst="rect">
            <a:avLst/>
          </a:prstGeom>
        </p:spPr>
        <p:txBody>
          <a:bodyPr vert="horz" wrap="square" lIns="0" tIns="12700" rIns="0" bIns="0" rtlCol="0">
            <a:spAutoFit/>
          </a:bodyPr>
          <a:lstStyle/>
          <a:p>
            <a:pPr marL="12700">
              <a:lnSpc>
                <a:spcPct val="100000"/>
              </a:lnSpc>
              <a:spcBef>
                <a:spcPts val="100"/>
              </a:spcBef>
            </a:pPr>
            <a:r>
              <a:t>Project team</a:t>
            </a:r>
          </a:p>
        </p:txBody>
      </p:sp>
      <p:sp>
        <p:nvSpPr>
          <p:cNvPr id="14" name="object 14"/>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15" name="object 15"/>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3</a:t>
            </a:fld>
            <a:endParaRPr spc="-25">
              <a:solidFill>
                <a:schemeClr val="bg1"/>
              </a:solidFill>
            </a:endParaRPr>
          </a:p>
        </p:txBody>
      </p:sp>
      <p:sp>
        <p:nvSpPr>
          <p:cNvPr id="2" name="object 10">
            <a:extLst>
              <a:ext uri="{FF2B5EF4-FFF2-40B4-BE49-F238E27FC236}">
                <a16:creationId xmlns:a16="http://schemas.microsoft.com/office/drawing/2014/main" id="{14D0A2EB-0A82-4276-D437-A98E8D4E4B38}"/>
              </a:ext>
            </a:extLst>
          </p:cNvPr>
          <p:cNvSpPr txBox="1"/>
          <p:nvPr/>
        </p:nvSpPr>
        <p:spPr>
          <a:xfrm>
            <a:off x="5826633" y="4939955"/>
            <a:ext cx="4710384" cy="1664045"/>
          </a:xfrm>
          <a:prstGeom prst="rect">
            <a:avLst/>
          </a:prstGeom>
        </p:spPr>
        <p:txBody>
          <a:bodyPr vert="horz" wrap="square" lIns="0" tIns="12700" rIns="0" bIns="0" rtlCol="0" anchor="t">
            <a:spAutoFit/>
          </a:bodyPr>
          <a:lstStyle/>
          <a:p>
            <a:pPr marL="12700">
              <a:lnSpc>
                <a:spcPts val="3400"/>
              </a:lnSpc>
              <a:spcBef>
                <a:spcPts val="100"/>
              </a:spcBef>
            </a:pPr>
            <a:r>
              <a:rPr lang="en-US" sz="3000" b="1">
                <a:solidFill>
                  <a:srgbClr val="0084FF"/>
                </a:solidFill>
                <a:latin typeface="Arial"/>
                <a:cs typeface="Arial"/>
              </a:rPr>
              <a:t>UCL ARC – Advanced Research Computing Centre</a:t>
            </a:r>
            <a:endParaRPr sz="3000" b="1">
              <a:latin typeface="Arial"/>
              <a:cs typeface="Arial"/>
            </a:endParaRPr>
          </a:p>
          <a:p>
            <a:pPr marL="12700" marR="5080">
              <a:lnSpc>
                <a:spcPct val="105000"/>
              </a:lnSpc>
              <a:spcBef>
                <a:spcPts val="800"/>
              </a:spcBef>
            </a:pPr>
            <a:endParaRPr sz="1600">
              <a:latin typeface="Arial"/>
              <a:cs typeface="Arial"/>
            </a:endParaRPr>
          </a:p>
        </p:txBody>
      </p:sp>
      <p:pic>
        <p:nvPicPr>
          <p:cNvPr id="4" name="Picture 6">
            <a:extLst>
              <a:ext uri="{FF2B5EF4-FFF2-40B4-BE49-F238E27FC236}">
                <a16:creationId xmlns:a16="http://schemas.microsoft.com/office/drawing/2014/main" id="{1996497E-C92C-900B-B777-F677FF8A4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09" y="5055192"/>
            <a:ext cx="3566403" cy="104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2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496800" cy="7035800"/>
          </a:xfrm>
          <a:custGeom>
            <a:avLst/>
            <a:gdLst/>
            <a:ahLst/>
            <a:cxnLst/>
            <a:rect l="l" t="t" r="r" b="b"/>
            <a:pathLst>
              <a:path w="12496800" h="7035800">
                <a:moveTo>
                  <a:pt x="12496800" y="0"/>
                </a:moveTo>
                <a:lnTo>
                  <a:pt x="0" y="0"/>
                </a:lnTo>
                <a:lnTo>
                  <a:pt x="0" y="7035800"/>
                </a:lnTo>
                <a:lnTo>
                  <a:pt x="12496800" y="7035800"/>
                </a:lnTo>
                <a:lnTo>
                  <a:pt x="12496800" y="0"/>
                </a:lnTo>
                <a:close/>
              </a:path>
            </a:pathLst>
          </a:custGeom>
          <a:solidFill>
            <a:srgbClr val="112339"/>
          </a:solidFill>
        </p:spPr>
        <p:txBody>
          <a:bodyPr wrap="square" lIns="0" tIns="0" rIns="0" bIns="0" rtlCol="0"/>
          <a:lstStyle/>
          <a:p>
            <a:endParaRPr/>
          </a:p>
        </p:txBody>
      </p:sp>
      <p:sp>
        <p:nvSpPr>
          <p:cNvPr id="3" name="object 3"/>
          <p:cNvSpPr txBox="1">
            <a:spLocks noGrp="1"/>
          </p:cNvSpPr>
          <p:nvPr>
            <p:ph type="title"/>
          </p:nvPr>
        </p:nvSpPr>
        <p:spPr>
          <a:xfrm>
            <a:off x="622299" y="836517"/>
            <a:ext cx="10493375" cy="5394425"/>
          </a:xfrm>
          <a:prstGeom prst="rect">
            <a:avLst/>
          </a:prstGeom>
        </p:spPr>
        <p:txBody>
          <a:bodyPr vert="horz" wrap="square" lIns="0" tIns="84455" rIns="0" bIns="0" rtlCol="0">
            <a:spAutoFit/>
          </a:bodyPr>
          <a:lstStyle/>
          <a:p>
            <a:pPr marL="12700" marR="5080">
              <a:lnSpc>
                <a:spcPts val="4630"/>
              </a:lnSpc>
              <a:spcBef>
                <a:spcPts val="665"/>
              </a:spcBef>
            </a:pPr>
            <a:r>
              <a:rPr lang="en-US" sz="4250">
                <a:solidFill>
                  <a:srgbClr val="00FFB0"/>
                </a:solidFill>
              </a:rPr>
              <a:t>A data contract defines how data is stored, managed, transferred and used</a:t>
            </a:r>
            <a:br>
              <a:rPr lang="en-US" sz="4250">
                <a:solidFill>
                  <a:srgbClr val="00FFB0"/>
                </a:solidFill>
              </a:rPr>
            </a:br>
            <a:br>
              <a:rPr lang="en-US" sz="4250">
                <a:solidFill>
                  <a:srgbClr val="00FFB0"/>
                </a:solidFill>
              </a:rPr>
            </a:br>
            <a:br>
              <a:rPr lang="en-US" sz="4250">
                <a:solidFill>
                  <a:srgbClr val="00FFB0"/>
                </a:solidFill>
              </a:rPr>
            </a:br>
            <a:br>
              <a:rPr lang="en-US" sz="4250">
                <a:solidFill>
                  <a:srgbClr val="00FFB0"/>
                </a:solidFill>
              </a:rPr>
            </a:br>
            <a:r>
              <a:rPr lang="en-US" sz="4250">
                <a:solidFill>
                  <a:srgbClr val="00FFB0"/>
                </a:solidFill>
              </a:rPr>
              <a:t>By working with stakeholders, </a:t>
            </a:r>
            <a:r>
              <a:rPr lang="en-US" sz="4250" err="1">
                <a:solidFill>
                  <a:srgbClr val="00FFB0"/>
                </a:solidFill>
              </a:rPr>
              <a:t>ACCoRD</a:t>
            </a:r>
            <a:r>
              <a:rPr lang="en-US" sz="4250">
                <a:solidFill>
                  <a:srgbClr val="00FFB0"/>
                </a:solidFill>
              </a:rPr>
              <a:t> will identify challenges, share best practices and create solutions to unblock data for UK research</a:t>
            </a:r>
            <a:endParaRPr sz="4250"/>
          </a:p>
        </p:txBody>
      </p:sp>
      <p:sp>
        <p:nvSpPr>
          <p:cNvPr id="4" name="object 4"/>
          <p:cNvSpPr/>
          <p:nvPr/>
        </p:nvSpPr>
        <p:spPr>
          <a:xfrm>
            <a:off x="10809060" y="5257801"/>
            <a:ext cx="1070610" cy="1078230"/>
          </a:xfrm>
          <a:custGeom>
            <a:avLst/>
            <a:gdLst/>
            <a:ahLst/>
            <a:cxnLst/>
            <a:rect l="l" t="t" r="r" b="b"/>
            <a:pathLst>
              <a:path w="1070609" h="1078229">
                <a:moveTo>
                  <a:pt x="479882" y="0"/>
                </a:moveTo>
                <a:lnTo>
                  <a:pt x="362266" y="68186"/>
                </a:lnTo>
                <a:lnTo>
                  <a:pt x="361162" y="68186"/>
                </a:lnTo>
                <a:lnTo>
                  <a:pt x="358533" y="70370"/>
                </a:lnTo>
                <a:lnTo>
                  <a:pt x="345554" y="77863"/>
                </a:lnTo>
                <a:lnTo>
                  <a:pt x="298653" y="91821"/>
                </a:lnTo>
                <a:lnTo>
                  <a:pt x="283667" y="107607"/>
                </a:lnTo>
                <a:lnTo>
                  <a:pt x="160362" y="114554"/>
                </a:lnTo>
                <a:lnTo>
                  <a:pt x="138150" y="198132"/>
                </a:lnTo>
                <a:lnTo>
                  <a:pt x="137934" y="199021"/>
                </a:lnTo>
                <a:lnTo>
                  <a:pt x="122891" y="255562"/>
                </a:lnTo>
                <a:lnTo>
                  <a:pt x="103771" y="327583"/>
                </a:lnTo>
                <a:lnTo>
                  <a:pt x="93065" y="339940"/>
                </a:lnTo>
                <a:lnTo>
                  <a:pt x="84378" y="400545"/>
                </a:lnTo>
                <a:lnTo>
                  <a:pt x="22428" y="633501"/>
                </a:lnTo>
                <a:lnTo>
                  <a:pt x="22212" y="634390"/>
                </a:lnTo>
                <a:lnTo>
                  <a:pt x="11684" y="673938"/>
                </a:lnTo>
                <a:lnTo>
                  <a:pt x="0" y="717956"/>
                </a:lnTo>
                <a:lnTo>
                  <a:pt x="103555" y="785253"/>
                </a:lnTo>
                <a:lnTo>
                  <a:pt x="108724" y="806437"/>
                </a:lnTo>
                <a:lnTo>
                  <a:pt x="142481" y="841844"/>
                </a:lnTo>
                <a:lnTo>
                  <a:pt x="150063" y="854900"/>
                </a:lnTo>
                <a:lnTo>
                  <a:pt x="151269" y="858024"/>
                </a:lnTo>
                <a:lnTo>
                  <a:pt x="152247" y="858647"/>
                </a:lnTo>
                <a:lnTo>
                  <a:pt x="220433" y="976249"/>
                </a:lnTo>
                <a:lnTo>
                  <a:pt x="602195" y="1077823"/>
                </a:lnTo>
                <a:lnTo>
                  <a:pt x="719696" y="1009688"/>
                </a:lnTo>
                <a:lnTo>
                  <a:pt x="720794" y="1009688"/>
                </a:lnTo>
                <a:lnTo>
                  <a:pt x="723404" y="1007554"/>
                </a:lnTo>
                <a:lnTo>
                  <a:pt x="736511" y="999972"/>
                </a:lnTo>
                <a:lnTo>
                  <a:pt x="783424" y="986015"/>
                </a:lnTo>
                <a:lnTo>
                  <a:pt x="811390" y="956538"/>
                </a:lnTo>
                <a:lnTo>
                  <a:pt x="843800" y="937755"/>
                </a:lnTo>
                <a:lnTo>
                  <a:pt x="933399" y="919251"/>
                </a:lnTo>
                <a:lnTo>
                  <a:pt x="945779" y="872655"/>
                </a:lnTo>
                <a:lnTo>
                  <a:pt x="535800" y="872655"/>
                </a:lnTo>
                <a:lnTo>
                  <a:pt x="532976" y="870331"/>
                </a:lnTo>
                <a:lnTo>
                  <a:pt x="532358" y="870331"/>
                </a:lnTo>
                <a:lnTo>
                  <a:pt x="472427" y="821283"/>
                </a:lnTo>
                <a:lnTo>
                  <a:pt x="431977" y="812317"/>
                </a:lnTo>
                <a:lnTo>
                  <a:pt x="429221" y="812139"/>
                </a:lnTo>
                <a:lnTo>
                  <a:pt x="428459" y="811517"/>
                </a:lnTo>
                <a:lnTo>
                  <a:pt x="349885" y="794118"/>
                </a:lnTo>
                <a:lnTo>
                  <a:pt x="348762" y="792391"/>
                </a:lnTo>
                <a:lnTo>
                  <a:pt x="348950" y="792391"/>
                </a:lnTo>
                <a:lnTo>
                  <a:pt x="346405" y="791806"/>
                </a:lnTo>
                <a:lnTo>
                  <a:pt x="219900" y="594207"/>
                </a:lnTo>
                <a:lnTo>
                  <a:pt x="237236" y="515950"/>
                </a:lnTo>
                <a:lnTo>
                  <a:pt x="236969" y="514972"/>
                </a:lnTo>
                <a:lnTo>
                  <a:pt x="237998" y="512330"/>
                </a:lnTo>
                <a:lnTo>
                  <a:pt x="255701" y="432511"/>
                </a:lnTo>
                <a:lnTo>
                  <a:pt x="249999" y="378599"/>
                </a:lnTo>
                <a:lnTo>
                  <a:pt x="327583" y="329412"/>
                </a:lnTo>
                <a:lnTo>
                  <a:pt x="328574" y="327583"/>
                </a:lnTo>
                <a:lnTo>
                  <a:pt x="341820" y="320357"/>
                </a:lnTo>
                <a:lnTo>
                  <a:pt x="515950" y="209905"/>
                </a:lnTo>
                <a:lnTo>
                  <a:pt x="924465" y="209905"/>
                </a:lnTo>
                <a:lnTo>
                  <a:pt x="861682" y="101587"/>
                </a:lnTo>
                <a:lnTo>
                  <a:pt x="479882" y="0"/>
                </a:lnTo>
                <a:close/>
              </a:path>
              <a:path w="1070609" h="1078229">
                <a:moveTo>
                  <a:pt x="924465" y="209905"/>
                </a:moveTo>
                <a:lnTo>
                  <a:pt x="515950" y="209905"/>
                </a:lnTo>
                <a:lnTo>
                  <a:pt x="562686" y="237820"/>
                </a:lnTo>
                <a:lnTo>
                  <a:pt x="642912" y="255562"/>
                </a:lnTo>
                <a:lnTo>
                  <a:pt x="645629" y="255739"/>
                </a:lnTo>
                <a:lnTo>
                  <a:pt x="646341" y="256324"/>
                </a:lnTo>
                <a:lnTo>
                  <a:pt x="725004" y="273761"/>
                </a:lnTo>
                <a:lnTo>
                  <a:pt x="726173" y="275590"/>
                </a:lnTo>
                <a:lnTo>
                  <a:pt x="728446" y="276072"/>
                </a:lnTo>
                <a:lnTo>
                  <a:pt x="855002" y="473671"/>
                </a:lnTo>
                <a:lnTo>
                  <a:pt x="837653" y="552018"/>
                </a:lnTo>
                <a:lnTo>
                  <a:pt x="837869" y="552919"/>
                </a:lnTo>
                <a:lnTo>
                  <a:pt x="836891" y="555409"/>
                </a:lnTo>
                <a:lnTo>
                  <a:pt x="827747" y="596620"/>
                </a:lnTo>
                <a:lnTo>
                  <a:pt x="847991" y="674611"/>
                </a:lnTo>
                <a:lnTo>
                  <a:pt x="672299" y="786053"/>
                </a:lnTo>
                <a:lnTo>
                  <a:pt x="671929" y="786409"/>
                </a:lnTo>
                <a:lnTo>
                  <a:pt x="671766" y="786409"/>
                </a:lnTo>
                <a:lnTo>
                  <a:pt x="535800" y="872655"/>
                </a:lnTo>
                <a:lnTo>
                  <a:pt x="945779" y="872655"/>
                </a:lnTo>
                <a:lnTo>
                  <a:pt x="1001890" y="661593"/>
                </a:lnTo>
                <a:lnTo>
                  <a:pt x="1001890" y="661454"/>
                </a:lnTo>
                <a:lnTo>
                  <a:pt x="1036624" y="530758"/>
                </a:lnTo>
                <a:lnTo>
                  <a:pt x="1041984" y="510730"/>
                </a:lnTo>
                <a:lnTo>
                  <a:pt x="1070381" y="403885"/>
                </a:lnTo>
                <a:lnTo>
                  <a:pt x="1001801" y="343281"/>
                </a:lnTo>
                <a:lnTo>
                  <a:pt x="982980" y="310819"/>
                </a:lnTo>
                <a:lnTo>
                  <a:pt x="973353" y="271348"/>
                </a:lnTo>
                <a:lnTo>
                  <a:pt x="939596" y="235991"/>
                </a:lnTo>
                <a:lnTo>
                  <a:pt x="931964" y="222783"/>
                </a:lnTo>
                <a:lnTo>
                  <a:pt x="930808" y="219798"/>
                </a:lnTo>
                <a:lnTo>
                  <a:pt x="929868" y="219227"/>
                </a:lnTo>
                <a:lnTo>
                  <a:pt x="924465" y="209905"/>
                </a:lnTo>
                <a:close/>
              </a:path>
              <a:path w="1070609" h="1078229">
                <a:moveTo>
                  <a:pt x="532714" y="870115"/>
                </a:moveTo>
                <a:lnTo>
                  <a:pt x="532358" y="870331"/>
                </a:lnTo>
                <a:lnTo>
                  <a:pt x="532976" y="870331"/>
                </a:lnTo>
                <a:lnTo>
                  <a:pt x="532714" y="870115"/>
                </a:lnTo>
                <a:close/>
              </a:path>
            </a:pathLst>
          </a:custGeom>
          <a:solidFill>
            <a:srgbClr val="0084FF"/>
          </a:solidFill>
        </p:spPr>
        <p:txBody>
          <a:bodyPr wrap="square" lIns="0" tIns="0" rIns="0" bIns="0" rtlCol="0"/>
          <a:lstStyle/>
          <a:p>
            <a:endParaRPr/>
          </a:p>
        </p:txBody>
      </p:sp>
      <p:sp>
        <p:nvSpPr>
          <p:cNvPr id="5" name="object 5"/>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4</a:t>
            </a:fld>
            <a:endParaRPr spc="-25">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DAA11-41A0-491A-EE19-B36C2D4E5D93}"/>
              </a:ext>
            </a:extLst>
          </p:cNvPr>
          <p:cNvSpPr/>
          <p:nvPr>
            <p:custDataLst>
              <p:tags r:id="rId2"/>
            </p:custDataLst>
          </p:nvPr>
        </p:nvSpPr>
        <p:spPr>
          <a:xfrm>
            <a:off x="455810" y="1788982"/>
            <a:ext cx="2430989" cy="2430989"/>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F390FDE-702A-328F-4078-7B36995160C6}"/>
              </a:ext>
            </a:extLst>
          </p:cNvPr>
          <p:cNvSpPr/>
          <p:nvPr>
            <p:custDataLst>
              <p:tags r:id="rId3"/>
            </p:custDataLst>
          </p:nvPr>
        </p:nvSpPr>
        <p:spPr>
          <a:xfrm>
            <a:off x="3190672" y="1026846"/>
            <a:ext cx="8698381" cy="3955261"/>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400" b="1">
                <a:solidFill>
                  <a:srgbClr val="000000"/>
                </a:solidFill>
              </a:rPr>
              <a:t>What are the main issues and challenges that slow down the research data contracting process?</a:t>
            </a:r>
            <a:endParaRPr lang="en-GB" sz="3400" b="1">
              <a:solidFill>
                <a:srgbClr val="000000"/>
              </a:solidFill>
            </a:endParaRPr>
          </a:p>
        </p:txBody>
      </p:sp>
      <p:sp>
        <p:nvSpPr>
          <p:cNvPr id="4" name="Rectangle 3">
            <a:extLst>
              <a:ext uri="{FF2B5EF4-FFF2-40B4-BE49-F238E27FC236}">
                <a16:creationId xmlns:a16="http://schemas.microsoft.com/office/drawing/2014/main" id="{C86AE77A-FAC3-A6AB-1200-AB3E19EC4545}"/>
              </a:ext>
            </a:extLst>
          </p:cNvPr>
          <p:cNvSpPr/>
          <p:nvPr/>
        </p:nvSpPr>
        <p:spPr>
          <a:xfrm>
            <a:off x="0" y="5970922"/>
            <a:ext cx="12496800" cy="1064878"/>
          </a:xfrm>
          <a:prstGeom prst="rect">
            <a:avLst/>
          </a:prstGeom>
          <a:solidFill>
            <a:srgbClr val="19803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59684" tIns="265889" rIns="1899210" bIns="208913" rtlCol="0" anchor="ctr">
            <a:normAutofit fontScale="92500"/>
          </a:bodyPr>
          <a:lstStyle/>
          <a:p>
            <a:pPr algn="l"/>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GB" sz="2600">
              <a:solidFill>
                <a:srgbClr val="FFFFFF"/>
              </a:solidFill>
            </a:endParaRPr>
          </a:p>
        </p:txBody>
      </p:sp>
      <p:pic>
        <p:nvPicPr>
          <p:cNvPr id="6" name="Graphic 5">
            <a:extLst>
              <a:ext uri="{FF2B5EF4-FFF2-40B4-BE49-F238E27FC236}">
                <a16:creationId xmlns:a16="http://schemas.microsoft.com/office/drawing/2014/main" id="{60637C82-0F6D-844A-1E0B-5BC7803B639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303874" y="6351424"/>
            <a:ext cx="303874" cy="303874"/>
          </a:xfrm>
          <a:prstGeom prst="rect">
            <a:avLst/>
          </a:prstGeom>
        </p:spPr>
      </p:pic>
      <p:sp>
        <p:nvSpPr>
          <p:cNvPr id="7" name="Trapezoid 6">
            <a:extLst>
              <a:ext uri="{FF2B5EF4-FFF2-40B4-BE49-F238E27FC236}">
                <a16:creationId xmlns:a16="http://schemas.microsoft.com/office/drawing/2014/main" id="{15C78AC4-552B-8244-7066-3031E402EC4A}"/>
              </a:ext>
            </a:extLst>
          </p:cNvPr>
          <p:cNvSpPr/>
          <p:nvPr/>
        </p:nvSpPr>
        <p:spPr>
          <a:xfrm rot="2700000">
            <a:off x="9860880" y="527797"/>
            <a:ext cx="3418578" cy="797668"/>
          </a:xfrm>
          <a:prstGeom prst="trapezoid">
            <a:avLst>
              <a:gd name="adj" fmla="val 100000"/>
            </a:avLst>
          </a:prstGeom>
          <a:solidFill>
            <a:srgbClr val="EDFA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75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096E1034-32B5-59BD-3092-ABF10891631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015416" y="6313440"/>
            <a:ext cx="1139526" cy="379842"/>
          </a:xfrm>
          <a:prstGeom prst="rect">
            <a:avLst/>
          </a:prstGeom>
        </p:spPr>
      </p:pic>
    </p:spTree>
    <p:custDataLst>
      <p:tags r:id="rId1"/>
    </p:custDataLst>
    <p:extLst>
      <p:ext uri="{BB962C8B-B14F-4D97-AF65-F5344CB8AC3E}">
        <p14:creationId xmlns:p14="http://schemas.microsoft.com/office/powerpoint/2010/main" val="235629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21B618-6105-9D01-170A-B6F8BDB28399}"/>
              </a:ext>
            </a:extLst>
          </p:cNvPr>
          <p:cNvSpPr/>
          <p:nvPr>
            <p:custDataLst>
              <p:tags r:id="rId2"/>
            </p:custDataLst>
          </p:nvPr>
        </p:nvSpPr>
        <p:spPr>
          <a:xfrm>
            <a:off x="455810" y="1788982"/>
            <a:ext cx="2430989" cy="2430989"/>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FCC0545-0735-B082-D489-92A5DF89E66B}"/>
              </a:ext>
            </a:extLst>
          </p:cNvPr>
          <p:cNvSpPr/>
          <p:nvPr>
            <p:custDataLst>
              <p:tags r:id="rId3"/>
            </p:custDataLst>
          </p:nvPr>
        </p:nvSpPr>
        <p:spPr>
          <a:xfrm>
            <a:off x="3190672" y="1026846"/>
            <a:ext cx="8698381" cy="3955261"/>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400" b="1">
                <a:solidFill>
                  <a:srgbClr val="000000"/>
                </a:solidFill>
              </a:rPr>
              <a:t>In your experience, what is the average time in weeks for a research data contract to be created, agreed and signed?</a:t>
            </a:r>
            <a:endParaRPr lang="en-GB" sz="3400" b="1">
              <a:solidFill>
                <a:srgbClr val="000000"/>
              </a:solidFill>
            </a:endParaRPr>
          </a:p>
        </p:txBody>
      </p:sp>
      <p:sp>
        <p:nvSpPr>
          <p:cNvPr id="4" name="Rectangle 3">
            <a:extLst>
              <a:ext uri="{FF2B5EF4-FFF2-40B4-BE49-F238E27FC236}">
                <a16:creationId xmlns:a16="http://schemas.microsoft.com/office/drawing/2014/main" id="{3D84CB83-63B8-1FE7-E576-D2DAF24EB2BC}"/>
              </a:ext>
            </a:extLst>
          </p:cNvPr>
          <p:cNvSpPr/>
          <p:nvPr/>
        </p:nvSpPr>
        <p:spPr>
          <a:xfrm>
            <a:off x="0" y="5970922"/>
            <a:ext cx="12496800" cy="1064878"/>
          </a:xfrm>
          <a:prstGeom prst="rect">
            <a:avLst/>
          </a:prstGeom>
          <a:solidFill>
            <a:srgbClr val="19803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59684" tIns="265889" rIns="1899210" bIns="208913" rtlCol="0" anchor="ctr">
            <a:normAutofit fontScale="92500"/>
          </a:bodyPr>
          <a:lstStyle/>
          <a:p>
            <a:pPr algn="l"/>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GB" sz="2600">
              <a:solidFill>
                <a:srgbClr val="FFFFFF"/>
              </a:solidFill>
            </a:endParaRPr>
          </a:p>
        </p:txBody>
      </p:sp>
      <p:pic>
        <p:nvPicPr>
          <p:cNvPr id="6" name="Graphic 5">
            <a:extLst>
              <a:ext uri="{FF2B5EF4-FFF2-40B4-BE49-F238E27FC236}">
                <a16:creationId xmlns:a16="http://schemas.microsoft.com/office/drawing/2014/main" id="{B6DE742F-4299-E3B9-6355-2F7693E3ED2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303874" y="6351424"/>
            <a:ext cx="303874" cy="303874"/>
          </a:xfrm>
          <a:prstGeom prst="rect">
            <a:avLst/>
          </a:prstGeom>
        </p:spPr>
      </p:pic>
      <p:sp>
        <p:nvSpPr>
          <p:cNvPr id="7" name="Trapezoid 6">
            <a:extLst>
              <a:ext uri="{FF2B5EF4-FFF2-40B4-BE49-F238E27FC236}">
                <a16:creationId xmlns:a16="http://schemas.microsoft.com/office/drawing/2014/main" id="{5B474DBC-235B-A8C0-61D0-1F0E1739FB07}"/>
              </a:ext>
            </a:extLst>
          </p:cNvPr>
          <p:cNvSpPr/>
          <p:nvPr/>
        </p:nvSpPr>
        <p:spPr>
          <a:xfrm rot="2700000">
            <a:off x="9860880" y="527797"/>
            <a:ext cx="3418578" cy="797668"/>
          </a:xfrm>
          <a:prstGeom prst="trapezoid">
            <a:avLst>
              <a:gd name="adj" fmla="val 100000"/>
            </a:avLst>
          </a:prstGeom>
          <a:solidFill>
            <a:srgbClr val="EDFA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75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8B437ACE-7888-D910-858B-EE177389FEE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015416" y="6313440"/>
            <a:ext cx="1139526" cy="379842"/>
          </a:xfrm>
          <a:prstGeom prst="rect">
            <a:avLst/>
          </a:prstGeom>
        </p:spPr>
      </p:pic>
    </p:spTree>
    <p:custDataLst>
      <p:tags r:id="rId1"/>
    </p:custDataLst>
    <p:extLst>
      <p:ext uri="{BB962C8B-B14F-4D97-AF65-F5344CB8AC3E}">
        <p14:creationId xmlns:p14="http://schemas.microsoft.com/office/powerpoint/2010/main" val="130967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248400" cy="7035800"/>
          </a:xfrm>
          <a:custGeom>
            <a:avLst/>
            <a:gdLst/>
            <a:ahLst/>
            <a:cxnLst/>
            <a:rect l="l" t="t" r="r" b="b"/>
            <a:pathLst>
              <a:path w="6248400" h="7035800">
                <a:moveTo>
                  <a:pt x="6248400" y="0"/>
                </a:moveTo>
                <a:lnTo>
                  <a:pt x="0" y="0"/>
                </a:lnTo>
                <a:lnTo>
                  <a:pt x="0" y="7035800"/>
                </a:lnTo>
                <a:lnTo>
                  <a:pt x="6248400" y="7035800"/>
                </a:lnTo>
                <a:lnTo>
                  <a:pt x="6248400" y="0"/>
                </a:lnTo>
                <a:close/>
              </a:path>
            </a:pathLst>
          </a:custGeom>
          <a:solidFill>
            <a:srgbClr val="112339"/>
          </a:solidFill>
        </p:spPr>
        <p:txBody>
          <a:bodyPr wrap="square" lIns="0" tIns="0" rIns="0" bIns="0" rtlCol="0"/>
          <a:lstStyle/>
          <a:p>
            <a:endParaRPr/>
          </a:p>
        </p:txBody>
      </p:sp>
      <p:sp>
        <p:nvSpPr>
          <p:cNvPr id="3" name="object 3"/>
          <p:cNvSpPr txBox="1">
            <a:spLocks noGrp="1"/>
          </p:cNvSpPr>
          <p:nvPr>
            <p:ph type="title"/>
          </p:nvPr>
        </p:nvSpPr>
        <p:spPr>
          <a:xfrm>
            <a:off x="535767" y="373757"/>
            <a:ext cx="5611667" cy="2389512"/>
          </a:xfrm>
          <a:prstGeom prst="rect">
            <a:avLst/>
          </a:prstGeom>
        </p:spPr>
        <p:txBody>
          <a:bodyPr vert="horz" wrap="square" lIns="0" tIns="171843" rIns="0" bIns="0" rtlCol="0">
            <a:spAutoFit/>
          </a:bodyPr>
          <a:lstStyle/>
          <a:p>
            <a:pPr marL="99060">
              <a:lnSpc>
                <a:spcPct val="100000"/>
              </a:lnSpc>
              <a:spcBef>
                <a:spcPts val="100"/>
              </a:spcBef>
            </a:pPr>
            <a:r>
              <a:rPr lang="en-US" spc="-10">
                <a:solidFill>
                  <a:srgbClr val="FFFFFF"/>
                </a:solidFill>
              </a:rPr>
              <a:t>The Research Data Contracting Challenge</a:t>
            </a:r>
            <a:endParaRPr spc="-10">
              <a:solidFill>
                <a:srgbClr val="FFFFFF"/>
              </a:solidFill>
            </a:endParaRPr>
          </a:p>
        </p:txBody>
      </p:sp>
      <p:sp>
        <p:nvSpPr>
          <p:cNvPr id="6" name="object 6"/>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7</a:t>
            </a:fld>
            <a:endParaRPr spc="-25"/>
          </a:p>
        </p:txBody>
      </p:sp>
      <p:pic>
        <p:nvPicPr>
          <p:cNvPr id="8" name="Picture 4" descr="An illustration showing how contracting causes a delay in access to research data. Depict a researcher waiting behind a locked gate labeled 'Data Access', while a bureaucrat stands in front holding a long contract with red tape wrapped around it. The background shows a clock ticking and stacks of unread research papers piling up. The researcher looks frustrated, and the gate has a sign that says 'Pending Approval'. Show more of the research data — include visible charts, graphs, and datasets behind the gate to emphasize what is being withheld.">
            <a:extLst>
              <a:ext uri="{FF2B5EF4-FFF2-40B4-BE49-F238E27FC236}">
                <a16:creationId xmlns:a16="http://schemas.microsoft.com/office/drawing/2014/main" id="{DB4ECB96-EC21-0FEE-BCFB-7FD19EAF4D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9259" y="2915570"/>
            <a:ext cx="3525017" cy="3525017"/>
          </a:xfrm>
          <a:prstGeom prst="rect">
            <a:avLst/>
          </a:prstGeom>
          <a:solidFill>
            <a:srgbClr val="FFFFFF"/>
          </a:solidFill>
        </p:spPr>
      </p:pic>
      <p:sp>
        <p:nvSpPr>
          <p:cNvPr id="9" name="TextBox 8">
            <a:extLst>
              <a:ext uri="{FF2B5EF4-FFF2-40B4-BE49-F238E27FC236}">
                <a16:creationId xmlns:a16="http://schemas.microsoft.com/office/drawing/2014/main" id="{FC803555-8E62-26FC-EF85-575358C938E0}"/>
              </a:ext>
            </a:extLst>
          </p:cNvPr>
          <p:cNvSpPr txBox="1"/>
          <p:nvPr/>
        </p:nvSpPr>
        <p:spPr>
          <a:xfrm>
            <a:off x="107156" y="6644694"/>
            <a:ext cx="7008023" cy="400110"/>
          </a:xfrm>
          <a:prstGeom prst="rect">
            <a:avLst/>
          </a:prstGeom>
          <a:noFill/>
        </p:spPr>
        <p:txBody>
          <a:bodyPr wrap="square" rtlCol="0">
            <a:spAutoFit/>
          </a:bodyPr>
          <a:lstStyle/>
          <a:p>
            <a:r>
              <a:rPr lang="en-US" sz="1000">
                <a:solidFill>
                  <a:schemeClr val="bg1"/>
                </a:solidFill>
              </a:rPr>
              <a:t>Generated with AI - September 15, 2025 - Microsoft. (2025)  Copilot (GPT-4) [Large Language Model]</a:t>
            </a:r>
          </a:p>
          <a:p>
            <a:r>
              <a:rPr lang="en-US" sz="1000">
                <a:solidFill>
                  <a:schemeClr val="bg1"/>
                </a:solidFill>
              </a:rPr>
              <a:t>https://copilot.microsoft.com/</a:t>
            </a:r>
            <a:endParaRPr lang="en-GB" sz="1000">
              <a:solidFill>
                <a:schemeClr val="bg1"/>
              </a:solidFill>
            </a:endParaRPr>
          </a:p>
        </p:txBody>
      </p:sp>
      <p:sp>
        <p:nvSpPr>
          <p:cNvPr id="10" name="Content Placeholder 2">
            <a:extLst>
              <a:ext uri="{FF2B5EF4-FFF2-40B4-BE49-F238E27FC236}">
                <a16:creationId xmlns:a16="http://schemas.microsoft.com/office/drawing/2014/main" id="{52BF9B3E-9FFF-A40F-C74E-A8BF2E3C04FC}"/>
              </a:ext>
            </a:extLst>
          </p:cNvPr>
          <p:cNvSpPr txBox="1">
            <a:spLocks/>
          </p:cNvSpPr>
          <p:nvPr/>
        </p:nvSpPr>
        <p:spPr>
          <a:xfrm>
            <a:off x="6329990" y="119839"/>
            <a:ext cx="5919922" cy="4321175"/>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000" b="1">
                <a:solidFill>
                  <a:srgbClr val="0084FF"/>
                </a:solidFill>
                <a:latin typeface="Arial" panose="020B0604020202020204" pitchFamily="34" charset="0"/>
                <a:cs typeface="Arial" panose="020B0604020202020204" pitchFamily="34" charset="0"/>
              </a:rPr>
              <a:t>Contracting delays can have a serious impact on research progress</a:t>
            </a:r>
          </a:p>
          <a:p>
            <a:endParaRPr lang="en-US" sz="3000" b="1">
              <a:solidFill>
                <a:srgbClr val="0084FF"/>
              </a:solidFill>
              <a:latin typeface="Arial" panose="020B0604020202020204" pitchFamily="34" charset="0"/>
              <a:cs typeface="Arial" panose="020B0604020202020204" pitchFamily="34" charset="0"/>
            </a:endParaRPr>
          </a:p>
          <a:p>
            <a:r>
              <a:rPr lang="en-US" sz="3000" b="1">
                <a:solidFill>
                  <a:srgbClr val="0084FF"/>
                </a:solidFill>
                <a:latin typeface="Arial" panose="020B0604020202020204" pitchFamily="34" charset="0"/>
                <a:cs typeface="Arial" panose="020B0604020202020204" pitchFamily="34" charset="0"/>
              </a:rPr>
              <a:t>Due to ..</a:t>
            </a:r>
          </a:p>
          <a:p>
            <a:pPr lvl="1"/>
            <a:r>
              <a:rPr lang="en-US" sz="3000" b="1">
                <a:solidFill>
                  <a:srgbClr val="0084FF"/>
                </a:solidFill>
                <a:latin typeface="Arial" panose="020B0604020202020204" pitchFamily="34" charset="0"/>
                <a:cs typeface="Arial" panose="020B0604020202020204" pitchFamily="34" charset="0"/>
              </a:rPr>
              <a:t>Complex terminology</a:t>
            </a:r>
          </a:p>
          <a:p>
            <a:pPr lvl="1"/>
            <a:r>
              <a:rPr lang="en-US" sz="3000" b="1">
                <a:solidFill>
                  <a:srgbClr val="0084FF"/>
                </a:solidFill>
                <a:latin typeface="Arial" panose="020B0604020202020204" pitchFamily="34" charset="0"/>
                <a:cs typeface="Arial" panose="020B0604020202020204" pitchFamily="34" charset="0"/>
              </a:rPr>
              <a:t>Multiple stakeholders, with different:</a:t>
            </a:r>
          </a:p>
          <a:p>
            <a:pPr lvl="2"/>
            <a:r>
              <a:rPr lang="en-US" sz="3000" b="1">
                <a:solidFill>
                  <a:srgbClr val="0084FF"/>
                </a:solidFill>
                <a:latin typeface="Arial"/>
                <a:cs typeface="Arial"/>
              </a:rPr>
              <a:t>types of research data contracting experience </a:t>
            </a:r>
          </a:p>
          <a:p>
            <a:pPr lvl="2"/>
            <a:r>
              <a:rPr lang="en-US" sz="3000" b="1">
                <a:solidFill>
                  <a:srgbClr val="0084FF"/>
                </a:solidFill>
                <a:latin typeface="Arial" panose="020B0604020202020204" pitchFamily="34" charset="0"/>
                <a:cs typeface="Arial" panose="020B0604020202020204" pitchFamily="34" charset="0"/>
              </a:rPr>
              <a:t>disciplinary backgrounds</a:t>
            </a:r>
          </a:p>
          <a:p>
            <a:pPr lvl="1"/>
            <a:r>
              <a:rPr lang="en-US" sz="3000" b="1">
                <a:solidFill>
                  <a:srgbClr val="0084FF"/>
                </a:solidFill>
                <a:latin typeface="Arial" panose="020B0604020202020204" pitchFamily="34" charset="0"/>
                <a:cs typeface="Arial" panose="020B0604020202020204" pitchFamily="34" charset="0"/>
              </a:rPr>
              <a:t>The need to ensure compliance</a:t>
            </a:r>
          </a:p>
          <a:p>
            <a:pPr lvl="1"/>
            <a:endParaRPr lang="en-US" sz="3000" b="1">
              <a:solidFill>
                <a:srgbClr val="0084FF"/>
              </a:solidFill>
              <a:latin typeface="Arial" panose="020B0604020202020204" pitchFamily="34" charset="0"/>
              <a:cs typeface="Arial" panose="020B0604020202020204" pitchFamily="34" charset="0"/>
            </a:endParaRPr>
          </a:p>
          <a:p>
            <a:pPr lvl="1"/>
            <a:r>
              <a:rPr lang="en-US" sz="3000" b="1">
                <a:solidFill>
                  <a:srgbClr val="0084FF"/>
                </a:solidFill>
                <a:latin typeface="Arial" panose="020B0604020202020204" pitchFamily="34" charset="0"/>
                <a:cs typeface="Arial" panose="020B0604020202020204" pitchFamily="34" charset="0"/>
              </a:rPr>
              <a:t>Other factors?</a:t>
            </a:r>
          </a:p>
          <a:p>
            <a:pPr lvl="1"/>
            <a:endParaRPr lang="en-US" sz="3000" b="1">
              <a:solidFill>
                <a:srgbClr val="0084FF"/>
              </a:solidFill>
              <a:latin typeface="Arial" panose="020B0604020202020204" pitchFamily="34" charset="0"/>
              <a:cs typeface="Arial" panose="020B0604020202020204" pitchFamily="34" charset="0"/>
            </a:endParaRPr>
          </a:p>
          <a:p>
            <a:pPr lvl="1"/>
            <a:endParaRPr lang="en-US" sz="3000" b="1">
              <a:solidFill>
                <a:srgbClr val="0084FF"/>
              </a:solidFill>
              <a:latin typeface="Arial" panose="020B0604020202020204" pitchFamily="34" charset="0"/>
              <a:cs typeface="Arial" panose="020B0604020202020204" pitchFamily="34" charset="0"/>
            </a:endParaRPr>
          </a:p>
          <a:p>
            <a:pPr lvl="1"/>
            <a:endParaRPr lang="en-US" sz="3000" b="1">
              <a:solidFill>
                <a:srgbClr val="0084FF"/>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02953" y="1"/>
            <a:ext cx="6316998" cy="7035800"/>
            <a:chOff x="6302953" y="1"/>
            <a:chExt cx="6316998" cy="7035800"/>
          </a:xfrm>
        </p:grpSpPr>
        <p:pic>
          <p:nvPicPr>
            <p:cNvPr id="3" name="object 3"/>
            <p:cNvPicPr/>
            <p:nvPr/>
          </p:nvPicPr>
          <p:blipFill>
            <a:blip r:embed="rId2" cstate="print">
              <a:extLst>
                <a:ext uri="{28A0092B-C50C-407E-A947-70E740481C1C}">
                  <a14:useLocalDpi xmlns:a14="http://schemas.microsoft.com/office/drawing/2010/main" val="0"/>
                </a:ext>
              </a:extLst>
            </a:blip>
            <a:srcRect/>
            <a:stretch/>
          </p:blipFill>
          <p:spPr>
            <a:xfrm>
              <a:off x="6302953" y="1"/>
              <a:ext cx="6316998" cy="7035800"/>
            </a:xfrm>
            <a:prstGeom prst="rect">
              <a:avLst/>
            </a:prstGeom>
          </p:spPr>
        </p:pic>
        <p:sp>
          <p:nvSpPr>
            <p:cNvPr id="4" name="object 4"/>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err="1"/>
              <a:t>ACCoRD’s</a:t>
            </a:r>
            <a:r>
              <a:rPr lang="en-US"/>
              <a:t> aims:</a:t>
            </a:r>
            <a:endParaRPr/>
          </a:p>
        </p:txBody>
      </p:sp>
      <p:sp>
        <p:nvSpPr>
          <p:cNvPr id="7" name="object 7"/>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8</a:t>
            </a:fld>
            <a:endParaRPr spc="-25">
              <a:solidFill>
                <a:schemeClr val="bg1"/>
              </a:solidFill>
            </a:endParaRPr>
          </a:p>
        </p:txBody>
      </p:sp>
      <p:sp>
        <p:nvSpPr>
          <p:cNvPr id="6" name="object 6"/>
          <p:cNvSpPr txBox="1"/>
          <p:nvPr/>
        </p:nvSpPr>
        <p:spPr>
          <a:xfrm>
            <a:off x="622300" y="1828672"/>
            <a:ext cx="5168900" cy="4847481"/>
          </a:xfrm>
          <a:prstGeom prst="rect">
            <a:avLst/>
          </a:prstGeom>
        </p:spPr>
        <p:txBody>
          <a:bodyPr vert="horz" wrap="square" lIns="0" tIns="12700" rIns="0" bIns="0" rtlCol="0">
            <a:spAutoFit/>
          </a:bodyPr>
          <a:lstStyle/>
          <a:p>
            <a:pPr marL="12700" marR="160655">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To deliver:</a:t>
            </a:r>
          </a:p>
          <a:p>
            <a:pPr marL="469900" marR="160655" indent="-457200">
              <a:lnSpc>
                <a:spcPts val="3400"/>
              </a:lnSpc>
              <a:spcBef>
                <a:spcPts val="100"/>
              </a:spcBef>
              <a:buFontTx/>
              <a:buChar char="-"/>
            </a:pPr>
            <a:r>
              <a:rPr lang="en-US" sz="3000" b="1">
                <a:solidFill>
                  <a:srgbClr val="0084FF"/>
                </a:solidFill>
                <a:latin typeface="Arial" panose="020B0604020202020204" pitchFamily="34" charset="0"/>
                <a:cs typeface="Arial" panose="020B0604020202020204" pitchFamily="34" charset="0"/>
              </a:rPr>
              <a:t>The evidence and roadmap needed to improve and standardize research data contracting</a:t>
            </a:r>
          </a:p>
          <a:p>
            <a:pPr marL="469900" marR="160655" indent="-457200">
              <a:lnSpc>
                <a:spcPts val="3400"/>
              </a:lnSpc>
              <a:spcBef>
                <a:spcPts val="100"/>
              </a:spcBef>
              <a:buFontTx/>
              <a:buChar char="-"/>
            </a:pPr>
            <a:endParaRPr lang="en-US" sz="3000" b="1">
              <a:solidFill>
                <a:srgbClr val="0084FF"/>
              </a:solidFill>
              <a:latin typeface="Arial" panose="020B0604020202020204" pitchFamily="34" charset="0"/>
              <a:cs typeface="Arial" panose="020B0604020202020204" pitchFamily="34" charset="0"/>
            </a:endParaRPr>
          </a:p>
          <a:p>
            <a:pPr marL="469900" marR="160655" indent="-457200">
              <a:lnSpc>
                <a:spcPts val="3400"/>
              </a:lnSpc>
              <a:spcBef>
                <a:spcPts val="100"/>
              </a:spcBef>
              <a:buFontTx/>
              <a:buChar char="-"/>
            </a:pPr>
            <a:r>
              <a:rPr lang="en-US" sz="3000" b="1">
                <a:solidFill>
                  <a:srgbClr val="0084FF"/>
                </a:solidFill>
                <a:latin typeface="Arial" panose="020B0604020202020204" pitchFamily="34" charset="0"/>
                <a:cs typeface="Arial" panose="020B0604020202020204" pitchFamily="34" charset="0"/>
              </a:rPr>
              <a:t>The community of stakeholders and practitioners who will take this work forwards</a:t>
            </a:r>
            <a:endParaRPr sz="2000">
              <a:latin typeface="Arial"/>
              <a:cs typeface="Arial"/>
            </a:endParaRPr>
          </a:p>
        </p:txBody>
      </p:sp>
    </p:spTree>
    <p:extLst>
      <p:ext uri="{BB962C8B-B14F-4D97-AF65-F5344CB8AC3E}">
        <p14:creationId xmlns:p14="http://schemas.microsoft.com/office/powerpoint/2010/main" val="328440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60A3-8C89-82BD-5486-CCBFCB9723CF}"/>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7C3065C3-8915-E02C-5EA7-467DC176A980}"/>
              </a:ext>
            </a:extLst>
          </p:cNvPr>
          <p:cNvSpPr txBox="1">
            <a:spLocks noGrp="1"/>
          </p:cNvSpPr>
          <p:nvPr>
            <p:ph type="title"/>
          </p:nvPr>
        </p:nvSpPr>
        <p:spPr>
          <a:xfrm>
            <a:off x="535767" y="373757"/>
            <a:ext cx="6975376" cy="912185"/>
          </a:xfrm>
          <a:prstGeom prst="rect">
            <a:avLst/>
          </a:prstGeom>
        </p:spPr>
        <p:txBody>
          <a:bodyPr vert="horz" wrap="square" lIns="0" tIns="171843" rIns="0" bIns="0" rtlCol="0">
            <a:spAutoFit/>
          </a:bodyPr>
          <a:lstStyle/>
          <a:p>
            <a:pPr marL="99060">
              <a:lnSpc>
                <a:spcPct val="100000"/>
              </a:lnSpc>
              <a:spcBef>
                <a:spcPts val="100"/>
              </a:spcBef>
            </a:pPr>
            <a:r>
              <a:rPr lang="en-US" err="1"/>
              <a:t>ACCoRD’s</a:t>
            </a:r>
            <a:r>
              <a:rPr lang="en-US"/>
              <a:t> activities:</a:t>
            </a:r>
            <a:endParaRPr/>
          </a:p>
        </p:txBody>
      </p:sp>
      <p:sp>
        <p:nvSpPr>
          <p:cNvPr id="7" name="object 7">
            <a:extLst>
              <a:ext uri="{FF2B5EF4-FFF2-40B4-BE49-F238E27FC236}">
                <a16:creationId xmlns:a16="http://schemas.microsoft.com/office/drawing/2014/main" id="{7C1776A4-AFFB-DAD3-48BD-B0BC82B36D8C}"/>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9</a:t>
            </a:fld>
            <a:endParaRPr spc="-25">
              <a:solidFill>
                <a:schemeClr val="bg1"/>
              </a:solidFill>
            </a:endParaRPr>
          </a:p>
        </p:txBody>
      </p:sp>
      <p:sp>
        <p:nvSpPr>
          <p:cNvPr id="6" name="object 6">
            <a:extLst>
              <a:ext uri="{FF2B5EF4-FFF2-40B4-BE49-F238E27FC236}">
                <a16:creationId xmlns:a16="http://schemas.microsoft.com/office/drawing/2014/main" id="{13CC5963-B311-29EB-8A10-BD15BAD8596A}"/>
              </a:ext>
            </a:extLst>
          </p:cNvPr>
          <p:cNvSpPr txBox="1"/>
          <p:nvPr/>
        </p:nvSpPr>
        <p:spPr>
          <a:xfrm>
            <a:off x="7240782" y="1747649"/>
            <a:ext cx="5168900" cy="3141886"/>
          </a:xfrm>
          <a:prstGeom prst="rect">
            <a:avLst/>
          </a:prstGeom>
        </p:spPr>
        <p:txBody>
          <a:bodyPr vert="horz" wrap="square" lIns="0" tIns="12700" rIns="0" bIns="0" rtlCol="0">
            <a:spAutoFit/>
          </a:bodyPr>
          <a:lstStyle/>
          <a:p>
            <a:pPr marL="12700" marR="160655">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Delivered through:</a:t>
            </a:r>
          </a:p>
          <a:p>
            <a:pPr marL="12700" marR="160655">
              <a:lnSpc>
                <a:spcPts val="3400"/>
              </a:lnSpc>
              <a:spcBef>
                <a:spcPts val="100"/>
              </a:spcBef>
            </a:pPr>
            <a:endParaRPr lang="en-US" sz="3000" b="1">
              <a:solidFill>
                <a:srgbClr val="0084FF"/>
              </a:solidFill>
              <a:latin typeface="Arial" panose="020B0604020202020204" pitchFamily="34" charset="0"/>
              <a:cs typeface="Arial" panose="020B0604020202020204" pitchFamily="34" charset="0"/>
            </a:endParaRPr>
          </a:p>
          <a:p>
            <a:pPr marL="469900" marR="160655" indent="-457200">
              <a:lnSpc>
                <a:spcPts val="3400"/>
              </a:lnSpc>
              <a:spcBef>
                <a:spcPts val="100"/>
              </a:spcBef>
              <a:buFontTx/>
              <a:buChar char="-"/>
            </a:pPr>
            <a:r>
              <a:rPr lang="en-US" sz="3000" b="1">
                <a:solidFill>
                  <a:srgbClr val="0084FF"/>
                </a:solidFill>
                <a:latin typeface="Arial" panose="020B0604020202020204" pitchFamily="34" charset="0"/>
                <a:cs typeface="Arial" panose="020B0604020202020204" pitchFamily="34" charset="0"/>
              </a:rPr>
              <a:t>A survey</a:t>
            </a:r>
          </a:p>
          <a:p>
            <a:pPr marL="469900" marR="160655" indent="-457200">
              <a:lnSpc>
                <a:spcPts val="3400"/>
              </a:lnSpc>
              <a:spcBef>
                <a:spcPts val="100"/>
              </a:spcBef>
              <a:buFontTx/>
              <a:buChar char="-"/>
            </a:pPr>
            <a:r>
              <a:rPr lang="en-US" sz="3000" b="1">
                <a:solidFill>
                  <a:srgbClr val="0084FF"/>
                </a:solidFill>
                <a:latin typeface="Arial" panose="020B0604020202020204" pitchFamily="34" charset="0"/>
                <a:cs typeface="Arial" panose="020B0604020202020204" pitchFamily="34" charset="0"/>
              </a:rPr>
              <a:t>5 workshops</a:t>
            </a:r>
          </a:p>
          <a:p>
            <a:pPr marL="469900" marR="160655" indent="-457200">
              <a:lnSpc>
                <a:spcPts val="3400"/>
              </a:lnSpc>
              <a:spcBef>
                <a:spcPts val="100"/>
              </a:spcBef>
              <a:buFontTx/>
              <a:buChar char="-"/>
            </a:pPr>
            <a:r>
              <a:rPr lang="en-US" sz="3000" b="1">
                <a:solidFill>
                  <a:srgbClr val="0084FF"/>
                </a:solidFill>
                <a:latin typeface="Arial" panose="020B0604020202020204" pitchFamily="34" charset="0"/>
                <a:cs typeface="Arial" panose="020B0604020202020204" pitchFamily="34" charset="0"/>
              </a:rPr>
              <a:t>Interviews</a:t>
            </a:r>
          </a:p>
          <a:p>
            <a:pPr marL="469900" marR="160655" indent="-457200">
              <a:lnSpc>
                <a:spcPts val="3400"/>
              </a:lnSpc>
              <a:spcBef>
                <a:spcPts val="100"/>
              </a:spcBef>
              <a:buFontTx/>
              <a:buChar char="-"/>
            </a:pPr>
            <a:endParaRPr lang="en-US" sz="3000" b="1">
              <a:solidFill>
                <a:srgbClr val="0084FF"/>
              </a:solidFill>
              <a:latin typeface="Arial" panose="020B0604020202020204" pitchFamily="34" charset="0"/>
              <a:cs typeface="Arial" panose="020B0604020202020204" pitchFamily="34" charset="0"/>
            </a:endParaRPr>
          </a:p>
          <a:p>
            <a:pPr marL="469900" marR="160655" indent="-457200">
              <a:lnSpc>
                <a:spcPts val="3400"/>
              </a:lnSpc>
              <a:spcBef>
                <a:spcPts val="100"/>
              </a:spcBef>
              <a:buFontTx/>
              <a:buChar char="-"/>
            </a:pPr>
            <a:r>
              <a:rPr lang="en-US" sz="3000" b="1">
                <a:solidFill>
                  <a:srgbClr val="0084FF"/>
                </a:solidFill>
                <a:latin typeface="Arial" panose="020B0604020202020204" pitchFamily="34" charset="0"/>
                <a:cs typeface="Arial" panose="020B0604020202020204" pitchFamily="34" charset="0"/>
              </a:rPr>
              <a:t>Community building</a:t>
            </a:r>
            <a:endParaRPr sz="2000">
              <a:latin typeface="Arial"/>
              <a:cs typeface="Arial"/>
            </a:endParaRPr>
          </a:p>
        </p:txBody>
      </p:sp>
      <p:pic>
        <p:nvPicPr>
          <p:cNvPr id="9" name="Picture 8">
            <a:extLst>
              <a:ext uri="{FF2B5EF4-FFF2-40B4-BE49-F238E27FC236}">
                <a16:creationId xmlns:a16="http://schemas.microsoft.com/office/drawing/2014/main" id="{EAA10459-B59C-150B-BA8F-198B035D9354}"/>
              </a:ext>
            </a:extLst>
          </p:cNvPr>
          <p:cNvPicPr>
            <a:picLocks noChangeAspect="1"/>
          </p:cNvPicPr>
          <p:nvPr/>
        </p:nvPicPr>
        <p:blipFill>
          <a:blip r:embed="rId2"/>
          <a:stretch>
            <a:fillRect/>
          </a:stretch>
        </p:blipFill>
        <p:spPr>
          <a:xfrm>
            <a:off x="773638" y="1747649"/>
            <a:ext cx="6002687" cy="4001791"/>
          </a:xfrm>
          <a:prstGeom prst="rect">
            <a:avLst/>
          </a:prstGeom>
        </p:spPr>
      </p:pic>
      <p:sp>
        <p:nvSpPr>
          <p:cNvPr id="10" name="TextBox 9">
            <a:extLst>
              <a:ext uri="{FF2B5EF4-FFF2-40B4-BE49-F238E27FC236}">
                <a16:creationId xmlns:a16="http://schemas.microsoft.com/office/drawing/2014/main" id="{525190D0-26A2-99FD-3265-3A4DA43EC768}"/>
              </a:ext>
            </a:extLst>
          </p:cNvPr>
          <p:cNvSpPr txBox="1"/>
          <p:nvPr/>
        </p:nvSpPr>
        <p:spPr>
          <a:xfrm>
            <a:off x="834939" y="6158191"/>
            <a:ext cx="5252080" cy="646331"/>
          </a:xfrm>
          <a:prstGeom prst="rect">
            <a:avLst/>
          </a:prstGeom>
          <a:noFill/>
        </p:spPr>
        <p:txBody>
          <a:bodyPr wrap="square" rtlCol="0">
            <a:spAutoFit/>
          </a:bodyPr>
          <a:lstStyle/>
          <a:p>
            <a:r>
              <a:rPr lang="en-US" sz="1200"/>
              <a:t>Image generated by Microsoft Copilot | Title: Visual Representation of 5 Workshops, Interviews, and a Survey | Created: 18 September 2025 | Free to use and modify</a:t>
            </a:r>
            <a:endParaRPr lang="en-GB" sz="1200"/>
          </a:p>
        </p:txBody>
      </p:sp>
    </p:spTree>
    <p:extLst>
      <p:ext uri="{BB962C8B-B14F-4D97-AF65-F5344CB8AC3E}">
        <p14:creationId xmlns:p14="http://schemas.microsoft.com/office/powerpoint/2010/main" val="595158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8.0.6804"/>
  <p:tag name="SLIDO_PRESENTATION_ID" val="f985fb95-8f4f-4dbf-89d7-06add1539e1b"/>
  <p:tag name="SLIDO_EVENT_UUID" val="211c5ad8-cbd0-4e4e-bb04-7e3a2a8c2b47"/>
  <p:tag name="SLIDO_EVENT_SECTION_UUID" val="4dea1100-297d-4c24-9b7a-6818c00eeda1"/>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TgyMTUxMjV9"/>
  <p:tag name="SLIDO_TYPE" val="SlidoPoll"/>
  <p:tag name="SLIDO_POLL_UUID" val="96144989-6d57-4180-9cd1-582cab5f2f51"/>
  <p:tag name="SLIDO_TIMELINE" val="W3sicG9sbFF1ZXN0aW9uVXVpZCI6ImRiZTY0ODNlLWNiOWUtNGEyOC04ZTNkLTFiNWNjMDk1ZjcxZSIsInNob3dSZXN1bHRzIjp0cnVlLCJzaG93Q29ycmVjdEFuc3dlcnMiOmZhbHNlLCJ2b3RpbmdMb2NrZWQiOmZhbHNlfV0="/>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TgyMTY0NTd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TgyMTUxOTh9"/>
  <p:tag name="SLIDO_TYPE" val="SlidoPoll"/>
  <p:tag name="SLIDO_POLL_UUID" val="d4074578-3a93-4467-aead-5dd4b28425c0"/>
  <p:tag name="SLIDO_TIMELINE" val="W3sicG9sbFF1ZXN0aW9uVXVpZCI6IjNhZjhmM2QyLWExMjctNDQ2Yi1iZGY0LWQ3YzExZDBiMmMzNS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TgyMTY4NDl9"/>
  <p:tag name="SLIDO_TYPE" val="SlidoPoll"/>
  <p:tag name="SLIDO_POLL_UUID" val="2d56c36d-2f38-43f6-99d6-c6705b8ad5b4"/>
  <p:tag name="SLIDO_TIMELINE" val="W3sicG9sbFF1ZXN0aW9uVXVpZCI6ImIxOTRmMjIwLWMyZTUtNGY5ZC1hYzg3LTNmYzNhNDcwZTBmOC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b4aeec-add5-4ba1-8402-e130d868f769">
      <Terms xmlns="http://schemas.microsoft.com/office/infopath/2007/PartnerControls"/>
    </lcf76f155ced4ddcb4097134ff3c332f>
    <TaxCatchAll xmlns="789cbe56-bb35-4348-98d2-0851102f5f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727D0B8197EB41B2AF4E451EF208C4" ma:contentTypeVersion="13" ma:contentTypeDescription="Create a new document." ma:contentTypeScope="" ma:versionID="49c6278fc4885ddb3609a03f29cc24f5">
  <xsd:schema xmlns:xsd="http://www.w3.org/2001/XMLSchema" xmlns:xs="http://www.w3.org/2001/XMLSchema" xmlns:p="http://schemas.microsoft.com/office/2006/metadata/properties" xmlns:ns2="4bb4aeec-add5-4ba1-8402-e130d868f769" xmlns:ns3="789cbe56-bb35-4348-98d2-0851102f5f04" targetNamespace="http://schemas.microsoft.com/office/2006/metadata/properties" ma:root="true" ma:fieldsID="0477deba71ca2d2adad533deb13e26bc" ns2:_="" ns3:_="">
    <xsd:import namespace="4bb4aeec-add5-4ba1-8402-e130d868f769"/>
    <xsd:import namespace="789cbe56-bb35-4348-98d2-0851102f5f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4aeec-add5-4ba1-8402-e130d868f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9cbe56-bb35-4348-98d2-0851102f5f0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d25ba34-94bd-418f-98ec-1c89221c3c22}" ma:internalName="TaxCatchAll" ma:showField="CatchAllData" ma:web="789cbe56-bb35-4348-98d2-0851102f5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A02E06-B9E7-4369-AD05-E6294E2F3E53}">
  <ds:schemaRefs>
    <ds:schemaRef ds:uri="4bb4aeec-add5-4ba1-8402-e130d868f769"/>
    <ds:schemaRef ds:uri="789cbe56-bb35-4348-98d2-0851102f5f0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8A4142-9266-4CAF-8E98-7A4420D3EDA5}">
  <ds:schemaRefs>
    <ds:schemaRef ds:uri="4bb4aeec-add5-4ba1-8402-e130d868f769"/>
    <ds:schemaRef ds:uri="789cbe56-bb35-4348-98d2-0851102f5f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794495-C2DA-43C0-A0CA-90C3E51C23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13</Slides>
  <Notes>5</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Project team</vt:lpstr>
      <vt:lpstr>A data contract defines how data is stored, managed, transferred and used    By working with stakeholders, ACCoRD will identify challenges, share best practices and create solutions to unblock data for UK research</vt:lpstr>
      <vt:lpstr>PowerPoint Presentation</vt:lpstr>
      <vt:lpstr>PowerPoint Presentation</vt:lpstr>
      <vt:lpstr>The Research Data Contracting Challenge</vt:lpstr>
      <vt:lpstr>ACCoRD’s aims:</vt:lpstr>
      <vt:lpstr>ACCoRD’s activities:</vt:lpstr>
      <vt:lpstr>How you can help ..</vt:lpstr>
      <vt:lpstr>How you can help ..</vt:lpstr>
      <vt:lpstr>Join the Community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2025-07-17T14:47:45Z</dcterms:created>
  <dcterms:modified xsi:type="dcterms:W3CDTF">2025-09-19T08:43:10Z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2025-07-17T00:00:00Z</vt:filetime>
  </property>
  <property fmtid="{D5CDD505-2E9C-101B-9397-08002B2CF9AE}" pid="3" name="Creator">
    <vt:lpwstr>Adobe InDesign 20.4 (Macintosh)</vt:lpwstr>
  </property>
  <property fmtid="{D5CDD505-2E9C-101B-9397-08002B2CF9AE}" pid="4" name="LastSaved">
    <vt:filetime>2025-07-17T00:00:00Z</vt:filetime>
  </property>
  <property fmtid="{D5CDD505-2E9C-101B-9397-08002B2CF9AE}" pid="5" name="Producer">
    <vt:lpwstr>Adobe PDF Library 17.0</vt:lpwstr>
  </property>
  <property fmtid="{D5CDD505-2E9C-101B-9397-08002B2CF9AE}" pid="6" name="ContentTypeId">
    <vt:lpwstr>0x0101009A727D0B8197EB41B2AF4E451EF208C4</vt:lpwstr>
  </property>
  <property fmtid="{D5CDD505-2E9C-101B-9397-08002B2CF9AE}" pid="7" name="MediaServiceImageTags">
    <vt:lpwstr/>
  </property>
</Properties>
</file>