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76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3" r:id="rId17"/>
    <p:sldId id="277" r:id="rId18"/>
    <p:sldId id="272" r:id="rId19"/>
    <p:sldId id="268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49368D-576E-4D77-B681-3A8D04FCAFF8}" v="39" dt="2026-01-13T10:36:05.1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Hays" userId="a1e9f81e-b235-4760-81d4-2c468d0bc273" providerId="ADAL" clId="{41532483-2651-46E8-B77C-6D93A811E71B}"/>
    <pc:docChg chg="undo custSel addSld delSld modSld sldOrd">
      <pc:chgData name="Jonathan Hays" userId="a1e9f81e-b235-4760-81d4-2c468d0bc273" providerId="ADAL" clId="{41532483-2651-46E8-B77C-6D93A811E71B}" dt="2026-01-13T10:36:30.828" v="1857" actId="1076"/>
      <pc:docMkLst>
        <pc:docMk/>
      </pc:docMkLst>
      <pc:sldChg chg="modSp mod">
        <pc:chgData name="Jonathan Hays" userId="a1e9f81e-b235-4760-81d4-2c468d0bc273" providerId="ADAL" clId="{41532483-2651-46E8-B77C-6D93A811E71B}" dt="2026-01-12T21:12:52.157" v="17" actId="20577"/>
        <pc:sldMkLst>
          <pc:docMk/>
          <pc:sldMk cId="3638673962" sldId="256"/>
        </pc:sldMkLst>
        <pc:spChg chg="mod">
          <ac:chgData name="Jonathan Hays" userId="a1e9f81e-b235-4760-81d4-2c468d0bc273" providerId="ADAL" clId="{41532483-2651-46E8-B77C-6D93A811E71B}" dt="2026-01-12T21:12:52.157" v="17" actId="20577"/>
          <ac:spMkLst>
            <pc:docMk/>
            <pc:sldMk cId="3638673962" sldId="256"/>
            <ac:spMk id="3" creationId="{77F15349-144A-9931-6C76-D99F93C55482}"/>
          </ac:spMkLst>
        </pc:spChg>
      </pc:sldChg>
      <pc:sldChg chg="modSp mod">
        <pc:chgData name="Jonathan Hays" userId="a1e9f81e-b235-4760-81d4-2c468d0bc273" providerId="ADAL" clId="{41532483-2651-46E8-B77C-6D93A811E71B}" dt="2026-01-13T09:48:14.003" v="1470" actId="20577"/>
        <pc:sldMkLst>
          <pc:docMk/>
          <pc:sldMk cId="4018890313" sldId="261"/>
        </pc:sldMkLst>
        <pc:spChg chg="mod">
          <ac:chgData name="Jonathan Hays" userId="a1e9f81e-b235-4760-81d4-2c468d0bc273" providerId="ADAL" clId="{41532483-2651-46E8-B77C-6D93A811E71B}" dt="2026-01-13T09:48:14.003" v="1470" actId="20577"/>
          <ac:spMkLst>
            <pc:docMk/>
            <pc:sldMk cId="4018890313" sldId="261"/>
            <ac:spMk id="12" creationId="{8E43DF9D-726F-51E7-BEA7-15A80FCA6EDB}"/>
          </ac:spMkLst>
        </pc:spChg>
      </pc:sldChg>
      <pc:sldChg chg="addSp delSp modSp mod">
        <pc:chgData name="Jonathan Hays" userId="a1e9f81e-b235-4760-81d4-2c468d0bc273" providerId="ADAL" clId="{41532483-2651-46E8-B77C-6D93A811E71B}" dt="2026-01-13T09:48:43.562" v="1475" actId="20577"/>
        <pc:sldMkLst>
          <pc:docMk/>
          <pc:sldMk cId="1924283911" sldId="262"/>
        </pc:sldMkLst>
        <pc:spChg chg="add mod">
          <ac:chgData name="Jonathan Hays" userId="a1e9f81e-b235-4760-81d4-2c468d0bc273" providerId="ADAL" clId="{41532483-2651-46E8-B77C-6D93A811E71B}" dt="2026-01-13T09:48:43.562" v="1475" actId="20577"/>
          <ac:spMkLst>
            <pc:docMk/>
            <pc:sldMk cId="1924283911" sldId="262"/>
            <ac:spMk id="2" creationId="{04A4D944-213A-9ECD-195A-13AB5A1AEA7E}"/>
          </ac:spMkLst>
        </pc:spChg>
        <pc:spChg chg="del">
          <ac:chgData name="Jonathan Hays" userId="a1e9f81e-b235-4760-81d4-2c468d0bc273" providerId="ADAL" clId="{41532483-2651-46E8-B77C-6D93A811E71B}" dt="2026-01-12T21:13:29.660" v="18" actId="478"/>
          <ac:spMkLst>
            <pc:docMk/>
            <pc:sldMk cId="1924283911" sldId="262"/>
            <ac:spMk id="44" creationId="{56BA4B13-52BD-0705-083B-4D1790766495}"/>
          </ac:spMkLst>
        </pc:spChg>
      </pc:sldChg>
      <pc:sldChg chg="modSp mod">
        <pc:chgData name="Jonathan Hays" userId="a1e9f81e-b235-4760-81d4-2c468d0bc273" providerId="ADAL" clId="{41532483-2651-46E8-B77C-6D93A811E71B}" dt="2026-01-12T21:18:58.867" v="279" actId="20577"/>
        <pc:sldMkLst>
          <pc:docMk/>
          <pc:sldMk cId="1037677893" sldId="263"/>
        </pc:sldMkLst>
        <pc:spChg chg="mod">
          <ac:chgData name="Jonathan Hays" userId="a1e9f81e-b235-4760-81d4-2c468d0bc273" providerId="ADAL" clId="{41532483-2651-46E8-B77C-6D93A811E71B}" dt="2026-01-12T21:18:58.867" v="279" actId="20577"/>
          <ac:spMkLst>
            <pc:docMk/>
            <pc:sldMk cId="1037677893" sldId="263"/>
            <ac:spMk id="5" creationId="{ABF63CDA-F333-27BF-1495-43894D68FDC4}"/>
          </ac:spMkLst>
        </pc:spChg>
      </pc:sldChg>
      <pc:sldChg chg="modSp mod">
        <pc:chgData name="Jonathan Hays" userId="a1e9f81e-b235-4760-81d4-2c468d0bc273" providerId="ADAL" clId="{41532483-2651-46E8-B77C-6D93A811E71B}" dt="2026-01-13T09:51:03.724" v="1478" actId="20577"/>
        <pc:sldMkLst>
          <pc:docMk/>
          <pc:sldMk cId="1199734363" sldId="270"/>
        </pc:sldMkLst>
        <pc:spChg chg="mod">
          <ac:chgData name="Jonathan Hays" userId="a1e9f81e-b235-4760-81d4-2c468d0bc273" providerId="ADAL" clId="{41532483-2651-46E8-B77C-6D93A811E71B}" dt="2026-01-13T09:51:03.724" v="1478" actId="20577"/>
          <ac:spMkLst>
            <pc:docMk/>
            <pc:sldMk cId="1199734363" sldId="270"/>
            <ac:spMk id="3" creationId="{87BA1A5C-D5ED-8F16-2C4E-239F760D9BA2}"/>
          </ac:spMkLst>
        </pc:spChg>
      </pc:sldChg>
      <pc:sldChg chg="modSp mod">
        <pc:chgData name="Jonathan Hays" userId="a1e9f81e-b235-4760-81d4-2c468d0bc273" providerId="ADAL" clId="{41532483-2651-46E8-B77C-6D93A811E71B}" dt="2026-01-12T21:34:00.530" v="1458" actId="20577"/>
        <pc:sldMkLst>
          <pc:docMk/>
          <pc:sldMk cId="178649852" sldId="272"/>
        </pc:sldMkLst>
        <pc:spChg chg="mod">
          <ac:chgData name="Jonathan Hays" userId="a1e9f81e-b235-4760-81d4-2c468d0bc273" providerId="ADAL" clId="{41532483-2651-46E8-B77C-6D93A811E71B}" dt="2026-01-12T21:21:36.599" v="670" actId="20577"/>
          <ac:spMkLst>
            <pc:docMk/>
            <pc:sldMk cId="178649852" sldId="272"/>
            <ac:spMk id="2" creationId="{4F4DE154-286F-74AC-FEC7-CE34DC3492AD}"/>
          </ac:spMkLst>
        </pc:spChg>
        <pc:spChg chg="mod">
          <ac:chgData name="Jonathan Hays" userId="a1e9f81e-b235-4760-81d4-2c468d0bc273" providerId="ADAL" clId="{41532483-2651-46E8-B77C-6D93A811E71B}" dt="2026-01-12T21:34:00.530" v="1458" actId="20577"/>
          <ac:spMkLst>
            <pc:docMk/>
            <pc:sldMk cId="178649852" sldId="272"/>
            <ac:spMk id="5" creationId="{77748372-5ACB-C71B-DDC3-E2D9CD2888E7}"/>
          </ac:spMkLst>
        </pc:spChg>
      </pc:sldChg>
      <pc:sldChg chg="modSp mod">
        <pc:chgData name="Jonathan Hays" userId="a1e9f81e-b235-4760-81d4-2c468d0bc273" providerId="ADAL" clId="{41532483-2651-46E8-B77C-6D93A811E71B}" dt="2026-01-12T21:29:35.509" v="825" actId="20577"/>
        <pc:sldMkLst>
          <pc:docMk/>
          <pc:sldMk cId="58473020" sldId="273"/>
        </pc:sldMkLst>
        <pc:spChg chg="mod">
          <ac:chgData name="Jonathan Hays" userId="a1e9f81e-b235-4760-81d4-2c468d0bc273" providerId="ADAL" clId="{41532483-2651-46E8-B77C-6D93A811E71B}" dt="2026-01-12T21:29:35.509" v="825" actId="20577"/>
          <ac:spMkLst>
            <pc:docMk/>
            <pc:sldMk cId="58473020" sldId="273"/>
            <ac:spMk id="2" creationId="{802E2652-E128-96ED-6DBC-5DAFB2243F4E}"/>
          </ac:spMkLst>
        </pc:spChg>
      </pc:sldChg>
      <pc:sldChg chg="del">
        <pc:chgData name="Jonathan Hays" userId="a1e9f81e-b235-4760-81d4-2c468d0bc273" providerId="ADAL" clId="{41532483-2651-46E8-B77C-6D93A811E71B}" dt="2026-01-12T21:28:53.445" v="810" actId="47"/>
        <pc:sldMkLst>
          <pc:docMk/>
          <pc:sldMk cId="4084661134" sldId="274"/>
        </pc:sldMkLst>
      </pc:sldChg>
      <pc:sldChg chg="del">
        <pc:chgData name="Jonathan Hays" userId="a1e9f81e-b235-4760-81d4-2c468d0bc273" providerId="ADAL" clId="{41532483-2651-46E8-B77C-6D93A811E71B}" dt="2026-01-12T21:28:55.590" v="811" actId="47"/>
        <pc:sldMkLst>
          <pc:docMk/>
          <pc:sldMk cId="1557531076" sldId="275"/>
        </pc:sldMkLst>
      </pc:sldChg>
      <pc:sldChg chg="addSp delSp modSp add mod">
        <pc:chgData name="Jonathan Hays" userId="a1e9f81e-b235-4760-81d4-2c468d0bc273" providerId="ADAL" clId="{41532483-2651-46E8-B77C-6D93A811E71B}" dt="2026-01-12T21:18:27.201" v="264" actId="1076"/>
        <pc:sldMkLst>
          <pc:docMk/>
          <pc:sldMk cId="416333782" sldId="276"/>
        </pc:sldMkLst>
        <pc:spChg chg="add mod">
          <ac:chgData name="Jonathan Hays" userId="a1e9f81e-b235-4760-81d4-2c468d0bc273" providerId="ADAL" clId="{41532483-2651-46E8-B77C-6D93A811E71B}" dt="2026-01-12T21:17:42.943" v="147" actId="1076"/>
          <ac:spMkLst>
            <pc:docMk/>
            <pc:sldMk cId="416333782" sldId="276"/>
            <ac:spMk id="2" creationId="{CC7CB5F1-DEF0-C99A-B66D-996697D53034}"/>
          </ac:spMkLst>
        </pc:spChg>
        <pc:spChg chg="add mod">
          <ac:chgData name="Jonathan Hays" userId="a1e9f81e-b235-4760-81d4-2c468d0bc273" providerId="ADAL" clId="{41532483-2651-46E8-B77C-6D93A811E71B}" dt="2026-01-12T21:17:20.684" v="139" actId="1076"/>
          <ac:spMkLst>
            <pc:docMk/>
            <pc:sldMk cId="416333782" sldId="276"/>
            <ac:spMk id="17" creationId="{ED37DD41-F8D7-D11D-51E4-7F9D5658E5B6}"/>
          </ac:spMkLst>
        </pc:spChg>
        <pc:spChg chg="add mod">
          <ac:chgData name="Jonathan Hays" userId="a1e9f81e-b235-4760-81d4-2c468d0bc273" providerId="ADAL" clId="{41532483-2651-46E8-B77C-6D93A811E71B}" dt="2026-01-12T21:18:13.727" v="262" actId="20577"/>
          <ac:spMkLst>
            <pc:docMk/>
            <pc:sldMk cId="416333782" sldId="276"/>
            <ac:spMk id="27" creationId="{AA67A9DB-B33B-3CCF-46E6-6DC61A5AAEBB}"/>
          </ac:spMkLst>
        </pc:spChg>
        <pc:spChg chg="del">
          <ac:chgData name="Jonathan Hays" userId="a1e9f81e-b235-4760-81d4-2c468d0bc273" providerId="ADAL" clId="{41532483-2651-46E8-B77C-6D93A811E71B}" dt="2026-01-12T21:15:47.485" v="82" actId="478"/>
          <ac:spMkLst>
            <pc:docMk/>
            <pc:sldMk cId="416333782" sldId="276"/>
            <ac:spMk id="32" creationId="{726C781A-B358-94C5-DA50-2F1B8A74E676}"/>
          </ac:spMkLst>
        </pc:spChg>
        <pc:spChg chg="del">
          <ac:chgData name="Jonathan Hays" userId="a1e9f81e-b235-4760-81d4-2c468d0bc273" providerId="ADAL" clId="{41532483-2651-46E8-B77C-6D93A811E71B}" dt="2026-01-12T21:16:19.161" v="90" actId="478"/>
          <ac:spMkLst>
            <pc:docMk/>
            <pc:sldMk cId="416333782" sldId="276"/>
            <ac:spMk id="34" creationId="{BBAA39D4-CADE-B705-83CB-242805438B30}"/>
          </ac:spMkLst>
        </pc:spChg>
        <pc:spChg chg="mod">
          <ac:chgData name="Jonathan Hays" userId="a1e9f81e-b235-4760-81d4-2c468d0bc273" providerId="ADAL" clId="{41532483-2651-46E8-B77C-6D93A811E71B}" dt="2026-01-12T21:16:44.208" v="93" actId="1076"/>
          <ac:spMkLst>
            <pc:docMk/>
            <pc:sldMk cId="416333782" sldId="276"/>
            <ac:spMk id="35" creationId="{8896437E-307B-E1DE-12A9-A4E924FA1E11}"/>
          </ac:spMkLst>
        </pc:spChg>
        <pc:graphicFrameChg chg="del mod">
          <ac:chgData name="Jonathan Hays" userId="a1e9f81e-b235-4760-81d4-2c468d0bc273" providerId="ADAL" clId="{41532483-2651-46E8-B77C-6D93A811E71B}" dt="2026-01-12T21:16:10.056" v="87" actId="478"/>
          <ac:graphicFrameMkLst>
            <pc:docMk/>
            <pc:sldMk cId="416333782" sldId="276"/>
            <ac:graphicFrameMk id="31" creationId="{0D83A08A-78F4-868B-6744-F1DF1A349F21}"/>
          </ac:graphicFrameMkLst>
        </pc:graphicFrameChg>
        <pc:picChg chg="add mod">
          <ac:chgData name="Jonathan Hays" userId="a1e9f81e-b235-4760-81d4-2c468d0bc273" providerId="ADAL" clId="{41532483-2651-46E8-B77C-6D93A811E71B}" dt="2026-01-12T21:18:27.201" v="264" actId="1076"/>
          <ac:picMkLst>
            <pc:docMk/>
            <pc:sldMk cId="416333782" sldId="276"/>
            <ac:picMk id="28" creationId="{3E6ACD5A-9A18-453F-2F17-3BC8AD2DEA2F}"/>
          </ac:picMkLst>
        </pc:picChg>
        <pc:picChg chg="mod">
          <ac:chgData name="Jonathan Hays" userId="a1e9f81e-b235-4760-81d4-2c468d0bc273" providerId="ADAL" clId="{41532483-2651-46E8-B77C-6D93A811E71B}" dt="2026-01-12T21:16:28.797" v="92" actId="1076"/>
          <ac:picMkLst>
            <pc:docMk/>
            <pc:sldMk cId="416333782" sldId="276"/>
            <ac:picMk id="30" creationId="{343D73DF-6162-F266-A7D4-5B508C2A318C}"/>
          </ac:picMkLst>
        </pc:picChg>
        <pc:picChg chg="mod">
          <ac:chgData name="Jonathan Hays" userId="a1e9f81e-b235-4760-81d4-2c468d0bc273" providerId="ADAL" clId="{41532483-2651-46E8-B77C-6D93A811E71B}" dt="2026-01-12T21:16:25.294" v="91" actId="1076"/>
          <ac:picMkLst>
            <pc:docMk/>
            <pc:sldMk cId="416333782" sldId="276"/>
            <ac:picMk id="37" creationId="{FA2D78DD-82F5-0F6C-DF9C-2B7CCB39383B}"/>
          </ac:picMkLst>
        </pc:picChg>
        <pc:picChg chg="del">
          <ac:chgData name="Jonathan Hays" userId="a1e9f81e-b235-4760-81d4-2c468d0bc273" providerId="ADAL" clId="{41532483-2651-46E8-B77C-6D93A811E71B}" dt="2026-01-12T21:16:16.341" v="89" actId="478"/>
          <ac:picMkLst>
            <pc:docMk/>
            <pc:sldMk cId="416333782" sldId="276"/>
            <ac:picMk id="38" creationId="{0E4B1A28-C746-1825-8B0B-B40CCEAE98ED}"/>
          </ac:picMkLst>
        </pc:picChg>
        <pc:picChg chg="del">
          <ac:chgData name="Jonathan Hays" userId="a1e9f81e-b235-4760-81d4-2c468d0bc273" providerId="ADAL" clId="{41532483-2651-46E8-B77C-6D93A811E71B}" dt="2026-01-12T21:15:37.435" v="80" actId="478"/>
          <ac:picMkLst>
            <pc:docMk/>
            <pc:sldMk cId="416333782" sldId="276"/>
            <ac:picMk id="39" creationId="{62BE0A96-9C11-E965-3114-8A72BDAF1BEE}"/>
          </ac:picMkLst>
        </pc:picChg>
        <pc:cxnChg chg="add mod">
          <ac:chgData name="Jonathan Hays" userId="a1e9f81e-b235-4760-81d4-2c468d0bc273" providerId="ADAL" clId="{41532483-2651-46E8-B77C-6D93A811E71B}" dt="2026-01-12T21:17:41.045" v="146" actId="14100"/>
          <ac:cxnSpMkLst>
            <pc:docMk/>
            <pc:sldMk cId="416333782" sldId="276"/>
            <ac:cxnSpMk id="4" creationId="{08D70569-B8C6-2CBB-2B09-B759BB7EC0BF}"/>
          </ac:cxnSpMkLst>
        </pc:cxnChg>
        <pc:cxnChg chg="add mod">
          <ac:chgData name="Jonathan Hays" userId="a1e9f81e-b235-4760-81d4-2c468d0bc273" providerId="ADAL" clId="{41532483-2651-46E8-B77C-6D93A811E71B}" dt="2026-01-12T21:17:35.372" v="144" actId="14100"/>
          <ac:cxnSpMkLst>
            <pc:docMk/>
            <pc:sldMk cId="416333782" sldId="276"/>
            <ac:cxnSpMk id="5" creationId="{7BB52875-EDA5-BC46-5EA0-1A6DD9FB5826}"/>
          </ac:cxnSpMkLst>
        </pc:cxnChg>
        <pc:cxnChg chg="add mod">
          <ac:chgData name="Jonathan Hays" userId="a1e9f81e-b235-4760-81d4-2c468d0bc273" providerId="ADAL" clId="{41532483-2651-46E8-B77C-6D93A811E71B}" dt="2026-01-12T21:17:47.965" v="149" actId="14100"/>
          <ac:cxnSpMkLst>
            <pc:docMk/>
            <pc:sldMk cId="416333782" sldId="276"/>
            <ac:cxnSpMk id="6" creationId="{742ED97D-B57C-47A7-AD19-915D7E74E74B}"/>
          </ac:cxnSpMkLst>
        </pc:cxnChg>
        <pc:cxnChg chg="add mod">
          <ac:chgData name="Jonathan Hays" userId="a1e9f81e-b235-4760-81d4-2c468d0bc273" providerId="ADAL" clId="{41532483-2651-46E8-B77C-6D93A811E71B}" dt="2026-01-12T21:17:45.574" v="148" actId="14100"/>
          <ac:cxnSpMkLst>
            <pc:docMk/>
            <pc:sldMk cId="416333782" sldId="276"/>
            <ac:cxnSpMk id="7" creationId="{7D6991C3-94C7-5BA6-5D52-C6F08656DC7A}"/>
          </ac:cxnSpMkLst>
        </pc:cxnChg>
        <pc:cxnChg chg="add mod">
          <ac:chgData name="Jonathan Hays" userId="a1e9f81e-b235-4760-81d4-2c468d0bc273" providerId="ADAL" clId="{41532483-2651-46E8-B77C-6D93A811E71B}" dt="2026-01-12T21:17:32.192" v="143" actId="14100"/>
          <ac:cxnSpMkLst>
            <pc:docMk/>
            <pc:sldMk cId="416333782" sldId="276"/>
            <ac:cxnSpMk id="8" creationId="{9611C21D-6BA7-17DB-F68C-3378C1433629}"/>
          </ac:cxnSpMkLst>
        </pc:cxnChg>
        <pc:cxnChg chg="add mod">
          <ac:chgData name="Jonathan Hays" userId="a1e9f81e-b235-4760-81d4-2c468d0bc273" providerId="ADAL" clId="{41532483-2651-46E8-B77C-6D93A811E71B}" dt="2026-01-12T21:17:38.682" v="145" actId="14100"/>
          <ac:cxnSpMkLst>
            <pc:docMk/>
            <pc:sldMk cId="416333782" sldId="276"/>
            <ac:cxnSpMk id="18" creationId="{F4845895-CB1F-C7E5-5053-083A4F7B7AFA}"/>
          </ac:cxnSpMkLst>
        </pc:cxnChg>
        <pc:cxnChg chg="del">
          <ac:chgData name="Jonathan Hays" userId="a1e9f81e-b235-4760-81d4-2c468d0bc273" providerId="ADAL" clId="{41532483-2651-46E8-B77C-6D93A811E71B}" dt="2026-01-12T21:15:43.497" v="81" actId="478"/>
          <ac:cxnSpMkLst>
            <pc:docMk/>
            <pc:sldMk cId="416333782" sldId="276"/>
            <ac:cxnSpMk id="41" creationId="{0623E44D-7EC3-7E1D-E9FF-77920750863F}"/>
          </ac:cxnSpMkLst>
        </pc:cxnChg>
        <pc:cxnChg chg="del mod">
          <ac:chgData name="Jonathan Hays" userId="a1e9f81e-b235-4760-81d4-2c468d0bc273" providerId="ADAL" clId="{41532483-2651-46E8-B77C-6D93A811E71B}" dt="2026-01-12T21:16:13.505" v="88" actId="478"/>
          <ac:cxnSpMkLst>
            <pc:docMk/>
            <pc:sldMk cId="416333782" sldId="276"/>
            <ac:cxnSpMk id="42" creationId="{91DD68B5-3E00-6BA4-918E-0FD6A08B48F3}"/>
          </ac:cxnSpMkLst>
        </pc:cxnChg>
      </pc:sldChg>
      <pc:sldChg chg="addSp delSp modSp add mod ord">
        <pc:chgData name="Jonathan Hays" userId="a1e9f81e-b235-4760-81d4-2c468d0bc273" providerId="ADAL" clId="{41532483-2651-46E8-B77C-6D93A811E71B}" dt="2026-01-12T21:33:00.317" v="1396" actId="20577"/>
        <pc:sldMkLst>
          <pc:docMk/>
          <pc:sldMk cId="1222470658" sldId="277"/>
        </pc:sldMkLst>
        <pc:spChg chg="mod">
          <ac:chgData name="Jonathan Hays" userId="a1e9f81e-b235-4760-81d4-2c468d0bc273" providerId="ADAL" clId="{41532483-2651-46E8-B77C-6D93A811E71B}" dt="2026-01-12T21:30:00.490" v="828"/>
          <ac:spMkLst>
            <pc:docMk/>
            <pc:sldMk cId="1222470658" sldId="277"/>
            <ac:spMk id="2" creationId="{1347C3DC-077A-E143-0B5A-A92AA2A850FF}"/>
          </ac:spMkLst>
        </pc:spChg>
        <pc:spChg chg="add mod">
          <ac:chgData name="Jonathan Hays" userId="a1e9f81e-b235-4760-81d4-2c468d0bc273" providerId="ADAL" clId="{41532483-2651-46E8-B77C-6D93A811E71B}" dt="2026-01-12T21:25:08.896" v="775"/>
          <ac:spMkLst>
            <pc:docMk/>
            <pc:sldMk cId="1222470658" sldId="277"/>
            <ac:spMk id="4" creationId="{3B9E69A5-366B-6CDD-FB2A-E4276F062787}"/>
          </ac:spMkLst>
        </pc:spChg>
        <pc:spChg chg="del mod">
          <ac:chgData name="Jonathan Hays" userId="a1e9f81e-b235-4760-81d4-2c468d0bc273" providerId="ADAL" clId="{41532483-2651-46E8-B77C-6D93A811E71B}" dt="2026-01-12T21:28:02.139" v="807" actId="478"/>
          <ac:spMkLst>
            <pc:docMk/>
            <pc:sldMk cId="1222470658" sldId="277"/>
            <ac:spMk id="5" creationId="{9FC7DEC1-C14B-602B-07CE-864C22C9397E}"/>
          </ac:spMkLst>
        </pc:spChg>
        <pc:spChg chg="add del mod">
          <ac:chgData name="Jonathan Hays" userId="a1e9f81e-b235-4760-81d4-2c468d0bc273" providerId="ADAL" clId="{41532483-2651-46E8-B77C-6D93A811E71B}" dt="2026-01-12T21:28:03.908" v="808" actId="478"/>
          <ac:spMkLst>
            <pc:docMk/>
            <pc:sldMk cId="1222470658" sldId="277"/>
            <ac:spMk id="9" creationId="{96383F4D-AB4F-183A-EF64-0EAA21B320A2}"/>
          </ac:spMkLst>
        </pc:spChg>
        <pc:spChg chg="add mod">
          <ac:chgData name="Jonathan Hays" userId="a1e9f81e-b235-4760-81d4-2c468d0bc273" providerId="ADAL" clId="{41532483-2651-46E8-B77C-6D93A811E71B}" dt="2026-01-12T21:33:00.317" v="1396" actId="20577"/>
          <ac:spMkLst>
            <pc:docMk/>
            <pc:sldMk cId="1222470658" sldId="277"/>
            <ac:spMk id="10" creationId="{5B1D0397-DD5B-1C36-6C86-1FC7DBC099DE}"/>
          </ac:spMkLst>
        </pc:spChg>
        <pc:graphicFrameChg chg="add mod">
          <ac:chgData name="Jonathan Hays" userId="a1e9f81e-b235-4760-81d4-2c468d0bc273" providerId="ADAL" clId="{41532483-2651-46E8-B77C-6D93A811E71B}" dt="2026-01-12T21:25:04.750" v="774"/>
          <ac:graphicFrameMkLst>
            <pc:docMk/>
            <pc:sldMk cId="1222470658" sldId="277"/>
            <ac:graphicFrameMk id="3" creationId="{84929F22-CD9A-C5C5-0F87-6108CD835B82}"/>
          </ac:graphicFrameMkLst>
        </pc:graphicFrameChg>
        <pc:graphicFrameChg chg="add mod">
          <ac:chgData name="Jonathan Hays" userId="a1e9f81e-b235-4760-81d4-2c468d0bc273" providerId="ADAL" clId="{41532483-2651-46E8-B77C-6D93A811E71B}" dt="2026-01-12T21:26:29.141" v="776"/>
          <ac:graphicFrameMkLst>
            <pc:docMk/>
            <pc:sldMk cId="1222470658" sldId="277"/>
            <ac:graphicFrameMk id="6" creationId="{F7EE5E79-EBD1-A07B-E748-A9BD9B23A813}"/>
          </ac:graphicFrameMkLst>
        </pc:graphicFrameChg>
        <pc:graphicFrameChg chg="add mod modGraphic">
          <ac:chgData name="Jonathan Hays" userId="a1e9f81e-b235-4760-81d4-2c468d0bc273" providerId="ADAL" clId="{41532483-2651-46E8-B77C-6D93A811E71B}" dt="2026-01-12T21:30:14.176" v="830" actId="1076"/>
          <ac:graphicFrameMkLst>
            <pc:docMk/>
            <pc:sldMk cId="1222470658" sldId="277"/>
            <ac:graphicFrameMk id="7" creationId="{671901B9-99A9-0473-F5F1-E9B385ECF50B}"/>
          </ac:graphicFrameMkLst>
        </pc:graphicFrameChg>
      </pc:sldChg>
      <pc:sldChg chg="addSp delSp modSp new mod">
        <pc:chgData name="Jonathan Hays" userId="a1e9f81e-b235-4760-81d4-2c468d0bc273" providerId="ADAL" clId="{41532483-2651-46E8-B77C-6D93A811E71B}" dt="2026-01-13T10:23:29.492" v="1717" actId="20577"/>
        <pc:sldMkLst>
          <pc:docMk/>
          <pc:sldMk cId="2278673355" sldId="278"/>
        </pc:sldMkLst>
        <pc:spChg chg="mod">
          <ac:chgData name="Jonathan Hays" userId="a1e9f81e-b235-4760-81d4-2c468d0bc273" providerId="ADAL" clId="{41532483-2651-46E8-B77C-6D93A811E71B}" dt="2026-01-13T10:21:39.014" v="1545" actId="20577"/>
          <ac:spMkLst>
            <pc:docMk/>
            <pc:sldMk cId="2278673355" sldId="278"/>
            <ac:spMk id="2" creationId="{0BB14379-F728-D202-05F7-2CCC4584DEE5}"/>
          </ac:spMkLst>
        </pc:spChg>
        <pc:spChg chg="del">
          <ac:chgData name="Jonathan Hays" userId="a1e9f81e-b235-4760-81d4-2c468d0bc273" providerId="ADAL" clId="{41532483-2651-46E8-B77C-6D93A811E71B}" dt="2026-01-13T10:20:29.559" v="1500" actId="478"/>
          <ac:spMkLst>
            <pc:docMk/>
            <pc:sldMk cId="2278673355" sldId="278"/>
            <ac:spMk id="3" creationId="{9980DBFA-9A1A-2F83-1A43-E2F0A4C351DC}"/>
          </ac:spMkLst>
        </pc:spChg>
        <pc:spChg chg="add mod">
          <ac:chgData name="Jonathan Hays" userId="a1e9f81e-b235-4760-81d4-2c468d0bc273" providerId="ADAL" clId="{41532483-2651-46E8-B77C-6D93A811E71B}" dt="2026-01-13T10:23:29.492" v="1717" actId="20577"/>
          <ac:spMkLst>
            <pc:docMk/>
            <pc:sldMk cId="2278673355" sldId="278"/>
            <ac:spMk id="4" creationId="{86251209-8064-4911-E32E-2E435B9D686B}"/>
          </ac:spMkLst>
        </pc:spChg>
        <pc:picChg chg="add mod">
          <ac:chgData name="Jonathan Hays" userId="a1e9f81e-b235-4760-81d4-2c468d0bc273" providerId="ADAL" clId="{41532483-2651-46E8-B77C-6D93A811E71B}" dt="2026-01-13T10:23:22.122" v="1692" actId="1076"/>
          <ac:picMkLst>
            <pc:docMk/>
            <pc:sldMk cId="2278673355" sldId="278"/>
            <ac:picMk id="6" creationId="{8A8AD81B-19F5-5CEF-F392-C44557EF7A64}"/>
          </ac:picMkLst>
        </pc:picChg>
        <pc:picChg chg="add del mod">
          <ac:chgData name="Jonathan Hays" userId="a1e9f81e-b235-4760-81d4-2c468d0bc273" providerId="ADAL" clId="{41532483-2651-46E8-B77C-6D93A811E71B}" dt="2026-01-13T10:23:18.629" v="1691" actId="478"/>
          <ac:picMkLst>
            <pc:docMk/>
            <pc:sldMk cId="2278673355" sldId="278"/>
            <ac:picMk id="8" creationId="{6919D492-613C-6A0D-4BD1-A6F15B243304}"/>
          </ac:picMkLst>
        </pc:picChg>
        <pc:picChg chg="add del mod">
          <ac:chgData name="Jonathan Hays" userId="a1e9f81e-b235-4760-81d4-2c468d0bc273" providerId="ADAL" clId="{41532483-2651-46E8-B77C-6D93A811E71B}" dt="2026-01-13T10:23:17.494" v="1690" actId="478"/>
          <ac:picMkLst>
            <pc:docMk/>
            <pc:sldMk cId="2278673355" sldId="278"/>
            <ac:picMk id="10" creationId="{FB6783CE-3917-CCF9-8CC2-8826EBE507F9}"/>
          </ac:picMkLst>
        </pc:picChg>
        <pc:picChg chg="add del mod">
          <ac:chgData name="Jonathan Hays" userId="a1e9f81e-b235-4760-81d4-2c468d0bc273" providerId="ADAL" clId="{41532483-2651-46E8-B77C-6D93A811E71B}" dt="2026-01-13T10:23:16.447" v="1689" actId="478"/>
          <ac:picMkLst>
            <pc:docMk/>
            <pc:sldMk cId="2278673355" sldId="278"/>
            <ac:picMk id="12" creationId="{8F8399A5-CA5C-59A1-4345-940E5498E597}"/>
          </ac:picMkLst>
        </pc:picChg>
      </pc:sldChg>
      <pc:sldChg chg="add del">
        <pc:chgData name="Jonathan Hays" userId="a1e9f81e-b235-4760-81d4-2c468d0bc273" providerId="ADAL" clId="{41532483-2651-46E8-B77C-6D93A811E71B}" dt="2026-01-12T21:24:50.323" v="773"/>
        <pc:sldMkLst>
          <pc:docMk/>
          <pc:sldMk cId="3164766700" sldId="278"/>
        </pc:sldMkLst>
      </pc:sldChg>
      <pc:sldChg chg="delSp modSp add mod">
        <pc:chgData name="Jonathan Hays" userId="a1e9f81e-b235-4760-81d4-2c468d0bc273" providerId="ADAL" clId="{41532483-2651-46E8-B77C-6D93A811E71B}" dt="2026-01-13T10:24:14.305" v="1734"/>
        <pc:sldMkLst>
          <pc:docMk/>
          <pc:sldMk cId="1679392423" sldId="279"/>
        </pc:sldMkLst>
        <pc:spChg chg="del mod">
          <ac:chgData name="Jonathan Hays" userId="a1e9f81e-b235-4760-81d4-2c468d0bc273" providerId="ADAL" clId="{41532483-2651-46E8-B77C-6D93A811E71B}" dt="2026-01-13T10:24:14.305" v="1734"/>
          <ac:spMkLst>
            <pc:docMk/>
            <pc:sldMk cId="1679392423" sldId="279"/>
            <ac:spMk id="4" creationId="{77AB0A4F-ECD2-57FF-2644-1CA3A46614DF}"/>
          </ac:spMkLst>
        </pc:spChg>
        <pc:picChg chg="del">
          <ac:chgData name="Jonathan Hays" userId="a1e9f81e-b235-4760-81d4-2c468d0bc273" providerId="ADAL" clId="{41532483-2651-46E8-B77C-6D93A811E71B}" dt="2026-01-13T10:23:37.270" v="1718" actId="478"/>
          <ac:picMkLst>
            <pc:docMk/>
            <pc:sldMk cId="1679392423" sldId="279"/>
            <ac:picMk id="6" creationId="{81D7CB42-99F2-BDEC-8C97-861E01E07EF0}"/>
          </ac:picMkLst>
        </pc:picChg>
        <pc:picChg chg="mod">
          <ac:chgData name="Jonathan Hays" userId="a1e9f81e-b235-4760-81d4-2c468d0bc273" providerId="ADAL" clId="{41532483-2651-46E8-B77C-6D93A811E71B}" dt="2026-01-13T10:24:00.953" v="1727" actId="14100"/>
          <ac:picMkLst>
            <pc:docMk/>
            <pc:sldMk cId="1679392423" sldId="279"/>
            <ac:picMk id="8" creationId="{1DEBCA26-3A18-92E3-F5B0-5C5CA7E42D42}"/>
          </ac:picMkLst>
        </pc:picChg>
        <pc:picChg chg="mod">
          <ac:chgData name="Jonathan Hays" userId="a1e9f81e-b235-4760-81d4-2c468d0bc273" providerId="ADAL" clId="{41532483-2651-46E8-B77C-6D93A811E71B}" dt="2026-01-13T10:24:13.338" v="1732" actId="1076"/>
          <ac:picMkLst>
            <pc:docMk/>
            <pc:sldMk cId="1679392423" sldId="279"/>
            <ac:picMk id="10" creationId="{33828D5A-1769-5E39-1AD4-AEC8D64E00C3}"/>
          </ac:picMkLst>
        </pc:picChg>
        <pc:picChg chg="mod">
          <ac:chgData name="Jonathan Hays" userId="a1e9f81e-b235-4760-81d4-2c468d0bc273" providerId="ADAL" clId="{41532483-2651-46E8-B77C-6D93A811E71B}" dt="2026-01-13T10:24:10.822" v="1731" actId="1076"/>
          <ac:picMkLst>
            <pc:docMk/>
            <pc:sldMk cId="1679392423" sldId="279"/>
            <ac:picMk id="12" creationId="{C9F72030-50C4-24E4-0B3A-4F988CA9A8CA}"/>
          </ac:picMkLst>
        </pc:picChg>
      </pc:sldChg>
      <pc:sldChg chg="addSp delSp modSp add mod">
        <pc:chgData name="Jonathan Hays" userId="a1e9f81e-b235-4760-81d4-2c468d0bc273" providerId="ADAL" clId="{41532483-2651-46E8-B77C-6D93A811E71B}" dt="2026-01-13T10:36:30.828" v="1857" actId="1076"/>
        <pc:sldMkLst>
          <pc:docMk/>
          <pc:sldMk cId="1872990699" sldId="280"/>
        </pc:sldMkLst>
        <pc:spChg chg="add del mod">
          <ac:chgData name="Jonathan Hays" userId="a1e9f81e-b235-4760-81d4-2c468d0bc273" providerId="ADAL" clId="{41532483-2651-46E8-B77C-6D93A811E71B}" dt="2026-01-13T10:36:28.911" v="1856" actId="478"/>
          <ac:spMkLst>
            <pc:docMk/>
            <pc:sldMk cId="1872990699" sldId="280"/>
            <ac:spMk id="5" creationId="{28413BF3-0077-6C50-5ABC-C5BC994C6314}"/>
          </ac:spMkLst>
        </pc:spChg>
        <pc:picChg chg="add mod">
          <ac:chgData name="Jonathan Hays" userId="a1e9f81e-b235-4760-81d4-2c468d0bc273" providerId="ADAL" clId="{41532483-2651-46E8-B77C-6D93A811E71B}" dt="2026-01-13T10:36:30.828" v="1857" actId="1076"/>
          <ac:picMkLst>
            <pc:docMk/>
            <pc:sldMk cId="1872990699" sldId="280"/>
            <ac:picMk id="4" creationId="{155381AC-4A9B-B0C4-3B8B-AD7773BF300A}"/>
          </ac:picMkLst>
        </pc:picChg>
        <pc:picChg chg="del">
          <ac:chgData name="Jonathan Hays" userId="a1e9f81e-b235-4760-81d4-2c468d0bc273" providerId="ADAL" clId="{41532483-2651-46E8-B77C-6D93A811E71B}" dt="2026-01-13T10:24:22.914" v="1738" actId="478"/>
          <ac:picMkLst>
            <pc:docMk/>
            <pc:sldMk cId="1872990699" sldId="280"/>
            <ac:picMk id="8" creationId="{01AF54E5-5402-20A6-69FD-253B1E4DE247}"/>
          </ac:picMkLst>
        </pc:picChg>
        <pc:picChg chg="del">
          <ac:chgData name="Jonathan Hays" userId="a1e9f81e-b235-4760-81d4-2c468d0bc273" providerId="ADAL" clId="{41532483-2651-46E8-B77C-6D93A811E71B}" dt="2026-01-13T10:24:21.761" v="1737" actId="478"/>
          <ac:picMkLst>
            <pc:docMk/>
            <pc:sldMk cId="1872990699" sldId="280"/>
            <ac:picMk id="10" creationId="{42FD4337-FE29-ECBA-5669-78141599A229}"/>
          </ac:picMkLst>
        </pc:picChg>
        <pc:picChg chg="del">
          <ac:chgData name="Jonathan Hays" userId="a1e9f81e-b235-4760-81d4-2c468d0bc273" providerId="ADAL" clId="{41532483-2651-46E8-B77C-6D93A811E71B}" dt="2026-01-13T10:24:20.520" v="1736" actId="478"/>
          <ac:picMkLst>
            <pc:docMk/>
            <pc:sldMk cId="1872990699" sldId="280"/>
            <ac:picMk id="12" creationId="{EC046A78-1501-3F67-68D6-40100722C348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5E3B4B-4E0D-4940-B62C-56207CF39F0B}" type="doc">
      <dgm:prSet loTypeId="urn:microsoft.com/office/officeart/2005/8/layout/radial6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65D91858-293F-4CC9-B7CF-AEF4554FA378}">
      <dgm:prSet phldrT="[Text]"/>
      <dgm:spPr>
        <a:xfrm>
          <a:off x="3345854" y="1626"/>
          <a:ext cx="1436290" cy="1436290"/>
        </a:xfrm>
        <a:prstGeom prst="ellipse">
          <a:avLst/>
        </a:prstGeom>
        <a:solidFill>
          <a:srgbClr val="F7971E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b="1" dirty="0">
              <a:solidFill>
                <a:sysClr val="window" lastClr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SCD RAL</a:t>
          </a:r>
        </a:p>
      </dgm:t>
    </dgm:pt>
    <dgm:pt modelId="{D981158C-E1BE-4DAE-96E8-16BA16B4187B}" type="parTrans" cxnId="{7C7E1A85-DBC3-4AE6-82B9-4660A2EADAFA}">
      <dgm:prSet/>
      <dgm:spPr/>
      <dgm:t>
        <a:bodyPr/>
        <a:lstStyle/>
        <a:p>
          <a:endParaRPr lang="en-GB"/>
        </a:p>
      </dgm:t>
    </dgm:pt>
    <dgm:pt modelId="{B42FF20D-CE97-4D77-B529-1E54824A7394}" type="sibTrans" cxnId="{7C7E1A85-DBC3-4AE6-82B9-4660A2EADAFA}">
      <dgm:prSet/>
      <dgm:spPr>
        <a:xfrm>
          <a:off x="1833742" y="668065"/>
          <a:ext cx="4460515" cy="4460515"/>
        </a:xfrm>
        <a:prstGeom prst="blockArc">
          <a:avLst>
            <a:gd name="adj1" fmla="val 16200000"/>
            <a:gd name="adj2" fmla="val 1800000"/>
            <a:gd name="adj3" fmla="val 4637"/>
          </a:avLst>
        </a:prstGeom>
        <a:solidFill>
          <a:sysClr val="window" lastClr="FFFFFF"/>
        </a:solidFill>
        <a:ln>
          <a:noFill/>
        </a:ln>
        <a:effectLst/>
      </dgm:spPr>
      <dgm:t>
        <a:bodyPr/>
        <a:lstStyle/>
        <a:p>
          <a:endParaRPr lang="en-GB"/>
        </a:p>
      </dgm:t>
    </dgm:pt>
    <dgm:pt modelId="{ADFAC930-99F2-435B-843B-A4307BD3F586}">
      <dgm:prSet phldrT="[Text]"/>
      <dgm:spPr>
        <a:xfrm>
          <a:off x="5232535" y="3269453"/>
          <a:ext cx="1436290" cy="1436290"/>
        </a:xfrm>
        <a:prstGeom prst="ellipse">
          <a:avLst/>
        </a:prstGeom>
        <a:solidFill>
          <a:srgbClr val="F7971E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b="1" dirty="0" err="1">
              <a:solidFill>
                <a:sysClr val="window" lastClr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GridPP</a:t>
          </a:r>
          <a:endParaRPr lang="en-GB" b="1" dirty="0">
            <a:solidFill>
              <a:sysClr val="window" lastClr="FFFFFF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3DFBD52-0690-411B-8D1D-C641FBC9676D}" type="parTrans" cxnId="{3424EFA7-EB92-415C-9FB3-18194E2F1F1A}">
      <dgm:prSet/>
      <dgm:spPr/>
      <dgm:t>
        <a:bodyPr/>
        <a:lstStyle/>
        <a:p>
          <a:endParaRPr lang="en-GB"/>
        </a:p>
      </dgm:t>
    </dgm:pt>
    <dgm:pt modelId="{90114C6A-06EE-42ED-B172-FF48A8D9AC92}" type="sibTrans" cxnId="{3424EFA7-EB92-415C-9FB3-18194E2F1F1A}">
      <dgm:prSet/>
      <dgm:spPr>
        <a:xfrm>
          <a:off x="1833742" y="668065"/>
          <a:ext cx="4460515" cy="4460515"/>
        </a:xfrm>
        <a:prstGeom prst="blockArc">
          <a:avLst>
            <a:gd name="adj1" fmla="val 1800000"/>
            <a:gd name="adj2" fmla="val 9000000"/>
            <a:gd name="adj3" fmla="val 4637"/>
          </a:avLst>
        </a:prstGeom>
        <a:solidFill>
          <a:sysClr val="window" lastClr="FFFFFF"/>
        </a:solidFill>
        <a:ln>
          <a:noFill/>
        </a:ln>
        <a:effectLst/>
      </dgm:spPr>
      <dgm:t>
        <a:bodyPr/>
        <a:lstStyle/>
        <a:p>
          <a:endParaRPr lang="en-GB"/>
        </a:p>
      </dgm:t>
    </dgm:pt>
    <dgm:pt modelId="{FE2109D3-26CE-41F1-B3A4-0FC052B7D3B8}">
      <dgm:prSet phldrT="[Text]"/>
      <dgm:spPr>
        <a:xfrm>
          <a:off x="1459173" y="3269453"/>
          <a:ext cx="1436290" cy="1436290"/>
        </a:xfrm>
        <a:prstGeom prst="ellipse">
          <a:avLst/>
        </a:prstGeom>
        <a:solidFill>
          <a:srgbClr val="F7971E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b="1" dirty="0" err="1">
              <a:solidFill>
                <a:sysClr val="window" lastClr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DiRAC</a:t>
          </a:r>
          <a:endParaRPr lang="en-GB" b="1" dirty="0">
            <a:solidFill>
              <a:sysClr val="window" lastClr="FFFFFF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04F0B1C8-0F5D-4698-8690-7FED9FF4EB1A}" type="parTrans" cxnId="{D8159389-0437-4C1D-A602-0261B0FDC703}">
      <dgm:prSet/>
      <dgm:spPr/>
      <dgm:t>
        <a:bodyPr/>
        <a:lstStyle/>
        <a:p>
          <a:endParaRPr lang="en-GB"/>
        </a:p>
      </dgm:t>
    </dgm:pt>
    <dgm:pt modelId="{94121A56-BF26-479A-9907-ECA6FDB27371}" type="sibTrans" cxnId="{D8159389-0437-4C1D-A602-0261B0FDC703}">
      <dgm:prSet/>
      <dgm:spPr>
        <a:xfrm>
          <a:off x="1833742" y="668065"/>
          <a:ext cx="4460515" cy="4460515"/>
        </a:xfrm>
        <a:prstGeom prst="blockArc">
          <a:avLst>
            <a:gd name="adj1" fmla="val 9000000"/>
            <a:gd name="adj2" fmla="val 16200000"/>
            <a:gd name="adj3" fmla="val 4637"/>
          </a:avLst>
        </a:prstGeom>
        <a:solidFill>
          <a:sysClr val="window" lastClr="FFFFFF"/>
        </a:solidFill>
        <a:ln>
          <a:noFill/>
        </a:ln>
        <a:effectLst/>
      </dgm:spPr>
      <dgm:t>
        <a:bodyPr/>
        <a:lstStyle/>
        <a:p>
          <a:endParaRPr lang="en-GB"/>
        </a:p>
      </dgm:t>
    </dgm:pt>
    <dgm:pt modelId="{A5FFAE2A-3C20-4717-AA5E-4ECFC942A02A}">
      <dgm:prSet phldrT="[Text]"/>
      <dgm:spPr>
        <a:xfrm>
          <a:off x="3038078" y="1872401"/>
          <a:ext cx="2051843" cy="2051843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GB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BA147C6D-03DF-4A70-B00E-EFB5C27A5061}" type="sibTrans" cxnId="{F8D33C36-3200-4BE0-B304-7BB03A24A386}">
      <dgm:prSet/>
      <dgm:spPr/>
      <dgm:t>
        <a:bodyPr/>
        <a:lstStyle/>
        <a:p>
          <a:endParaRPr lang="en-GB"/>
        </a:p>
      </dgm:t>
    </dgm:pt>
    <dgm:pt modelId="{A5D9A051-856A-419E-B76B-96CBACA45D9F}" type="parTrans" cxnId="{F8D33C36-3200-4BE0-B304-7BB03A24A386}">
      <dgm:prSet/>
      <dgm:spPr/>
      <dgm:t>
        <a:bodyPr/>
        <a:lstStyle/>
        <a:p>
          <a:endParaRPr lang="en-GB"/>
        </a:p>
      </dgm:t>
    </dgm:pt>
    <dgm:pt modelId="{27A5CEC4-4FD9-4FB7-9744-75ECF558EF2E}" type="pres">
      <dgm:prSet presAssocID="{145E3B4B-4E0D-4940-B62C-56207CF39F0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B013C17-BF18-41B1-90E1-8A26596EE3EF}" type="pres">
      <dgm:prSet presAssocID="{A5FFAE2A-3C20-4717-AA5E-4ECFC942A02A}" presName="centerShape" presStyleLbl="node0" presStyleIdx="0" presStyleCnt="1"/>
      <dgm:spPr/>
    </dgm:pt>
    <dgm:pt modelId="{BFD372D4-C2EE-4064-83F6-D5BBEB101EDC}" type="pres">
      <dgm:prSet presAssocID="{65D91858-293F-4CC9-B7CF-AEF4554FA378}" presName="node" presStyleLbl="node1" presStyleIdx="0" presStyleCnt="3">
        <dgm:presLayoutVars>
          <dgm:bulletEnabled val="1"/>
        </dgm:presLayoutVars>
      </dgm:prSet>
      <dgm:spPr/>
    </dgm:pt>
    <dgm:pt modelId="{C4A541ED-4448-4EF8-ADC2-183959A1309A}" type="pres">
      <dgm:prSet presAssocID="{65D91858-293F-4CC9-B7CF-AEF4554FA378}" presName="dummy" presStyleCnt="0"/>
      <dgm:spPr/>
    </dgm:pt>
    <dgm:pt modelId="{67EC3927-C880-482C-B50F-FA5EC63FBED0}" type="pres">
      <dgm:prSet presAssocID="{B42FF20D-CE97-4D77-B529-1E54824A7394}" presName="sibTrans" presStyleLbl="sibTrans2D1" presStyleIdx="0" presStyleCnt="3"/>
      <dgm:spPr/>
    </dgm:pt>
    <dgm:pt modelId="{B54CBAC1-865B-490E-93EE-6DF3280FD30D}" type="pres">
      <dgm:prSet presAssocID="{ADFAC930-99F2-435B-843B-A4307BD3F586}" presName="node" presStyleLbl="node1" presStyleIdx="1" presStyleCnt="3">
        <dgm:presLayoutVars>
          <dgm:bulletEnabled val="1"/>
        </dgm:presLayoutVars>
      </dgm:prSet>
      <dgm:spPr/>
    </dgm:pt>
    <dgm:pt modelId="{C0ED2C01-F5A7-44EA-8225-2A64B793DB8A}" type="pres">
      <dgm:prSet presAssocID="{ADFAC930-99F2-435B-843B-A4307BD3F586}" presName="dummy" presStyleCnt="0"/>
      <dgm:spPr/>
    </dgm:pt>
    <dgm:pt modelId="{E10C1FD0-CA54-4FBE-98B8-1C22CAD6E240}" type="pres">
      <dgm:prSet presAssocID="{90114C6A-06EE-42ED-B172-FF48A8D9AC92}" presName="sibTrans" presStyleLbl="sibTrans2D1" presStyleIdx="1" presStyleCnt="3"/>
      <dgm:spPr/>
    </dgm:pt>
    <dgm:pt modelId="{EDC2C22F-3D47-491C-8A5D-268C40E15A93}" type="pres">
      <dgm:prSet presAssocID="{FE2109D3-26CE-41F1-B3A4-0FC052B7D3B8}" presName="node" presStyleLbl="node1" presStyleIdx="2" presStyleCnt="3">
        <dgm:presLayoutVars>
          <dgm:bulletEnabled val="1"/>
        </dgm:presLayoutVars>
      </dgm:prSet>
      <dgm:spPr/>
    </dgm:pt>
    <dgm:pt modelId="{B84E7C92-DB1D-4DBE-BFD9-9685466D7E39}" type="pres">
      <dgm:prSet presAssocID="{FE2109D3-26CE-41F1-B3A4-0FC052B7D3B8}" presName="dummy" presStyleCnt="0"/>
      <dgm:spPr/>
    </dgm:pt>
    <dgm:pt modelId="{F21578AC-5A6C-4A85-AF61-A39954227B8E}" type="pres">
      <dgm:prSet presAssocID="{94121A56-BF26-479A-9907-ECA6FDB27371}" presName="sibTrans" presStyleLbl="sibTrans2D1" presStyleIdx="2" presStyleCnt="3"/>
      <dgm:spPr/>
    </dgm:pt>
  </dgm:ptLst>
  <dgm:cxnLst>
    <dgm:cxn modelId="{F8D33C36-3200-4BE0-B304-7BB03A24A386}" srcId="{145E3B4B-4E0D-4940-B62C-56207CF39F0B}" destId="{A5FFAE2A-3C20-4717-AA5E-4ECFC942A02A}" srcOrd="0" destOrd="0" parTransId="{A5D9A051-856A-419E-B76B-96CBACA45D9F}" sibTransId="{BA147C6D-03DF-4A70-B00E-EFB5C27A5061}"/>
    <dgm:cxn modelId="{CC1D6743-75C0-4394-8CA9-E2AACC375956}" type="presOf" srcId="{B42FF20D-CE97-4D77-B529-1E54824A7394}" destId="{67EC3927-C880-482C-B50F-FA5EC63FBED0}" srcOrd="0" destOrd="0" presId="urn:microsoft.com/office/officeart/2005/8/layout/radial6"/>
    <dgm:cxn modelId="{7C7E1A85-DBC3-4AE6-82B9-4660A2EADAFA}" srcId="{A5FFAE2A-3C20-4717-AA5E-4ECFC942A02A}" destId="{65D91858-293F-4CC9-B7CF-AEF4554FA378}" srcOrd="0" destOrd="0" parTransId="{D981158C-E1BE-4DAE-96E8-16BA16B4187B}" sibTransId="{B42FF20D-CE97-4D77-B529-1E54824A7394}"/>
    <dgm:cxn modelId="{77B24A89-9B4E-4E25-AB8F-4087CA3BA9FE}" type="presOf" srcId="{90114C6A-06EE-42ED-B172-FF48A8D9AC92}" destId="{E10C1FD0-CA54-4FBE-98B8-1C22CAD6E240}" srcOrd="0" destOrd="0" presId="urn:microsoft.com/office/officeart/2005/8/layout/radial6"/>
    <dgm:cxn modelId="{D8159389-0437-4C1D-A602-0261B0FDC703}" srcId="{A5FFAE2A-3C20-4717-AA5E-4ECFC942A02A}" destId="{FE2109D3-26CE-41F1-B3A4-0FC052B7D3B8}" srcOrd="2" destOrd="0" parTransId="{04F0B1C8-0F5D-4698-8690-7FED9FF4EB1A}" sibTransId="{94121A56-BF26-479A-9907-ECA6FDB27371}"/>
    <dgm:cxn modelId="{D932578A-477D-4258-A483-447DE27B6B0A}" type="presOf" srcId="{65D91858-293F-4CC9-B7CF-AEF4554FA378}" destId="{BFD372D4-C2EE-4064-83F6-D5BBEB101EDC}" srcOrd="0" destOrd="0" presId="urn:microsoft.com/office/officeart/2005/8/layout/radial6"/>
    <dgm:cxn modelId="{88A21393-F3C4-4A96-88A4-4E9FFE585792}" type="presOf" srcId="{FE2109D3-26CE-41F1-B3A4-0FC052B7D3B8}" destId="{EDC2C22F-3D47-491C-8A5D-268C40E15A93}" srcOrd="0" destOrd="0" presId="urn:microsoft.com/office/officeart/2005/8/layout/radial6"/>
    <dgm:cxn modelId="{B36D7DA5-47BF-4209-9A1C-1D0A3F47F7C3}" type="presOf" srcId="{94121A56-BF26-479A-9907-ECA6FDB27371}" destId="{F21578AC-5A6C-4A85-AF61-A39954227B8E}" srcOrd="0" destOrd="0" presId="urn:microsoft.com/office/officeart/2005/8/layout/radial6"/>
    <dgm:cxn modelId="{3424EFA7-EB92-415C-9FB3-18194E2F1F1A}" srcId="{A5FFAE2A-3C20-4717-AA5E-4ECFC942A02A}" destId="{ADFAC930-99F2-435B-843B-A4307BD3F586}" srcOrd="1" destOrd="0" parTransId="{E3DFBD52-0690-411B-8D1D-C641FBC9676D}" sibTransId="{90114C6A-06EE-42ED-B172-FF48A8D9AC92}"/>
    <dgm:cxn modelId="{4D6EDAA9-12EC-4850-90F3-A6630D282025}" type="presOf" srcId="{ADFAC930-99F2-435B-843B-A4307BD3F586}" destId="{B54CBAC1-865B-490E-93EE-6DF3280FD30D}" srcOrd="0" destOrd="0" presId="urn:microsoft.com/office/officeart/2005/8/layout/radial6"/>
    <dgm:cxn modelId="{AFB028CB-A0CB-4318-A662-EABCA396215B}" type="presOf" srcId="{A5FFAE2A-3C20-4717-AA5E-4ECFC942A02A}" destId="{BB013C17-BF18-41B1-90E1-8A26596EE3EF}" srcOrd="0" destOrd="0" presId="urn:microsoft.com/office/officeart/2005/8/layout/radial6"/>
    <dgm:cxn modelId="{4526E7CF-6939-4F1E-AC4B-6D71F5375D85}" type="presOf" srcId="{145E3B4B-4E0D-4940-B62C-56207CF39F0B}" destId="{27A5CEC4-4FD9-4FB7-9744-75ECF558EF2E}" srcOrd="0" destOrd="0" presId="urn:microsoft.com/office/officeart/2005/8/layout/radial6"/>
    <dgm:cxn modelId="{B367FFA0-C8CC-4E7A-B789-49E18470AE60}" type="presParOf" srcId="{27A5CEC4-4FD9-4FB7-9744-75ECF558EF2E}" destId="{BB013C17-BF18-41B1-90E1-8A26596EE3EF}" srcOrd="0" destOrd="0" presId="urn:microsoft.com/office/officeart/2005/8/layout/radial6"/>
    <dgm:cxn modelId="{579ED5D6-FC4D-4E64-BFA6-5A96F037C599}" type="presParOf" srcId="{27A5CEC4-4FD9-4FB7-9744-75ECF558EF2E}" destId="{BFD372D4-C2EE-4064-83F6-D5BBEB101EDC}" srcOrd="1" destOrd="0" presId="urn:microsoft.com/office/officeart/2005/8/layout/radial6"/>
    <dgm:cxn modelId="{867D5507-CBCE-49E2-9DDB-FF6354F4AE4B}" type="presParOf" srcId="{27A5CEC4-4FD9-4FB7-9744-75ECF558EF2E}" destId="{C4A541ED-4448-4EF8-ADC2-183959A1309A}" srcOrd="2" destOrd="0" presId="urn:microsoft.com/office/officeart/2005/8/layout/radial6"/>
    <dgm:cxn modelId="{B435E110-6B05-4AC6-9ECD-76A1E47BAD8B}" type="presParOf" srcId="{27A5CEC4-4FD9-4FB7-9744-75ECF558EF2E}" destId="{67EC3927-C880-482C-B50F-FA5EC63FBED0}" srcOrd="3" destOrd="0" presId="urn:microsoft.com/office/officeart/2005/8/layout/radial6"/>
    <dgm:cxn modelId="{AF1A5128-2E62-4505-90CF-685F4AEBC1D4}" type="presParOf" srcId="{27A5CEC4-4FD9-4FB7-9744-75ECF558EF2E}" destId="{B54CBAC1-865B-490E-93EE-6DF3280FD30D}" srcOrd="4" destOrd="0" presId="urn:microsoft.com/office/officeart/2005/8/layout/radial6"/>
    <dgm:cxn modelId="{9CD0F196-42D3-454A-8C9A-A6DC7758F661}" type="presParOf" srcId="{27A5CEC4-4FD9-4FB7-9744-75ECF558EF2E}" destId="{C0ED2C01-F5A7-44EA-8225-2A64B793DB8A}" srcOrd="5" destOrd="0" presId="urn:microsoft.com/office/officeart/2005/8/layout/radial6"/>
    <dgm:cxn modelId="{BED8C060-0F14-4D06-A09E-CC27A9068B1C}" type="presParOf" srcId="{27A5CEC4-4FD9-4FB7-9744-75ECF558EF2E}" destId="{E10C1FD0-CA54-4FBE-98B8-1C22CAD6E240}" srcOrd="6" destOrd="0" presId="urn:microsoft.com/office/officeart/2005/8/layout/radial6"/>
    <dgm:cxn modelId="{E582A424-1F3E-40E8-B001-7C03EBF5F56D}" type="presParOf" srcId="{27A5CEC4-4FD9-4FB7-9744-75ECF558EF2E}" destId="{EDC2C22F-3D47-491C-8A5D-268C40E15A93}" srcOrd="7" destOrd="0" presId="urn:microsoft.com/office/officeart/2005/8/layout/radial6"/>
    <dgm:cxn modelId="{C545CB2A-F931-44B4-A27E-ADEE80A81D48}" type="presParOf" srcId="{27A5CEC4-4FD9-4FB7-9744-75ECF558EF2E}" destId="{B84E7C92-DB1D-4DBE-BFD9-9685466D7E39}" srcOrd="8" destOrd="0" presId="urn:microsoft.com/office/officeart/2005/8/layout/radial6"/>
    <dgm:cxn modelId="{931887B6-1489-45ED-A565-0CDDAE63754F}" type="presParOf" srcId="{27A5CEC4-4FD9-4FB7-9744-75ECF558EF2E}" destId="{F21578AC-5A6C-4A85-AF61-A39954227B8E}" srcOrd="9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578AC-5A6C-4A85-AF61-A39954227B8E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9000000"/>
            <a:gd name="adj2" fmla="val 16200000"/>
            <a:gd name="adj3" fmla="val 4637"/>
          </a:avLst>
        </a:prstGeom>
        <a:solidFill>
          <a:sysClr val="window" lastClr="FFFF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C1FD0-CA54-4FBE-98B8-1C22CAD6E240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1800000"/>
            <a:gd name="adj2" fmla="val 9000000"/>
            <a:gd name="adj3" fmla="val 4637"/>
          </a:avLst>
        </a:prstGeom>
        <a:solidFill>
          <a:sysClr val="window" lastClr="FFFF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EC3927-C880-482C-B50F-FA5EC63FBED0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16200000"/>
            <a:gd name="adj2" fmla="val 1800000"/>
            <a:gd name="adj3" fmla="val 4637"/>
          </a:avLst>
        </a:prstGeom>
        <a:solidFill>
          <a:sysClr val="window" lastClr="FFFF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013C17-BF18-41B1-90E1-8A26596EE3EF}">
      <dsp:nvSpPr>
        <dsp:cNvPr id="0" name=""/>
        <dsp:cNvSpPr/>
      </dsp:nvSpPr>
      <dsp:spPr>
        <a:xfrm>
          <a:off x="3038078" y="1872401"/>
          <a:ext cx="2051843" cy="2051843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338563" y="2172886"/>
        <a:ext cx="1450873" cy="1450873"/>
      </dsp:txXfrm>
    </dsp:sp>
    <dsp:sp modelId="{BFD372D4-C2EE-4064-83F6-D5BBEB101EDC}">
      <dsp:nvSpPr>
        <dsp:cNvPr id="0" name=""/>
        <dsp:cNvSpPr/>
      </dsp:nvSpPr>
      <dsp:spPr>
        <a:xfrm>
          <a:off x="3345854" y="1626"/>
          <a:ext cx="1436290" cy="1436290"/>
        </a:xfrm>
        <a:prstGeom prst="ellipse">
          <a:avLst/>
        </a:prstGeom>
        <a:solidFill>
          <a:srgbClr val="F7971E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>
              <a:solidFill>
                <a:sysClr val="window" lastClr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SCD RAL</a:t>
          </a:r>
        </a:p>
      </dsp:txBody>
      <dsp:txXfrm>
        <a:off x="3556194" y="211966"/>
        <a:ext cx="1015610" cy="1015610"/>
      </dsp:txXfrm>
    </dsp:sp>
    <dsp:sp modelId="{B54CBAC1-865B-490E-93EE-6DF3280FD30D}">
      <dsp:nvSpPr>
        <dsp:cNvPr id="0" name=""/>
        <dsp:cNvSpPr/>
      </dsp:nvSpPr>
      <dsp:spPr>
        <a:xfrm>
          <a:off x="5232535" y="3269453"/>
          <a:ext cx="1436290" cy="1436290"/>
        </a:xfrm>
        <a:prstGeom prst="ellipse">
          <a:avLst/>
        </a:prstGeom>
        <a:solidFill>
          <a:srgbClr val="F7971E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 err="1">
              <a:solidFill>
                <a:sysClr val="window" lastClr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GridPP</a:t>
          </a:r>
          <a:endParaRPr lang="en-GB" sz="2300" b="1" kern="1200" dirty="0">
            <a:solidFill>
              <a:sysClr val="window" lastClr="FFFFFF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5442875" y="3479793"/>
        <a:ext cx="1015610" cy="1015610"/>
      </dsp:txXfrm>
    </dsp:sp>
    <dsp:sp modelId="{EDC2C22F-3D47-491C-8A5D-268C40E15A93}">
      <dsp:nvSpPr>
        <dsp:cNvPr id="0" name=""/>
        <dsp:cNvSpPr/>
      </dsp:nvSpPr>
      <dsp:spPr>
        <a:xfrm>
          <a:off x="1459173" y="3269453"/>
          <a:ext cx="1436290" cy="1436290"/>
        </a:xfrm>
        <a:prstGeom prst="ellipse">
          <a:avLst/>
        </a:prstGeom>
        <a:solidFill>
          <a:srgbClr val="F7971E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 err="1">
              <a:solidFill>
                <a:sysClr val="window" lastClr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DiRAC</a:t>
          </a:r>
          <a:endParaRPr lang="en-GB" sz="2300" b="1" kern="1200" dirty="0">
            <a:solidFill>
              <a:sysClr val="window" lastClr="FFFFFF"/>
            </a:solidFill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1669513" y="3479793"/>
        <a:ext cx="1015610" cy="1015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F844C-FED7-D3D7-D200-8C1A3D354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7E1B8D-7DDC-6750-14F5-A84D8C318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C6AFB-AC03-1882-742C-F5435B397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B8B-696D-4D24-9E8C-E1C426B4D7BE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3C8FD-0CEE-E9B4-C234-FC3BBE302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F48F6-629D-2636-BA7B-BEF3BE298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2788-DB5B-4C41-B47D-CFF20E7FBF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1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AFA00-4F6E-B5F7-5120-BDDF9E0BC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BDBEE-FB07-FFB4-DD53-F189555D1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74DCB-EA8D-C319-3B06-587F6A8C6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B8B-696D-4D24-9E8C-E1C426B4D7BE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BD48A-7FC5-39D7-0A1F-B6AB70F3A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90D47-1A72-8A0B-C5F6-E58F19022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2788-DB5B-4C41-B47D-CFF20E7FBF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277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4FDBC-412C-B5C5-EC54-4ED7183B79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DF8DF-B955-CAB9-F184-A979BFD2A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7FF96-E206-1008-A1A0-7E541A153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B8B-696D-4D24-9E8C-E1C426B4D7BE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95EB3-AEF4-F724-1604-C80F3AD69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1D18A-C1D8-5D0C-B17C-4EB49AEBB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2788-DB5B-4C41-B47D-CFF20E7FBF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811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36F60-AFCE-E65E-64CE-D8504F49B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D805A-222E-0F2D-9B98-333E597EE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87B51-92DD-BC53-182D-A91FDEE26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B8B-696D-4D24-9E8C-E1C426B4D7BE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9D8BA-8B89-5B69-D99C-38EEECA2D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7B6E2-ADF1-CFF3-7608-7290F999A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2788-DB5B-4C41-B47D-CFF20E7FBF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621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1DF16-6627-B047-1938-2E5D1D07B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596AF6-A961-9520-FA73-63FE3A729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DA480-D00D-83B3-0714-7B920350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B8B-696D-4D24-9E8C-E1C426B4D7BE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192F2-49DF-EF87-758C-483DE8A5B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B9F84-E53C-BADD-39F4-764605B12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2788-DB5B-4C41-B47D-CFF20E7FBF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838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4F69-BEAA-930D-11F0-CB2D218AD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4766D-E238-046F-2FA1-75EB5F3F85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4C3289-61CC-26CE-DA4E-DC0E3D91E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B79D6-F487-1962-89B9-68D017677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B8B-696D-4D24-9E8C-E1C426B4D7BE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65431C-965D-D117-1375-25FF63C20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CD207-5295-A992-F8D5-E5B43C3F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2788-DB5B-4C41-B47D-CFF20E7FBF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274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08A5C-B733-1AE5-4CF9-840A674BA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797B7A-907C-472C-5EFB-09DC52C37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6CE2F8-8451-B40A-3F54-EDF573FBF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C082B-CEF8-E421-3B74-8F514C0558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3B6698-95E2-8F1E-6448-F57E52A083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7809D7-9A42-F580-0F47-48F1BB909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B8B-696D-4D24-9E8C-E1C426B4D7BE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273FB1-47F7-B6C3-374F-53C72059D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01673C-5AEA-8F4D-7ADB-844745A3B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2788-DB5B-4C41-B47D-CFF20E7FBF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50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9976A-130B-383E-0EFA-210C9D559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91B613-77A8-0F0C-6C56-886839C59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B8B-696D-4D24-9E8C-E1C426B4D7BE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F3A943-C46E-80A3-AEE8-D72638E09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46332A-8B13-B9C2-4E67-C342EAC47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2788-DB5B-4C41-B47D-CFF20E7FBF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274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C02383-12D4-30BC-F09F-F4D92AEB4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B8B-696D-4D24-9E8C-E1C426B4D7BE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0AB919-6B01-FC2E-BB2D-ED1160C1A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64696-5C05-4513-6D06-DD223431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2788-DB5B-4C41-B47D-CFF20E7FBF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767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D050A-85B4-F096-E535-A5E6762D1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3725F-9767-978A-7016-D26802FA7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3C79CD-D627-8F22-FEE3-B8678CD0A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B84BD-200E-EB8B-BE55-8747715B8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B8B-696D-4D24-9E8C-E1C426B4D7BE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FD09D-79A6-7C0F-7D98-12701577A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8CB5E1-46AC-D6AB-CFA4-595C4B5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2788-DB5B-4C41-B47D-CFF20E7FBF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598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C4CB9-CC2B-D76B-83C6-363EA4B8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7E50F2-AF12-6361-B090-C63525B892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87DA1D-E263-96EA-53A9-33B3F61CF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D2207-D974-6FEE-1B29-16579CEED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9CB8B-696D-4D24-9E8C-E1C426B4D7BE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9DE55A-E3DF-3356-D8A7-E9C143916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1C6C0-EDB1-B0D8-1B43-712981F5B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2788-DB5B-4C41-B47D-CFF20E7FBF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34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9ECB88-19D4-19BF-E20D-88C7C50BD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962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97A316-C339-9BEC-2DE1-053E9D83A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2C0CD-E61A-FCDD-8F30-A3BDB547DD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79CB8B-696D-4D24-9E8C-E1C426B4D7BE}" type="datetimeFigureOut">
              <a:rPr lang="en-GB" smtClean="0"/>
              <a:t>13/01/2026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46E22-4504-4F87-CF16-2AF4E6397F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 dirty="0"/>
              <a:t>Jonathan Hays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84E93-7B5F-6F74-5298-19CB42308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3C2788-DB5B-4C41-B47D-CFF20E7FBF5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2" descr="IRIS">
            <a:extLst>
              <a:ext uri="{FF2B5EF4-FFF2-40B4-BE49-F238E27FC236}">
                <a16:creationId xmlns:a16="http://schemas.microsoft.com/office/drawing/2014/main" id="{6FF51B58-9FAF-D34B-9FB5-84A0BB2300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40241" y="461198"/>
            <a:ext cx="2110985" cy="113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9318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56DDA-01E4-9E1A-2180-AE3483CFD1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IRIS Federated Digital Research Infrastructure: an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F15349-144A-9931-6C76-D99F93C554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Prof. J. Hays, IRIS Science Director</a:t>
            </a:r>
          </a:p>
          <a:p>
            <a:endParaRPr lang="en-GB" dirty="0"/>
          </a:p>
          <a:p>
            <a:r>
              <a:rPr lang="en-GB" dirty="0"/>
              <a:t>IRIS Collaboration Meeting</a:t>
            </a:r>
          </a:p>
          <a:p>
            <a:r>
              <a:rPr lang="en-GB" dirty="0"/>
              <a:t>13</a:t>
            </a:r>
            <a:r>
              <a:rPr lang="en-GB" baseline="30000" dirty="0"/>
              <a:t>th</a:t>
            </a:r>
            <a:r>
              <a:rPr lang="en-GB" dirty="0"/>
              <a:t> January 2026</a:t>
            </a:r>
          </a:p>
        </p:txBody>
      </p:sp>
    </p:spTree>
    <p:extLst>
      <p:ext uri="{BB962C8B-B14F-4D97-AF65-F5344CB8AC3E}">
        <p14:creationId xmlns:p14="http://schemas.microsoft.com/office/powerpoint/2010/main" val="3638673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86FC9-35CA-01D2-873A-504271EAB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Asset Creation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4C2127-BD3E-A524-31C7-616C893EBCF7}"/>
              </a:ext>
            </a:extLst>
          </p:cNvPr>
          <p:cNvGrpSpPr/>
          <p:nvPr/>
        </p:nvGrpSpPr>
        <p:grpSpPr>
          <a:xfrm>
            <a:off x="7755835" y="2168260"/>
            <a:ext cx="3756990" cy="3868513"/>
            <a:chOff x="3038078" y="1872401"/>
            <a:chExt cx="2051843" cy="205184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94E9511-F02D-E533-166B-B686C15012DE}"/>
                </a:ext>
              </a:extLst>
            </p:cNvPr>
            <p:cNvSpPr/>
            <p:nvPr/>
          </p:nvSpPr>
          <p:spPr>
            <a:xfrm>
              <a:off x="3038078" y="1872401"/>
              <a:ext cx="2051843" cy="2051843"/>
            </a:xfrm>
            <a:prstGeom prst="ellipse">
              <a:avLst/>
            </a:prstGeom>
            <a:blipFill rotWithShape="0">
              <a:blip r:embed="rId2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9AB1FF10-357F-0BF2-7E28-66918677C794}"/>
                </a:ext>
              </a:extLst>
            </p:cNvPr>
            <p:cNvSpPr txBox="1"/>
            <p:nvPr/>
          </p:nvSpPr>
          <p:spPr>
            <a:xfrm>
              <a:off x="3338563" y="2172886"/>
              <a:ext cx="1450873" cy="1450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6500" kern="1200" dirty="0"/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8027C3A-745A-9C2E-C33E-2BFB5F1CA552}"/>
              </a:ext>
            </a:extLst>
          </p:cNvPr>
          <p:cNvSpPr/>
          <p:nvPr/>
        </p:nvSpPr>
        <p:spPr>
          <a:xfrm>
            <a:off x="679175" y="1479328"/>
            <a:ext cx="2016690" cy="6889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Digital Assets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D76378-26B1-54E9-4C90-495F0BC57F62}"/>
              </a:ext>
            </a:extLst>
          </p:cNvPr>
          <p:cNvSpPr txBox="1"/>
          <p:nvPr/>
        </p:nvSpPr>
        <p:spPr>
          <a:xfrm>
            <a:off x="2264217" y="1845533"/>
            <a:ext cx="549161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Essentially software (or similar) products (capitalizable) – with a defined end point or delivery of the asset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04F328-981F-226E-C1DC-C77409331F8B}"/>
              </a:ext>
            </a:extLst>
          </p:cNvPr>
          <p:cNvSpPr txBox="1"/>
          <p:nvPr/>
        </p:nvSpPr>
        <p:spPr>
          <a:xfrm>
            <a:off x="1268340" y="2734790"/>
            <a:ext cx="593729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Additional track of funding “Other DA” programme available to full IRIS Community</a:t>
            </a:r>
          </a:p>
          <a:p>
            <a:endParaRPr lang="en-GB" dirty="0"/>
          </a:p>
          <a:p>
            <a:r>
              <a:rPr lang="en-GB" dirty="0"/>
              <a:t>Often infrastructure related but can also be closer to science</a:t>
            </a:r>
          </a:p>
          <a:p>
            <a:endParaRPr lang="en-GB" dirty="0"/>
          </a:p>
          <a:p>
            <a:r>
              <a:rPr lang="en-GB" dirty="0"/>
              <a:t>UKRI DRI funding also allows some non-capital projects</a:t>
            </a:r>
          </a:p>
          <a:p>
            <a:r>
              <a:rPr lang="en-GB" dirty="0"/>
              <a:t>	- can be used for R&amp;D as well as asset production</a:t>
            </a:r>
          </a:p>
          <a:p>
            <a:endParaRPr lang="en-GB" dirty="0"/>
          </a:p>
          <a:p>
            <a:r>
              <a:rPr lang="en-GB" dirty="0"/>
              <a:t>Challenging funding environment the last two years has meant we have not funded DA projects for a little while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971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57043-7974-7AEF-B4B2-14C9004D8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IRIS is not…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C9535E-61C1-BCFE-408C-D552695FE79D}"/>
              </a:ext>
            </a:extLst>
          </p:cNvPr>
          <p:cNvGrpSpPr/>
          <p:nvPr/>
        </p:nvGrpSpPr>
        <p:grpSpPr>
          <a:xfrm>
            <a:off x="838200" y="2058930"/>
            <a:ext cx="3756990" cy="3868513"/>
            <a:chOff x="3038078" y="1872401"/>
            <a:chExt cx="2051843" cy="205184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C7CBE68-D589-29FD-AE5E-E4ED72242291}"/>
                </a:ext>
              </a:extLst>
            </p:cNvPr>
            <p:cNvSpPr/>
            <p:nvPr/>
          </p:nvSpPr>
          <p:spPr>
            <a:xfrm>
              <a:off x="3038078" y="1872401"/>
              <a:ext cx="2051843" cy="2051843"/>
            </a:xfrm>
            <a:prstGeom prst="ellipse">
              <a:avLst/>
            </a:prstGeom>
            <a:blipFill rotWithShape="0">
              <a:blip r:embed="rId2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C99D66C9-C92C-188D-3DDB-6E00DF02B5F4}"/>
                </a:ext>
              </a:extLst>
            </p:cNvPr>
            <p:cNvSpPr txBox="1"/>
            <p:nvPr/>
          </p:nvSpPr>
          <p:spPr>
            <a:xfrm>
              <a:off x="3338563" y="2172886"/>
              <a:ext cx="1450873" cy="1450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6500" kern="1200" dirty="0"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C562E4BA-5614-314E-3A93-FE85CA7CDDF5}"/>
              </a:ext>
            </a:extLst>
          </p:cNvPr>
          <p:cNvSpPr/>
          <p:nvPr/>
        </p:nvSpPr>
        <p:spPr>
          <a:xfrm>
            <a:off x="400877" y="1858872"/>
            <a:ext cx="4631635" cy="431726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D4B283-B260-B7D8-51BE-069C4581A3BB}"/>
              </a:ext>
            </a:extLst>
          </p:cNvPr>
          <p:cNvCxnSpPr>
            <a:stCxn id="8" idx="3"/>
            <a:endCxn id="8" idx="7"/>
          </p:cNvCxnSpPr>
          <p:nvPr/>
        </p:nvCxnSpPr>
        <p:spPr>
          <a:xfrm flipV="1">
            <a:off x="1079164" y="2491121"/>
            <a:ext cx="3275061" cy="305277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528BC8-85EC-759E-6E3F-CF0324780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762" y="1922843"/>
            <a:ext cx="5086612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IRIS is not a turn-key computing solution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IRIS currently has no direct resource funding for user support – some community support as “best effort”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IRIS can provide physical resources for groups who can make use of it –</a:t>
            </a:r>
          </a:p>
          <a:p>
            <a:pPr marL="0" indent="0">
              <a:buNone/>
            </a:pPr>
            <a:r>
              <a:rPr lang="en-GB" dirty="0"/>
              <a:t>Activities may need their own:</a:t>
            </a:r>
          </a:p>
          <a:p>
            <a:pPr marL="457200" lvl="1" indent="0">
              <a:buNone/>
            </a:pPr>
            <a:r>
              <a:rPr lang="en-GB" dirty="0"/>
              <a:t>Software frameworks</a:t>
            </a:r>
          </a:p>
          <a:p>
            <a:pPr marL="457200" lvl="1" indent="0">
              <a:buNone/>
            </a:pPr>
            <a:r>
              <a:rPr lang="en-GB" dirty="0"/>
              <a:t>Support staff</a:t>
            </a:r>
          </a:p>
          <a:p>
            <a:pPr marL="457200" lvl="1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IRIS might not have the kind of hardware needed for every activity</a:t>
            </a:r>
          </a:p>
        </p:txBody>
      </p:sp>
    </p:spTree>
    <p:extLst>
      <p:ext uri="{BB962C8B-B14F-4D97-AF65-F5344CB8AC3E}">
        <p14:creationId xmlns:p14="http://schemas.microsoft.com/office/powerpoint/2010/main" val="1443658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E2652-E128-96ED-6DBC-5DAFB224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challenges :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A1A5C-D5ED-8F16-2C4E-239F760D9B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381735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Forward planning</a:t>
            </a:r>
          </a:p>
          <a:p>
            <a:pPr marL="457200" lvl="1" indent="0">
              <a:buNone/>
            </a:pPr>
            <a:r>
              <a:rPr lang="en-GB" dirty="0"/>
              <a:t>Continues to be a key challenge</a:t>
            </a:r>
          </a:p>
          <a:p>
            <a:pPr marL="457200" lvl="1" indent="0">
              <a:buNone/>
            </a:pPr>
            <a:r>
              <a:rPr lang="en-GB" dirty="0"/>
              <a:t>	</a:t>
            </a:r>
            <a:r>
              <a:rPr lang="en-GB" sz="2000" dirty="0"/>
              <a:t>Driven mainly by funding uncertainties</a:t>
            </a:r>
            <a:endParaRPr lang="en-GB" dirty="0"/>
          </a:p>
          <a:p>
            <a:pPr marL="914400" lvl="2" indent="0">
              <a:buNone/>
            </a:pPr>
            <a:r>
              <a:rPr lang="en-GB" dirty="0"/>
              <a:t>Causes extra work in scenario planning</a:t>
            </a:r>
          </a:p>
          <a:p>
            <a:pPr marL="914400" lvl="2" indent="0">
              <a:buNone/>
            </a:pPr>
            <a:r>
              <a:rPr lang="en-GB" dirty="0"/>
              <a:t>Increases delivery risk with respect to March 31</a:t>
            </a:r>
            <a:r>
              <a:rPr lang="en-GB" baseline="30000" dirty="0"/>
              <a:t>st</a:t>
            </a:r>
            <a:r>
              <a:rPr lang="en-GB" dirty="0"/>
              <a:t> deadline</a:t>
            </a:r>
          </a:p>
          <a:p>
            <a:pPr marL="914400" lvl="2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Coherence across STFC</a:t>
            </a:r>
          </a:p>
          <a:p>
            <a:pPr marL="914400" lvl="2" indent="0">
              <a:buNone/>
            </a:pPr>
            <a:r>
              <a:rPr lang="en-GB" dirty="0"/>
              <a:t>Risk of shortfalls when projects are approved without funding for their compute</a:t>
            </a:r>
          </a:p>
          <a:p>
            <a:pPr marL="914400" lvl="2" indent="0">
              <a:buNone/>
            </a:pPr>
            <a:r>
              <a:rPr lang="en-GB" dirty="0"/>
              <a:t>“Right-sizing” of projects essential</a:t>
            </a:r>
          </a:p>
          <a:p>
            <a:pPr marL="914400" lvl="2" indent="0">
              <a:buNone/>
            </a:pPr>
            <a:r>
              <a:rPr lang="en-GB" dirty="0"/>
              <a:t>CAP may start to address this?</a:t>
            </a:r>
          </a:p>
          <a:p>
            <a:pPr marL="914400" lvl="2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Scope creep</a:t>
            </a:r>
          </a:p>
          <a:p>
            <a:pPr marL="914400" lvl="2" indent="0">
              <a:buNone/>
            </a:pPr>
            <a:r>
              <a:rPr lang="en-GB" dirty="0"/>
              <a:t>Risk of shortfalls when projects wish to expand scope of work</a:t>
            </a:r>
          </a:p>
        </p:txBody>
      </p:sp>
    </p:spTree>
    <p:extLst>
      <p:ext uri="{BB962C8B-B14F-4D97-AF65-F5344CB8AC3E}">
        <p14:creationId xmlns:p14="http://schemas.microsoft.com/office/powerpoint/2010/main" val="2765482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E2652-E128-96ED-6DBC-5DAFB224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challenges : Provider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A1A5C-D5ED-8F16-2C4E-239F760D9B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38173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Providers paid in capital grants</a:t>
            </a:r>
          </a:p>
          <a:p>
            <a:pPr marL="457200" lvl="1" indent="0">
              <a:buNone/>
            </a:pPr>
            <a:r>
              <a:rPr lang="en-GB" dirty="0"/>
              <a:t>Supports purchase of hardware</a:t>
            </a:r>
          </a:p>
          <a:p>
            <a:pPr marL="457200" lvl="1" indent="0">
              <a:buNone/>
            </a:pPr>
            <a:r>
              <a:rPr lang="en-GB" dirty="0"/>
              <a:t>Associated MOU outlines hardware provision</a:t>
            </a:r>
          </a:p>
          <a:p>
            <a:pPr marL="457200" lvl="1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Current model:</a:t>
            </a:r>
          </a:p>
          <a:p>
            <a:pPr marL="457200" lvl="1" indent="0">
              <a:buNone/>
            </a:pPr>
            <a:r>
              <a:rPr lang="en-GB" dirty="0"/>
              <a:t>4 year life-span for IRIS allocation purposes</a:t>
            </a:r>
          </a:p>
          <a:p>
            <a:pPr marL="914400" lvl="2" indent="0">
              <a:buNone/>
            </a:pPr>
            <a:r>
              <a:rPr lang="en-GB" dirty="0"/>
              <a:t>assuming typical 5 year life-span of equipment</a:t>
            </a:r>
          </a:p>
          <a:p>
            <a:pPr marL="457200" lvl="1" indent="0">
              <a:buNone/>
            </a:pPr>
            <a:r>
              <a:rPr lang="en-GB" dirty="0"/>
              <a:t>15% additional capital for hardware to be used at providers discretion (within some restrictions)</a:t>
            </a:r>
          </a:p>
          <a:p>
            <a:pPr marL="457200" lvl="1" indent="0">
              <a:buNone/>
            </a:pPr>
            <a:r>
              <a:rPr lang="en-GB" dirty="0"/>
              <a:t>Amounts to around 35% additional funding in-lieu of direct funding for non-capital costs</a:t>
            </a:r>
          </a:p>
          <a:p>
            <a:pPr marL="457200" lvl="1" indent="0">
              <a:buNone/>
            </a:pPr>
            <a:endParaRPr lang="en-GB" dirty="0"/>
          </a:p>
          <a:p>
            <a:pPr marL="914400" lvl="2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5515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E2652-E128-96ED-6DBC-5DAFB224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challenges : Provider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A1A5C-D5ED-8F16-2C4E-239F760D9B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381735" cy="4351338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GB" sz="2800" dirty="0"/>
              <a:t>Challenges:</a:t>
            </a:r>
          </a:p>
          <a:p>
            <a:pPr marL="457200" lvl="1" indent="0">
              <a:buNone/>
            </a:pPr>
            <a:r>
              <a:rPr lang="en-GB" dirty="0"/>
              <a:t>	Use of pure capital funding present challenges to institutions</a:t>
            </a:r>
          </a:p>
          <a:p>
            <a:pPr marL="457200" lvl="1" indent="0">
              <a:buNone/>
            </a:pPr>
            <a:r>
              <a:rPr lang="en-GB" dirty="0"/>
              <a:t>	Complicates negotiations around extending lifetime of equipment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Ideal model (?):</a:t>
            </a:r>
          </a:p>
          <a:p>
            <a:pPr marL="457200" lvl="1" indent="0">
              <a:buNone/>
            </a:pPr>
            <a:r>
              <a:rPr lang="en-GB" dirty="0"/>
              <a:t>	Multi-year operations grant for baseline operations</a:t>
            </a:r>
          </a:p>
          <a:p>
            <a:pPr marL="457200" lvl="1" indent="0">
              <a:buNone/>
            </a:pPr>
            <a:r>
              <a:rPr lang="en-GB" dirty="0"/>
              <a:t>	Single-year capital grants to maintain or extend hardware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dirty="0"/>
              <a:t>But…</a:t>
            </a:r>
          </a:p>
          <a:p>
            <a:pPr marL="457200" lvl="1" indent="0">
              <a:buNone/>
            </a:pPr>
            <a:r>
              <a:rPr lang="en-GB" dirty="0"/>
              <a:t>FEC:</a:t>
            </a:r>
          </a:p>
          <a:p>
            <a:pPr marL="457200" lvl="1" indent="0">
              <a:buNone/>
            </a:pPr>
            <a:r>
              <a:rPr lang="en-GB" dirty="0"/>
              <a:t>	paying non-equipment costs at 80% FEC breaks this model</a:t>
            </a:r>
          </a:p>
          <a:p>
            <a:pPr marL="457200" lvl="1" indent="0">
              <a:buNone/>
            </a:pPr>
            <a:r>
              <a:rPr lang="en-GB" dirty="0"/>
              <a:t>	breaks the link between overhead carrying funding to do the science from the infrastructure costs to deliver it</a:t>
            </a:r>
          </a:p>
          <a:p>
            <a:pPr marL="914400" lvl="2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9734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E2652-E128-96ED-6DBC-5DAFB224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challenges : Tensioning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A1A5C-D5ED-8F16-2C4E-239F760D9B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381735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From last Collab meeting…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FFC000"/>
                </a:solidFill>
              </a:rPr>
              <a:t>Tensioning</a:t>
            </a:r>
          </a:p>
          <a:p>
            <a:pPr marL="457200" lvl="1" indent="0">
              <a:buNone/>
            </a:pPr>
            <a:r>
              <a:rPr lang="en-GB" sz="2000" dirty="0">
                <a:solidFill>
                  <a:srgbClr val="FFC000"/>
                </a:solidFill>
              </a:rPr>
              <a:t>When resources insufficient some projects will not get their allocations</a:t>
            </a:r>
          </a:p>
          <a:p>
            <a:pPr marL="457200" lvl="1" indent="0">
              <a:buNone/>
            </a:pPr>
            <a:r>
              <a:rPr lang="en-GB" sz="2000" dirty="0">
                <a:solidFill>
                  <a:srgbClr val="FFC000"/>
                </a:solidFill>
              </a:rPr>
              <a:t>Science is not tensioned by IRIS</a:t>
            </a:r>
          </a:p>
          <a:p>
            <a:pPr marL="914400" lvl="2" indent="0">
              <a:buNone/>
            </a:pPr>
            <a:r>
              <a:rPr lang="en-GB" sz="1800" dirty="0">
                <a:solidFill>
                  <a:srgbClr val="FFC000"/>
                </a:solidFill>
              </a:rPr>
              <a:t>Science funding decisions made by STFC through its boards and panels</a:t>
            </a:r>
          </a:p>
          <a:p>
            <a:pPr marL="914400" lvl="2" indent="0">
              <a:buNone/>
            </a:pPr>
            <a:r>
              <a:rPr lang="en-GB" sz="1800" dirty="0">
                <a:solidFill>
                  <a:srgbClr val="FFC000"/>
                </a:solidFill>
              </a:rPr>
              <a:t>No double jeopardy</a:t>
            </a:r>
          </a:p>
          <a:p>
            <a:pPr marL="457200" lvl="1" indent="0">
              <a:buNone/>
            </a:pPr>
            <a:r>
              <a:rPr lang="en-GB" sz="2000" dirty="0">
                <a:solidFill>
                  <a:srgbClr val="FFC000"/>
                </a:solidFill>
              </a:rPr>
              <a:t>IRIS continues a policy of balancing shortfalls at each facility across all projects</a:t>
            </a:r>
          </a:p>
          <a:p>
            <a:pPr marL="914400" lvl="2" indent="0">
              <a:buNone/>
            </a:pPr>
            <a:r>
              <a:rPr lang="en-GB" sz="1800" dirty="0">
                <a:solidFill>
                  <a:srgbClr val="FFC000"/>
                </a:solidFill>
              </a:rPr>
              <a:t>While maintaining a pragmatic approach of dialogue with all affected projects to find the best outcomes</a:t>
            </a:r>
          </a:p>
          <a:p>
            <a:pPr marL="457200" lvl="1" indent="0">
              <a:buNone/>
            </a:pPr>
            <a:r>
              <a:rPr lang="en-GB" sz="2000" dirty="0">
                <a:solidFill>
                  <a:srgbClr val="FFC000"/>
                </a:solidFill>
              </a:rPr>
              <a:t>No mechanism exists to handle large shortfalls</a:t>
            </a:r>
          </a:p>
          <a:p>
            <a:pPr marL="914400" lvl="2" indent="0">
              <a:buNone/>
            </a:pPr>
            <a:r>
              <a:rPr lang="en-GB" sz="1800" dirty="0">
                <a:solidFill>
                  <a:srgbClr val="FFC000"/>
                </a:solidFill>
              </a:rPr>
              <a:t>This necessarily needs to involve relevant STFC boards/panels etc</a:t>
            </a:r>
          </a:p>
          <a:p>
            <a:pPr marL="914400" lvl="2" indent="0">
              <a:buNone/>
            </a:pPr>
            <a:endParaRPr lang="en-GB" sz="18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GB" sz="2600" dirty="0"/>
              <a:t>This may evolve as CAP finds its feet – channel of communication to Science Boards to address this?</a:t>
            </a:r>
          </a:p>
        </p:txBody>
      </p:sp>
    </p:spTree>
    <p:extLst>
      <p:ext uri="{BB962C8B-B14F-4D97-AF65-F5344CB8AC3E}">
        <p14:creationId xmlns:p14="http://schemas.microsoft.com/office/powerpoint/2010/main" val="3494508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E2652-E128-96ED-6DBC-5DAFB224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challenges : Capacity, Resilience,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A1A5C-D5ED-8F16-2C4E-239F760D9B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38173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dirty="0"/>
              <a:t>Data centre space is filling up (non-uniformly)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dirty="0"/>
              <a:t>Connection of specific workloads to specific sites presents a challenge with respect to resilience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dirty="0"/>
              <a:t>Distributed cloud may be a partial solution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dirty="0"/>
              <a:t>Need to better understand challenges, requirements, and use cases </a:t>
            </a:r>
          </a:p>
        </p:txBody>
      </p:sp>
    </p:spTree>
    <p:extLst>
      <p:ext uri="{BB962C8B-B14F-4D97-AF65-F5344CB8AC3E}">
        <p14:creationId xmlns:p14="http://schemas.microsoft.com/office/powerpoint/2010/main" val="58473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F8AAD-441F-A32A-9A4D-250B3634E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7C3DC-077A-E143-0B5A-A92AA2A85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challenges : Capacity, Resilience, Funding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71901B9-99A9-0473-F5F1-E9B385ECF5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298942"/>
              </p:ext>
            </p:extLst>
          </p:nvPr>
        </p:nvGraphicFramePr>
        <p:xfrm>
          <a:off x="231708" y="1793121"/>
          <a:ext cx="8330402" cy="3927101"/>
        </p:xfrm>
        <a:graphic>
          <a:graphicData uri="http://schemas.openxmlformats.org/drawingml/2006/table">
            <a:tbl>
              <a:tblPr/>
              <a:tblGrid>
                <a:gridCol w="1656703">
                  <a:extLst>
                    <a:ext uri="{9D8B030D-6E8A-4147-A177-3AD203B41FA5}">
                      <a16:colId xmlns:a16="http://schemas.microsoft.com/office/drawing/2014/main" val="49566503"/>
                    </a:ext>
                  </a:extLst>
                </a:gridCol>
                <a:gridCol w="1656703">
                  <a:extLst>
                    <a:ext uri="{9D8B030D-6E8A-4147-A177-3AD203B41FA5}">
                      <a16:colId xmlns:a16="http://schemas.microsoft.com/office/drawing/2014/main" val="1242789619"/>
                    </a:ext>
                  </a:extLst>
                </a:gridCol>
                <a:gridCol w="1922400">
                  <a:extLst>
                    <a:ext uri="{9D8B030D-6E8A-4147-A177-3AD203B41FA5}">
                      <a16:colId xmlns:a16="http://schemas.microsoft.com/office/drawing/2014/main" val="3131495814"/>
                    </a:ext>
                  </a:extLst>
                </a:gridCol>
                <a:gridCol w="1500410">
                  <a:extLst>
                    <a:ext uri="{9D8B030D-6E8A-4147-A177-3AD203B41FA5}">
                      <a16:colId xmlns:a16="http://schemas.microsoft.com/office/drawing/2014/main" val="3037172197"/>
                    </a:ext>
                  </a:extLst>
                </a:gridCol>
                <a:gridCol w="1594186">
                  <a:extLst>
                    <a:ext uri="{9D8B030D-6E8A-4147-A177-3AD203B41FA5}">
                      <a16:colId xmlns:a16="http://schemas.microsoft.com/office/drawing/2014/main" val="815548575"/>
                    </a:ext>
                  </a:extLst>
                </a:gridCol>
              </a:tblGrid>
              <a:tr h="188113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2024 Demand  met [%]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2025 Demand  met before proc 2025 [%]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4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2025 Demand  met after proc 2025 [%]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4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2026 Demand  met [%] if proc 2025 successfull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483762"/>
                  </a:ext>
                </a:extLst>
              </a:tr>
              <a:tr h="51076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CPU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78.48%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75.14%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4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85.97%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79.88%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9793382"/>
                  </a:ext>
                </a:extLst>
              </a:tr>
              <a:tr h="51076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GPU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91.45%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47.64%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4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72.36%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4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65.25%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7797159"/>
                  </a:ext>
                </a:extLst>
              </a:tr>
              <a:tr h="51076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Disk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86.40%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73.81%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94.24%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4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53.43%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1062721"/>
                  </a:ext>
                </a:extLst>
              </a:tr>
              <a:tr h="510764"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Tape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100.00%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4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100.00%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400" b="0" i="0" u="none" strike="noStrike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100.00%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B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100.00%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561616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B1D0397-DD5B-1C36-6C86-1FC7DBC099DE}"/>
              </a:ext>
            </a:extLst>
          </p:cNvPr>
          <p:cNvSpPr txBox="1"/>
          <p:nvPr/>
        </p:nvSpPr>
        <p:spPr>
          <a:xfrm>
            <a:off x="9273309" y="2687782"/>
            <a:ext cx="26869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Demand based on RSAP not actual usage</a:t>
            </a:r>
          </a:p>
          <a:p>
            <a:endParaRPr lang="en-GB" dirty="0"/>
          </a:p>
          <a:p>
            <a:r>
              <a:rPr lang="en-GB" dirty="0"/>
              <a:t>Typically, actual demand is slightly lower than RSAP demand </a:t>
            </a:r>
          </a:p>
          <a:p>
            <a:endParaRPr lang="en-GB" dirty="0"/>
          </a:p>
          <a:p>
            <a:r>
              <a:rPr lang="en-GB" dirty="0"/>
              <a:t>Gap for storage is worst case scenario – driven by one off large increase in potential demand – may not be realised</a:t>
            </a:r>
          </a:p>
          <a:p>
            <a:endParaRPr lang="en-GB" dirty="0"/>
          </a:p>
          <a:p>
            <a:r>
              <a:rPr lang="en-GB" dirty="0"/>
              <a:t>Gap is still worrying</a:t>
            </a:r>
          </a:p>
        </p:txBody>
      </p:sp>
    </p:spTree>
    <p:extLst>
      <p:ext uri="{BB962C8B-B14F-4D97-AF65-F5344CB8AC3E}">
        <p14:creationId xmlns:p14="http://schemas.microsoft.com/office/powerpoint/2010/main" val="1222470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DE154-286F-74AC-FEC7-CE34DC349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Forward Look : strong headwinds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748372-5ACB-C71B-DDC3-E2D9CD288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Funding remains a challenge</a:t>
            </a:r>
          </a:p>
          <a:p>
            <a:pPr marL="457200" lvl="1" indent="0">
              <a:buNone/>
            </a:pPr>
            <a:r>
              <a:rPr lang="en-GB" dirty="0"/>
              <a:t>Can’t see that improving in the short term</a:t>
            </a:r>
          </a:p>
          <a:p>
            <a:pPr marL="0" indent="0">
              <a:buNone/>
            </a:pPr>
            <a:r>
              <a:rPr lang="en-GB" dirty="0"/>
              <a:t>Governance Changes</a:t>
            </a:r>
          </a:p>
          <a:p>
            <a:pPr marL="457200" lvl="1" indent="0">
              <a:buNone/>
            </a:pPr>
            <a:r>
              <a:rPr lang="en-GB" dirty="0"/>
              <a:t>CAP is finding its feet but relationship with IRIS not yet completely defined</a:t>
            </a:r>
          </a:p>
          <a:p>
            <a:pPr marL="457200" lvl="1" indent="0">
              <a:buNone/>
            </a:pPr>
            <a:r>
              <a:rPr lang="en-GB" dirty="0"/>
              <a:t>How to adapt to changing demands and requirements?</a:t>
            </a:r>
          </a:p>
          <a:p>
            <a:pPr marL="0" indent="0">
              <a:buNone/>
            </a:pPr>
            <a:r>
              <a:rPr lang="en-GB" dirty="0"/>
              <a:t>STFC IT Transformation </a:t>
            </a:r>
          </a:p>
          <a:p>
            <a:pPr marL="457200" lvl="1" indent="0">
              <a:buNone/>
            </a:pPr>
            <a:r>
              <a:rPr lang="en-GB" dirty="0"/>
              <a:t>Implications for IRIS not yet evident but we have had input to the process</a:t>
            </a:r>
          </a:p>
          <a:p>
            <a:pPr marL="0" indent="0">
              <a:buNone/>
            </a:pPr>
            <a:r>
              <a:rPr lang="en-GB" dirty="0"/>
              <a:t>Rising prices</a:t>
            </a:r>
          </a:p>
          <a:p>
            <a:pPr marL="457200" lvl="1" indent="0">
              <a:buNone/>
            </a:pPr>
            <a:r>
              <a:rPr lang="en-GB" dirty="0"/>
              <a:t>Drive for AI is pushing up prices and lead-times in dramatic fashion – especially for memory and GPUs  </a:t>
            </a:r>
          </a:p>
        </p:txBody>
      </p:sp>
    </p:spTree>
    <p:extLst>
      <p:ext uri="{BB962C8B-B14F-4D97-AF65-F5344CB8AC3E}">
        <p14:creationId xmlns:p14="http://schemas.microsoft.com/office/powerpoint/2010/main" val="178649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6F538-CB0F-A03D-7D02-DB7B8EF7E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6BB175F-083A-A96A-3864-6DE11A718536}"/>
              </a:ext>
            </a:extLst>
          </p:cNvPr>
          <p:cNvGrpSpPr/>
          <p:nvPr/>
        </p:nvGrpSpPr>
        <p:grpSpPr>
          <a:xfrm>
            <a:off x="7755835" y="2168260"/>
            <a:ext cx="3756990" cy="3868513"/>
            <a:chOff x="3038078" y="1872401"/>
            <a:chExt cx="2051843" cy="205184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F0A5E66-A0BC-B48F-1DB0-E6499F619EFA}"/>
                </a:ext>
              </a:extLst>
            </p:cNvPr>
            <p:cNvSpPr/>
            <p:nvPr/>
          </p:nvSpPr>
          <p:spPr>
            <a:xfrm>
              <a:off x="3038078" y="1872401"/>
              <a:ext cx="2051843" cy="2051843"/>
            </a:xfrm>
            <a:prstGeom prst="ellipse">
              <a:avLst/>
            </a:prstGeom>
            <a:blipFill rotWithShape="0">
              <a:blip r:embed="rId2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8" name="Oval 4">
              <a:extLst>
                <a:ext uri="{FF2B5EF4-FFF2-40B4-BE49-F238E27FC236}">
                  <a16:creationId xmlns:a16="http://schemas.microsoft.com/office/drawing/2014/main" id="{920EB4A4-CE0E-3B7A-12D9-032F7DD11353}"/>
                </a:ext>
              </a:extLst>
            </p:cNvPr>
            <p:cNvSpPr txBox="1"/>
            <p:nvPr/>
          </p:nvSpPr>
          <p:spPr>
            <a:xfrm>
              <a:off x="3338563" y="2172886"/>
              <a:ext cx="1450873" cy="1450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6500" kern="120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967F488-979D-F759-9881-08931DA31CB9}"/>
              </a:ext>
            </a:extLst>
          </p:cNvPr>
          <p:cNvSpPr txBox="1"/>
          <p:nvPr/>
        </p:nvSpPr>
        <p:spPr>
          <a:xfrm>
            <a:off x="717198" y="1836675"/>
            <a:ext cx="64831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800" dirty="0"/>
              <a:t>IRIS is a federated cooperative community bringing together STFC (and beyond) computing interests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FC2D7D-D94C-1B20-1263-7BEFCBF9B1EE}"/>
              </a:ext>
            </a:extLst>
          </p:cNvPr>
          <p:cNvSpPr txBox="1"/>
          <p:nvPr/>
        </p:nvSpPr>
        <p:spPr>
          <a:xfrm>
            <a:off x="1395691" y="3766120"/>
            <a:ext cx="51261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Bringing groups together</a:t>
            </a:r>
          </a:p>
          <a:p>
            <a:r>
              <a:rPr lang="en-GB" sz="2800" dirty="0"/>
              <a:t>Building Infrastructure</a:t>
            </a:r>
          </a:p>
          <a:p>
            <a:r>
              <a:rPr lang="en-US" sz="2800" dirty="0"/>
              <a:t>Supporting Science</a:t>
            </a:r>
          </a:p>
          <a:p>
            <a:r>
              <a:rPr lang="en-US" sz="2800" dirty="0"/>
              <a:t>Lobbying for the future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56173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A9801-A1B3-B8B9-2D4A-E00868D36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</a:t>
            </a:r>
            <a:r>
              <a:rPr lang="en-GB" b="1" dirty="0" err="1">
                <a:solidFill>
                  <a:srgbClr val="FF0000"/>
                </a:solidFill>
              </a:rPr>
              <a:t>I</a:t>
            </a:r>
            <a:r>
              <a:rPr lang="en-GB" dirty="0" err="1"/>
              <a:t>nfrastructure</a:t>
            </a:r>
            <a:r>
              <a:rPr lang="en-GB" dirty="0"/>
              <a:t> for </a:t>
            </a:r>
            <a:r>
              <a:rPr lang="en-GB" b="1" dirty="0">
                <a:solidFill>
                  <a:srgbClr val="FF0000"/>
                </a:solidFill>
              </a:rPr>
              <a:t>R</a:t>
            </a:r>
            <a:r>
              <a:rPr lang="en-GB" dirty="0"/>
              <a:t>esearch and </a:t>
            </a:r>
            <a:r>
              <a:rPr lang="en-GB" b="1" dirty="0">
                <a:solidFill>
                  <a:srgbClr val="FF0000"/>
                </a:solidFill>
              </a:rPr>
              <a:t>I</a:t>
            </a:r>
            <a:r>
              <a:rPr lang="en-GB" dirty="0"/>
              <a:t>nnovation for </a:t>
            </a:r>
            <a:r>
              <a:rPr lang="en-GB" b="1" dirty="0">
                <a:solidFill>
                  <a:srgbClr val="FF0000"/>
                </a:solidFill>
              </a:rPr>
              <a:t>S</a:t>
            </a:r>
            <a:r>
              <a:rPr lang="en-GB" dirty="0"/>
              <a:t>TFC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3E959D-F427-B20C-432B-6B4D18DDDB76}"/>
              </a:ext>
            </a:extLst>
          </p:cNvPr>
          <p:cNvSpPr txBox="1"/>
          <p:nvPr/>
        </p:nvSpPr>
        <p:spPr>
          <a:xfrm>
            <a:off x="1270430" y="1881484"/>
            <a:ext cx="3620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2000" dirty="0"/>
              <a:t>IRIS is a cooperative community bringing together STFC computing interests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511051-40A6-22FF-454C-74E8324177D8}"/>
              </a:ext>
            </a:extLst>
          </p:cNvPr>
          <p:cNvSpPr txBox="1"/>
          <p:nvPr/>
        </p:nvSpPr>
        <p:spPr>
          <a:xfrm>
            <a:off x="1253852" y="3223378"/>
            <a:ext cx="30730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0" indent="0">
              <a:buNone/>
            </a:pPr>
            <a:r>
              <a:rPr lang="en-GB" sz="2000" dirty="0"/>
              <a:t>Formed bottom up by science communities and compute providers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F80160-2080-B37E-CACD-EB11412287A7}"/>
              </a:ext>
            </a:extLst>
          </p:cNvPr>
          <p:cNvSpPr txBox="1"/>
          <p:nvPr/>
        </p:nvSpPr>
        <p:spPr>
          <a:xfrm>
            <a:off x="1253852" y="5165497"/>
            <a:ext cx="3349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Works closely with STFC but run by the community</a:t>
            </a:r>
            <a:endParaRPr lang="en-US" sz="2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D15F8C-517A-AD63-9878-A4E8A5F6CF11}"/>
              </a:ext>
            </a:extLst>
          </p:cNvPr>
          <p:cNvGrpSpPr/>
          <p:nvPr/>
        </p:nvGrpSpPr>
        <p:grpSpPr>
          <a:xfrm>
            <a:off x="6241775" y="1881484"/>
            <a:ext cx="3756990" cy="3868513"/>
            <a:chOff x="3038078" y="1872401"/>
            <a:chExt cx="2051843" cy="2051843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4E6C05D-E547-435D-AAFA-2A41A9A1CA96}"/>
                </a:ext>
              </a:extLst>
            </p:cNvPr>
            <p:cNvSpPr/>
            <p:nvPr/>
          </p:nvSpPr>
          <p:spPr>
            <a:xfrm>
              <a:off x="3038078" y="1872401"/>
              <a:ext cx="2051843" cy="2051843"/>
            </a:xfrm>
            <a:prstGeom prst="ellipse">
              <a:avLst/>
            </a:prstGeom>
            <a:blipFill rotWithShape="0">
              <a:blip r:embed="rId2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0" name="Oval 4">
              <a:extLst>
                <a:ext uri="{FF2B5EF4-FFF2-40B4-BE49-F238E27FC236}">
                  <a16:creationId xmlns:a16="http://schemas.microsoft.com/office/drawing/2014/main" id="{FC900F29-861F-C5D1-C19A-B6445D5252C8}"/>
                </a:ext>
              </a:extLst>
            </p:cNvPr>
            <p:cNvSpPr txBox="1"/>
            <p:nvPr/>
          </p:nvSpPr>
          <p:spPr>
            <a:xfrm>
              <a:off x="3338563" y="2172886"/>
              <a:ext cx="1450873" cy="1450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6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81521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14379-F728-D202-05F7-2CCC4584D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IRIS: A Decade of Discovery And Collaboration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251209-8064-4911-E32E-2E435B9D686B}"/>
              </a:ext>
            </a:extLst>
          </p:cNvPr>
          <p:cNvSpPr txBox="1"/>
          <p:nvPr/>
        </p:nvSpPr>
        <p:spPr>
          <a:xfrm>
            <a:off x="603849" y="1880558"/>
            <a:ext cx="10705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have a great set of talks celebrating a decade of successes and impact in a great location!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8AD81B-19F5-5CEF-F392-C44557EF7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46" y="2469119"/>
            <a:ext cx="8047512" cy="402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73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8F7B5-C81C-9898-3F66-5F1043CB2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64ABA-F690-B3CF-1A9E-07958B4FD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IRIS: A Decade of Discovery And Collaboration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EBCA26-3A18-92E3-F5B0-5C5CA7E42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758" y="2184570"/>
            <a:ext cx="3152589" cy="42034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828D5A-1769-5E39-1AD4-AEC8D64E0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705" y="2184570"/>
            <a:ext cx="3152589" cy="42034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F72030-50C4-24E4-0B3A-4F988CA9A8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0992"/>
            <a:ext cx="3152588" cy="418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92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FE6BB-6D0A-5901-7031-2FC1FD860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235D5-28AD-D73D-31DC-91A16B618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IRIS: A Decade of Discovery And Collaboration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5381AC-4A9B-B0C4-3B8B-AD7773BF3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575" y="2214375"/>
            <a:ext cx="6953569" cy="407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90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4B1053D-549E-AB70-899B-8F03663A6952}"/>
              </a:ext>
            </a:extLst>
          </p:cNvPr>
          <p:cNvGrpSpPr/>
          <p:nvPr/>
        </p:nvGrpSpPr>
        <p:grpSpPr>
          <a:xfrm>
            <a:off x="4000430" y="2029112"/>
            <a:ext cx="3756990" cy="3868513"/>
            <a:chOff x="3038078" y="1872401"/>
            <a:chExt cx="2051843" cy="205184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2345AF7-00E1-BBF2-120D-B952D0E52E6C}"/>
                </a:ext>
              </a:extLst>
            </p:cNvPr>
            <p:cNvSpPr/>
            <p:nvPr/>
          </p:nvSpPr>
          <p:spPr>
            <a:xfrm>
              <a:off x="3038078" y="1872401"/>
              <a:ext cx="2051843" cy="2051843"/>
            </a:xfrm>
            <a:prstGeom prst="ellipse">
              <a:avLst/>
            </a:prstGeom>
            <a:blipFill rotWithShape="0">
              <a:blip r:embed="rId2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Oval 4">
              <a:extLst>
                <a:ext uri="{FF2B5EF4-FFF2-40B4-BE49-F238E27FC236}">
                  <a16:creationId xmlns:a16="http://schemas.microsoft.com/office/drawing/2014/main" id="{1C1E4C22-CD6D-909E-AA92-3CA33204E126}"/>
                </a:ext>
              </a:extLst>
            </p:cNvPr>
            <p:cNvSpPr txBox="1"/>
            <p:nvPr/>
          </p:nvSpPr>
          <p:spPr>
            <a:xfrm>
              <a:off x="3338563" y="2172886"/>
              <a:ext cx="1450873" cy="1450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6500" kern="12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872F93-D841-0BA0-47C6-0035DD899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IRIS Activities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0C96B5-CCC2-9215-56AA-9A9E3EC42701}"/>
              </a:ext>
            </a:extLst>
          </p:cNvPr>
          <p:cNvSpPr txBox="1"/>
          <p:nvPr/>
        </p:nvSpPr>
        <p:spPr>
          <a:xfrm>
            <a:off x="8305113" y="2264162"/>
            <a:ext cx="305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Build community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FD5520-2F1D-650D-8CEA-995FD1765CF4}"/>
              </a:ext>
            </a:extLst>
          </p:cNvPr>
          <p:cNvSpPr txBox="1"/>
          <p:nvPr/>
        </p:nvSpPr>
        <p:spPr>
          <a:xfrm>
            <a:off x="839533" y="3585947"/>
            <a:ext cx="29255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 Invest in computing hardware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9622D3-4F28-0707-1F5A-182D6FB8FCDB}"/>
              </a:ext>
            </a:extLst>
          </p:cNvPr>
          <p:cNvSpPr txBox="1"/>
          <p:nvPr/>
        </p:nvSpPr>
        <p:spPr>
          <a:xfrm>
            <a:off x="262710" y="6232825"/>
            <a:ext cx="5933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Support digital asset creation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2AFF7C-5637-F03E-0D46-84C9817C89D9}"/>
              </a:ext>
            </a:extLst>
          </p:cNvPr>
          <p:cNvSpPr txBox="1"/>
          <p:nvPr/>
        </p:nvSpPr>
        <p:spPr>
          <a:xfrm>
            <a:off x="4780801" y="3632941"/>
            <a:ext cx="2426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Coordinate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30AE1D-462F-97EF-2B18-DFC064A74B96}"/>
              </a:ext>
            </a:extLst>
          </p:cNvPr>
          <p:cNvSpPr txBox="1"/>
          <p:nvPr/>
        </p:nvSpPr>
        <p:spPr>
          <a:xfrm>
            <a:off x="433406" y="2264162"/>
            <a:ext cx="3975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Build infrastructure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7F2D3E-24F6-068B-436E-44F2B7570D21}"/>
              </a:ext>
            </a:extLst>
          </p:cNvPr>
          <p:cNvSpPr txBox="1"/>
          <p:nvPr/>
        </p:nvSpPr>
        <p:spPr>
          <a:xfrm>
            <a:off x="6651612" y="6232825"/>
            <a:ext cx="5428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Making the case for investment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13BD04-5FB6-4319-5712-1DB3EE838A72}"/>
              </a:ext>
            </a:extLst>
          </p:cNvPr>
          <p:cNvSpPr txBox="1"/>
          <p:nvPr/>
        </p:nvSpPr>
        <p:spPr>
          <a:xfrm>
            <a:off x="8612349" y="4078389"/>
            <a:ext cx="3975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Support training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7110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9A2D9-E5DA-2EB7-8B01-AB4AE3DF5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IRIS Structure</a:t>
            </a: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84E78259-7CE6-D5B8-F0C3-B95193DA8080}"/>
              </a:ext>
            </a:extLst>
          </p:cNvPr>
          <p:cNvSpPr/>
          <p:nvPr/>
        </p:nvSpPr>
        <p:spPr bwMode="auto">
          <a:xfrm>
            <a:off x="6399575" y="5595821"/>
            <a:ext cx="2722325" cy="897054"/>
          </a:xfrm>
          <a:prstGeom prst="roundRect">
            <a:avLst/>
          </a:prstGeom>
          <a:solidFill>
            <a:srgbClr val="006F3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bg1"/>
                </a:solidFill>
                <a:latin typeface="Trebuchet MS" pitchFamily="-108" charset="0"/>
                <a:ea typeface="Arial" pitchFamily="-108" charset="0"/>
                <a:cs typeface="Arial" pitchFamily="-108" charset="0"/>
              </a:rPr>
              <a:t>Providers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rebuchet MS" pitchFamily="-108" charset="0"/>
              <a:ea typeface="Arial" pitchFamily="-108" charset="0"/>
              <a:cs typeface="Arial" pitchFamily="-108" charset="0"/>
            </a:endParaRPr>
          </a:p>
        </p:txBody>
      </p:sp>
      <p:sp>
        <p:nvSpPr>
          <p:cNvPr id="6" name="Rounded Rectangle 16">
            <a:extLst>
              <a:ext uri="{FF2B5EF4-FFF2-40B4-BE49-F238E27FC236}">
                <a16:creationId xmlns:a16="http://schemas.microsoft.com/office/drawing/2014/main" id="{F5EE8712-FE8E-D880-589A-0D66709D2FDF}"/>
              </a:ext>
            </a:extLst>
          </p:cNvPr>
          <p:cNvSpPr/>
          <p:nvPr/>
        </p:nvSpPr>
        <p:spPr bwMode="auto">
          <a:xfrm>
            <a:off x="3494203" y="5595821"/>
            <a:ext cx="2722325" cy="897054"/>
          </a:xfrm>
          <a:prstGeom prst="roundRect">
            <a:avLst/>
          </a:prstGeom>
          <a:solidFill>
            <a:srgbClr val="006F3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-108" charset="0"/>
                <a:ea typeface="Arial" pitchFamily="-108" charset="0"/>
                <a:cs typeface="Arial" pitchFamily="-108" charset="0"/>
              </a:rPr>
              <a:t>Other Partners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rebuchet MS" pitchFamily="-108" charset="0"/>
              <a:ea typeface="Arial" pitchFamily="-108" charset="0"/>
              <a:cs typeface="Arial" pitchFamily="-108" charset="0"/>
            </a:endParaRPr>
          </a:p>
        </p:txBody>
      </p:sp>
      <p:sp>
        <p:nvSpPr>
          <p:cNvPr id="7" name="Rounded Rectangle 12">
            <a:extLst>
              <a:ext uri="{FF2B5EF4-FFF2-40B4-BE49-F238E27FC236}">
                <a16:creationId xmlns:a16="http://schemas.microsoft.com/office/drawing/2014/main" id="{CBDD8B64-AE98-BB0B-E47F-9D2B2B7FE325}"/>
              </a:ext>
            </a:extLst>
          </p:cNvPr>
          <p:cNvSpPr/>
          <p:nvPr/>
        </p:nvSpPr>
        <p:spPr bwMode="auto">
          <a:xfrm>
            <a:off x="3494203" y="4543322"/>
            <a:ext cx="5627697" cy="897054"/>
          </a:xfrm>
          <a:prstGeom prst="roundRect">
            <a:avLst/>
          </a:prstGeom>
          <a:solidFill>
            <a:srgbClr val="006F3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-108" charset="0"/>
                <a:ea typeface="Arial" pitchFamily="-108" charset="0"/>
                <a:cs typeface="Arial" pitchFamily="-108" charset="0"/>
              </a:rPr>
              <a:t>Activities and Facilities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AA87791-4C0A-9A3D-FE93-CFFEA2FFDEC3}"/>
              </a:ext>
            </a:extLst>
          </p:cNvPr>
          <p:cNvSpPr/>
          <p:nvPr/>
        </p:nvSpPr>
        <p:spPr>
          <a:xfrm>
            <a:off x="4725931" y="2390594"/>
            <a:ext cx="2981194" cy="897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Delivery Board</a:t>
            </a:r>
            <a:endParaRPr lang="en-US" sz="1600" b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9887F0A-9E49-3CD8-D769-80460BC4C1FB}"/>
              </a:ext>
            </a:extLst>
          </p:cNvPr>
          <p:cNvSpPr/>
          <p:nvPr/>
        </p:nvSpPr>
        <p:spPr>
          <a:xfrm>
            <a:off x="8076609" y="2384112"/>
            <a:ext cx="2981194" cy="897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Technical Working Group</a:t>
            </a:r>
            <a:endParaRPr lang="en-US" sz="1600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63DCBE0-28BA-C30E-78B8-055B288C1BD9}"/>
              </a:ext>
            </a:extLst>
          </p:cNvPr>
          <p:cNvSpPr/>
          <p:nvPr/>
        </p:nvSpPr>
        <p:spPr>
          <a:xfrm>
            <a:off x="1375253" y="2384112"/>
            <a:ext cx="2981194" cy="897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Resource Scrutiny and Allocation Panel</a:t>
            </a:r>
            <a:endParaRPr lang="en-US" sz="1600" b="1" dirty="0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A8BB59CA-876A-F0CF-26F6-B7A6DA14E265}"/>
              </a:ext>
            </a:extLst>
          </p:cNvPr>
          <p:cNvSpPr/>
          <p:nvPr/>
        </p:nvSpPr>
        <p:spPr>
          <a:xfrm rot="5400000">
            <a:off x="6049950" y="960808"/>
            <a:ext cx="541403" cy="5962613"/>
          </a:xfrm>
          <a:prstGeom prst="leftBrace">
            <a:avLst/>
          </a:prstGeom>
          <a:ln w="635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43DF9D-726F-51E7-BEA7-15A80FCA6EDB}"/>
              </a:ext>
            </a:extLst>
          </p:cNvPr>
          <p:cNvSpPr txBox="1"/>
          <p:nvPr/>
        </p:nvSpPr>
        <p:spPr>
          <a:xfrm>
            <a:off x="5059137" y="3136828"/>
            <a:ext cx="282633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Strategy, Policy, Funding etc</a:t>
            </a:r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6B5B9A-806D-A556-7EAF-98AFD536A9A6}"/>
              </a:ext>
            </a:extLst>
          </p:cNvPr>
          <p:cNvSpPr txBox="1"/>
          <p:nvPr/>
        </p:nvSpPr>
        <p:spPr>
          <a:xfrm>
            <a:off x="8796978" y="3156241"/>
            <a:ext cx="237824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Technical Coordination</a:t>
            </a:r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E38B26-899F-05F9-C946-D6C6CE9E75E7}"/>
              </a:ext>
            </a:extLst>
          </p:cNvPr>
          <p:cNvSpPr txBox="1"/>
          <p:nvPr/>
        </p:nvSpPr>
        <p:spPr>
          <a:xfrm>
            <a:off x="1096013" y="3179389"/>
            <a:ext cx="214471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Resource Allocation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32846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CE87335-5E54-4417-CBF3-FF54E7E69DB8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2429059" y="2501776"/>
            <a:ext cx="0" cy="7440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BE4CB46-A9D8-1DA5-AD93-6B5B04FABC4F}"/>
              </a:ext>
            </a:extLst>
          </p:cNvPr>
          <p:cNvCxnSpPr>
            <a:cxnSpLocks/>
            <a:stCxn id="24" idx="1"/>
            <a:endCxn id="10" idx="3"/>
          </p:cNvCxnSpPr>
          <p:nvPr/>
        </p:nvCxnSpPr>
        <p:spPr>
          <a:xfrm flipH="1">
            <a:off x="3846143" y="2251660"/>
            <a:ext cx="1203646" cy="77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4AC6125-CCDF-7D7D-89D4-0C5CAF8949A0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6582430" y="2609572"/>
            <a:ext cx="0" cy="536854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479A2D9-E5DA-2EB7-8B01-AB4AE3DF5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IRIS Structure: updated?</a:t>
            </a: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84E78259-7CE6-D5B8-F0C3-B95193DA8080}"/>
              </a:ext>
            </a:extLst>
          </p:cNvPr>
          <p:cNvSpPr/>
          <p:nvPr/>
        </p:nvSpPr>
        <p:spPr bwMode="auto">
          <a:xfrm>
            <a:off x="2429059" y="4205815"/>
            <a:ext cx="1552818" cy="897054"/>
          </a:xfrm>
          <a:prstGeom prst="roundRect">
            <a:avLst/>
          </a:prstGeom>
          <a:solidFill>
            <a:srgbClr val="006F3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chemeClr val="bg1"/>
                </a:solidFill>
                <a:latin typeface="Trebuchet MS" pitchFamily="-108" charset="0"/>
                <a:ea typeface="Arial" pitchFamily="-108" charset="0"/>
                <a:cs typeface="Arial" pitchFamily="-108" charset="0"/>
              </a:rPr>
              <a:t>Providers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rebuchet MS" pitchFamily="-108" charset="0"/>
              <a:ea typeface="Arial" pitchFamily="-108" charset="0"/>
              <a:cs typeface="Arial" pitchFamily="-108" charset="0"/>
            </a:endParaRPr>
          </a:p>
        </p:txBody>
      </p:sp>
      <p:sp>
        <p:nvSpPr>
          <p:cNvPr id="6" name="Rounded Rectangle 16">
            <a:extLst>
              <a:ext uri="{FF2B5EF4-FFF2-40B4-BE49-F238E27FC236}">
                <a16:creationId xmlns:a16="http://schemas.microsoft.com/office/drawing/2014/main" id="{F5EE8712-FE8E-D880-589A-0D66709D2FDF}"/>
              </a:ext>
            </a:extLst>
          </p:cNvPr>
          <p:cNvSpPr/>
          <p:nvPr/>
        </p:nvSpPr>
        <p:spPr bwMode="auto">
          <a:xfrm>
            <a:off x="834410" y="4204862"/>
            <a:ext cx="1552818" cy="897054"/>
          </a:xfrm>
          <a:prstGeom prst="roundRect">
            <a:avLst/>
          </a:prstGeom>
          <a:solidFill>
            <a:srgbClr val="006F3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-108" charset="0"/>
                <a:ea typeface="Arial" pitchFamily="-108" charset="0"/>
                <a:cs typeface="Arial" pitchFamily="-108" charset="0"/>
              </a:rPr>
              <a:t>Other Partners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rebuchet MS" pitchFamily="-108" charset="0"/>
              <a:ea typeface="Arial" pitchFamily="-108" charset="0"/>
              <a:cs typeface="Arial" pitchFamily="-108" charset="0"/>
            </a:endParaRPr>
          </a:p>
        </p:txBody>
      </p:sp>
      <p:sp>
        <p:nvSpPr>
          <p:cNvPr id="7" name="Rounded Rectangle 12">
            <a:extLst>
              <a:ext uri="{FF2B5EF4-FFF2-40B4-BE49-F238E27FC236}">
                <a16:creationId xmlns:a16="http://schemas.microsoft.com/office/drawing/2014/main" id="{CBDD8B64-AE98-BB0B-E47F-9D2B2B7FE325}"/>
              </a:ext>
            </a:extLst>
          </p:cNvPr>
          <p:cNvSpPr/>
          <p:nvPr/>
        </p:nvSpPr>
        <p:spPr bwMode="auto">
          <a:xfrm>
            <a:off x="834410" y="3245816"/>
            <a:ext cx="3189297" cy="897054"/>
          </a:xfrm>
          <a:prstGeom prst="roundRect">
            <a:avLst/>
          </a:prstGeom>
          <a:solidFill>
            <a:srgbClr val="006F3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-108" charset="0"/>
                <a:ea typeface="Arial" pitchFamily="-108" charset="0"/>
                <a:cs typeface="Arial" pitchFamily="-108" charset="0"/>
              </a:rPr>
              <a:t>Activities and Facilities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AA87791-4C0A-9A3D-FE93-CFFEA2FFDEC3}"/>
              </a:ext>
            </a:extLst>
          </p:cNvPr>
          <p:cNvSpPr/>
          <p:nvPr/>
        </p:nvSpPr>
        <p:spPr>
          <a:xfrm>
            <a:off x="8651691" y="1803133"/>
            <a:ext cx="2981194" cy="897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Delivery Board</a:t>
            </a:r>
            <a:endParaRPr lang="en-US" sz="1600" b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9887F0A-9E49-3CD8-D769-80460BC4C1FB}"/>
              </a:ext>
            </a:extLst>
          </p:cNvPr>
          <p:cNvSpPr/>
          <p:nvPr/>
        </p:nvSpPr>
        <p:spPr>
          <a:xfrm>
            <a:off x="5091833" y="3146426"/>
            <a:ext cx="2981194" cy="897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Technical Working Group</a:t>
            </a:r>
            <a:endParaRPr lang="en-US" sz="1600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63DCBE0-28BA-C30E-78B8-055B288C1BD9}"/>
              </a:ext>
            </a:extLst>
          </p:cNvPr>
          <p:cNvSpPr/>
          <p:nvPr/>
        </p:nvSpPr>
        <p:spPr>
          <a:xfrm>
            <a:off x="864949" y="1803909"/>
            <a:ext cx="2981194" cy="897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Resource Scrutiny and Allocation Panel</a:t>
            </a:r>
            <a:endParaRPr lang="en-US" sz="16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43DF9D-726F-51E7-BEA7-15A80FCA6EDB}"/>
              </a:ext>
            </a:extLst>
          </p:cNvPr>
          <p:cNvSpPr txBox="1"/>
          <p:nvPr/>
        </p:nvSpPr>
        <p:spPr>
          <a:xfrm>
            <a:off x="9065820" y="2501776"/>
            <a:ext cx="282633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Strategy, Policy, Oversight</a:t>
            </a:r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6B5B9A-806D-A556-7EAF-98AFD536A9A6}"/>
              </a:ext>
            </a:extLst>
          </p:cNvPr>
          <p:cNvSpPr txBox="1"/>
          <p:nvPr/>
        </p:nvSpPr>
        <p:spPr>
          <a:xfrm>
            <a:off x="5846704" y="3925509"/>
            <a:ext cx="237824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Technical Coordination</a:t>
            </a:r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E38B26-899F-05F9-C946-D6C6CE9E75E7}"/>
              </a:ext>
            </a:extLst>
          </p:cNvPr>
          <p:cNvSpPr txBox="1"/>
          <p:nvPr/>
        </p:nvSpPr>
        <p:spPr>
          <a:xfrm>
            <a:off x="1944591" y="2587289"/>
            <a:ext cx="214471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Resource Allocation</a:t>
            </a:r>
            <a:endParaRPr lang="en-US" sz="16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B68E998-D56D-FCEB-6307-80802849C954}"/>
              </a:ext>
            </a:extLst>
          </p:cNvPr>
          <p:cNvSpPr/>
          <p:nvPr/>
        </p:nvSpPr>
        <p:spPr>
          <a:xfrm>
            <a:off x="884272" y="5574508"/>
            <a:ext cx="2981194" cy="897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Technical Review Panel</a:t>
            </a:r>
            <a:endParaRPr lang="en-US" sz="1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E35C80-B31F-1214-8057-0000768BF1C8}"/>
              </a:ext>
            </a:extLst>
          </p:cNvPr>
          <p:cNvSpPr txBox="1"/>
          <p:nvPr/>
        </p:nvSpPr>
        <p:spPr>
          <a:xfrm>
            <a:off x="2113096" y="6302285"/>
            <a:ext cx="191734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Technical Scrutiny</a:t>
            </a:r>
            <a:endParaRPr lang="en-US" sz="16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AF3730-DE04-EC5B-FC67-29D0ABA8B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0427" y="5457471"/>
            <a:ext cx="1217356" cy="1131127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5AC98CD-837E-1BA7-5663-4838E9DA7ECF}"/>
              </a:ext>
            </a:extLst>
          </p:cNvPr>
          <p:cNvSpPr/>
          <p:nvPr/>
        </p:nvSpPr>
        <p:spPr>
          <a:xfrm>
            <a:off x="8788508" y="4080840"/>
            <a:ext cx="2981194" cy="89705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Computing Advisory Panel</a:t>
            </a:r>
            <a:endParaRPr lang="en-US" sz="1600" b="1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CE372C2-BD2A-952C-DCE4-45EC5A3F3E26}"/>
              </a:ext>
            </a:extLst>
          </p:cNvPr>
          <p:cNvCxnSpPr>
            <a:cxnSpLocks/>
            <a:stCxn id="16" idx="0"/>
            <a:endCxn id="17" idx="2"/>
          </p:cNvCxnSpPr>
          <p:nvPr/>
        </p:nvCxnSpPr>
        <p:spPr>
          <a:xfrm flipV="1">
            <a:off x="10279105" y="4977894"/>
            <a:ext cx="0" cy="47957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AA52518-F0CD-E28A-643F-D8C5D0EA448C}"/>
              </a:ext>
            </a:extLst>
          </p:cNvPr>
          <p:cNvSpPr/>
          <p:nvPr/>
        </p:nvSpPr>
        <p:spPr>
          <a:xfrm>
            <a:off x="5049789" y="1803133"/>
            <a:ext cx="2981194" cy="897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IRIS Project </a:t>
            </a:r>
            <a:r>
              <a:rPr lang="en-GB" sz="2000" b="1" dirty="0" err="1"/>
              <a:t>Adminstration</a:t>
            </a:r>
            <a:endParaRPr lang="en-US" sz="16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286412-6CF7-796B-C8EF-016C2C1B4B8B}"/>
              </a:ext>
            </a:extLst>
          </p:cNvPr>
          <p:cNvSpPr txBox="1"/>
          <p:nvPr/>
        </p:nvSpPr>
        <p:spPr>
          <a:xfrm>
            <a:off x="5547593" y="2587289"/>
            <a:ext cx="267735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IRIS Leadership and Delivery</a:t>
            </a:r>
            <a:endParaRPr lang="en-US" sz="1600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F6DBAA2-1BBB-459D-C41B-53AB50D7769C}"/>
              </a:ext>
            </a:extLst>
          </p:cNvPr>
          <p:cNvCxnSpPr>
            <a:cxnSpLocks/>
            <a:stCxn id="24" idx="3"/>
            <a:endCxn id="8" idx="1"/>
          </p:cNvCxnSpPr>
          <p:nvPr/>
        </p:nvCxnSpPr>
        <p:spPr>
          <a:xfrm>
            <a:off x="8030983" y="2251660"/>
            <a:ext cx="62070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40548A7-8C90-982B-2BD0-53217A78E028}"/>
              </a:ext>
            </a:extLst>
          </p:cNvPr>
          <p:cNvCxnSpPr>
            <a:cxnSpLocks/>
            <a:endCxn id="3" idx="0"/>
          </p:cNvCxnSpPr>
          <p:nvPr/>
        </p:nvCxnSpPr>
        <p:spPr>
          <a:xfrm flipH="1">
            <a:off x="2374869" y="5085258"/>
            <a:ext cx="12359" cy="48925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2E4A50F-21EF-4580-C372-7421B0BFFC8D}"/>
              </a:ext>
            </a:extLst>
          </p:cNvPr>
          <p:cNvCxnSpPr>
            <a:cxnSpLocks/>
            <a:stCxn id="16" idx="1"/>
            <a:endCxn id="3" idx="3"/>
          </p:cNvCxnSpPr>
          <p:nvPr/>
        </p:nvCxnSpPr>
        <p:spPr>
          <a:xfrm flipH="1">
            <a:off x="3865466" y="6023035"/>
            <a:ext cx="5804961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0B43D97-37CA-A5AD-7C32-B28A19A19424}"/>
              </a:ext>
            </a:extLst>
          </p:cNvPr>
          <p:cNvCxnSpPr>
            <a:cxnSpLocks/>
          </p:cNvCxnSpPr>
          <p:nvPr/>
        </p:nvCxnSpPr>
        <p:spPr>
          <a:xfrm>
            <a:off x="4545438" y="2251660"/>
            <a:ext cx="0" cy="377137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ACA3C36-1EB2-6566-8492-CF5B4B7A87AB}"/>
              </a:ext>
            </a:extLst>
          </p:cNvPr>
          <p:cNvCxnSpPr>
            <a:cxnSpLocks/>
            <a:stCxn id="24" idx="3"/>
            <a:endCxn id="17" idx="0"/>
          </p:cNvCxnSpPr>
          <p:nvPr/>
        </p:nvCxnSpPr>
        <p:spPr>
          <a:xfrm>
            <a:off x="8030983" y="2251660"/>
            <a:ext cx="2248122" cy="18291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64333EE-B039-2545-69EA-C424FFDA7EAD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 flipV="1">
            <a:off x="4023707" y="3594953"/>
            <a:ext cx="1068126" cy="9939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890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blue sign with white letters&#10;&#10;Description automatically generated">
            <a:extLst>
              <a:ext uri="{FF2B5EF4-FFF2-40B4-BE49-F238E27FC236}">
                <a16:creationId xmlns:a16="http://schemas.microsoft.com/office/drawing/2014/main" id="{83E7A663-C991-09AD-B342-09A6B3E97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717" y="5191007"/>
            <a:ext cx="3474530" cy="972868"/>
          </a:xfrm>
          <a:prstGeom prst="rect">
            <a:avLst/>
          </a:prstGeom>
        </p:spPr>
      </p:pic>
      <p:graphicFrame>
        <p:nvGraphicFramePr>
          <p:cNvPr id="31" name="Diagram 30">
            <a:extLst>
              <a:ext uri="{FF2B5EF4-FFF2-40B4-BE49-F238E27FC236}">
                <a16:creationId xmlns:a16="http://schemas.microsoft.com/office/drawing/2014/main" id="{1984291B-AE0A-18A1-6E5F-7DA0EB9F1B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0279270"/>
              </p:ext>
            </p:extLst>
          </p:nvPr>
        </p:nvGraphicFramePr>
        <p:xfrm>
          <a:off x="2470764" y="62816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5082C53C-E98B-8C76-E257-C9D41090819C}"/>
              </a:ext>
            </a:extLst>
          </p:cNvPr>
          <p:cNvSpPr txBox="1"/>
          <p:nvPr/>
        </p:nvSpPr>
        <p:spPr>
          <a:xfrm>
            <a:off x="3964037" y="490130"/>
            <a:ext cx="2061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SCARF HPC cluster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C779A08-C50C-28E6-9987-0482BA594816}"/>
              </a:ext>
            </a:extLst>
          </p:cNvPr>
          <p:cNvSpPr txBox="1"/>
          <p:nvPr/>
        </p:nvSpPr>
        <p:spPr>
          <a:xfrm>
            <a:off x="7519219" y="859462"/>
            <a:ext cx="253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RAL cloud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D634A7B-89B6-EC7F-850D-ACF7A24DF464}"/>
              </a:ext>
            </a:extLst>
          </p:cNvPr>
          <p:cNvSpPr txBox="1"/>
          <p:nvPr/>
        </p:nvSpPr>
        <p:spPr>
          <a:xfrm>
            <a:off x="2197149" y="3677322"/>
            <a:ext cx="2532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CSD3 HPC cluster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43C76B-38A2-6528-9496-D7FDAEC0089A}"/>
              </a:ext>
            </a:extLst>
          </p:cNvPr>
          <p:cNvSpPr txBox="1"/>
          <p:nvPr/>
        </p:nvSpPr>
        <p:spPr>
          <a:xfrm>
            <a:off x="3146323" y="5527762"/>
            <a:ext cx="253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Arcus cloud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40506F4-B9C9-0488-CB3B-3D011007D63D}"/>
              </a:ext>
            </a:extLst>
          </p:cNvPr>
          <p:cNvSpPr txBox="1"/>
          <p:nvPr/>
        </p:nvSpPr>
        <p:spPr>
          <a:xfrm>
            <a:off x="8967432" y="2763351"/>
            <a:ext cx="253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Imperial Cloud</a:t>
            </a:r>
          </a:p>
        </p:txBody>
      </p:sp>
      <p:pic>
        <p:nvPicPr>
          <p:cNvPr id="37" name="Picture 36" descr="A red and white text on a black background&#10;&#10;Description automatically generated">
            <a:extLst>
              <a:ext uri="{FF2B5EF4-FFF2-40B4-BE49-F238E27FC236}">
                <a16:creationId xmlns:a16="http://schemas.microsoft.com/office/drawing/2014/main" id="{43395DDB-35D2-863A-703C-DE53E54748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31" y="4748136"/>
            <a:ext cx="1725859" cy="1256580"/>
          </a:xfrm>
          <a:prstGeom prst="rect">
            <a:avLst/>
          </a:prstGeom>
        </p:spPr>
      </p:pic>
      <p:pic>
        <p:nvPicPr>
          <p:cNvPr id="38" name="Picture 37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5187FACB-ECCE-C50F-B948-B2DEE02FD9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59" y="3651366"/>
            <a:ext cx="1033460" cy="830997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39" name="Picture 38" descr="A white circle with white text&#10;&#10;Description automatically generated">
            <a:extLst>
              <a:ext uri="{FF2B5EF4-FFF2-40B4-BE49-F238E27FC236}">
                <a16:creationId xmlns:a16="http://schemas.microsoft.com/office/drawing/2014/main" id="{5FB90368-3625-9A39-2F9F-D25DD97390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1" y="690313"/>
            <a:ext cx="1524003" cy="151181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1DBEC41-D5B3-2CD5-41D8-1B7A3DF7DF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7989" y="2623532"/>
            <a:ext cx="1947488" cy="762061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DDC5D1D-B4C1-5AE9-F3A8-0D0B2A8707A3}"/>
              </a:ext>
            </a:extLst>
          </p:cNvPr>
          <p:cNvCxnSpPr>
            <a:cxnSpLocks/>
          </p:cNvCxnSpPr>
          <p:nvPr/>
        </p:nvCxnSpPr>
        <p:spPr>
          <a:xfrm>
            <a:off x="2061263" y="1511643"/>
            <a:ext cx="2570638" cy="983256"/>
          </a:xfrm>
          <a:prstGeom prst="line">
            <a:avLst/>
          </a:prstGeom>
          <a:noFill/>
          <a:ln w="4762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39BA767-994F-47D0-0684-D8D45A31F3ED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2425477" y="3004563"/>
            <a:ext cx="1987158" cy="52472"/>
          </a:xfrm>
          <a:prstGeom prst="line">
            <a:avLst/>
          </a:prstGeom>
          <a:noFill/>
          <a:ln w="4762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94787268-FF01-82A7-C7C1-C9212D86F1CD}"/>
              </a:ext>
            </a:extLst>
          </p:cNvPr>
          <p:cNvSpPr txBox="1"/>
          <p:nvPr/>
        </p:nvSpPr>
        <p:spPr>
          <a:xfrm>
            <a:off x="967659" y="6133484"/>
            <a:ext cx="253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Durham Cloud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4A4D944-213A-9ECD-195A-13AB5A1AEA7E}"/>
              </a:ext>
            </a:extLst>
          </p:cNvPr>
          <p:cNvSpPr/>
          <p:nvPr/>
        </p:nvSpPr>
        <p:spPr>
          <a:xfrm>
            <a:off x="5469919" y="4951300"/>
            <a:ext cx="2320505" cy="164384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IRIS Cloud?</a:t>
            </a:r>
          </a:p>
        </p:txBody>
      </p:sp>
    </p:spTree>
    <p:extLst>
      <p:ext uri="{BB962C8B-B14F-4D97-AF65-F5344CB8AC3E}">
        <p14:creationId xmlns:p14="http://schemas.microsoft.com/office/powerpoint/2010/main" val="1924283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1DE5B-5516-F6E0-82F9-7D3F97550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blue sign with white letters&#10;&#10;Description automatically generated">
            <a:extLst>
              <a:ext uri="{FF2B5EF4-FFF2-40B4-BE49-F238E27FC236}">
                <a16:creationId xmlns:a16="http://schemas.microsoft.com/office/drawing/2014/main" id="{343D73DF-6162-F266-A7D4-5B508C2A3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772" y="168287"/>
            <a:ext cx="3474530" cy="97286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621250C-13FA-CF92-CBC7-A7D629BD2679}"/>
              </a:ext>
            </a:extLst>
          </p:cNvPr>
          <p:cNvSpPr txBox="1"/>
          <p:nvPr/>
        </p:nvSpPr>
        <p:spPr>
          <a:xfrm>
            <a:off x="7519219" y="859462"/>
            <a:ext cx="253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RAL cloud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896437E-307B-E1DE-12A9-A4E924FA1E11}"/>
              </a:ext>
            </a:extLst>
          </p:cNvPr>
          <p:cNvSpPr txBox="1"/>
          <p:nvPr/>
        </p:nvSpPr>
        <p:spPr>
          <a:xfrm>
            <a:off x="1865341" y="4828614"/>
            <a:ext cx="253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Arcus cloud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FA6076B-24C0-CD34-00CB-E25598D6724D}"/>
              </a:ext>
            </a:extLst>
          </p:cNvPr>
          <p:cNvSpPr txBox="1"/>
          <p:nvPr/>
        </p:nvSpPr>
        <p:spPr>
          <a:xfrm>
            <a:off x="8967432" y="2763351"/>
            <a:ext cx="253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Imperial Cloud</a:t>
            </a:r>
          </a:p>
        </p:txBody>
      </p:sp>
      <p:pic>
        <p:nvPicPr>
          <p:cNvPr id="37" name="Picture 36" descr="A red and white text on a black background&#10;&#10;Description automatically generated">
            <a:extLst>
              <a:ext uri="{FF2B5EF4-FFF2-40B4-BE49-F238E27FC236}">
                <a16:creationId xmlns:a16="http://schemas.microsoft.com/office/drawing/2014/main" id="{FA2D78DD-82F5-0F6C-DF9C-2B7CCB393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13" y="64547"/>
            <a:ext cx="1725859" cy="125658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B004C72-944E-69C0-DA4C-646DC06B8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89" y="2623532"/>
            <a:ext cx="1947488" cy="76206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F5522422-B298-BFB0-44F7-FB5ED4EE9018}"/>
              </a:ext>
            </a:extLst>
          </p:cNvPr>
          <p:cNvSpPr txBox="1"/>
          <p:nvPr/>
        </p:nvSpPr>
        <p:spPr>
          <a:xfrm>
            <a:off x="967659" y="6133484"/>
            <a:ext cx="2532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Durham Cloud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C7CB5F1-DEF0-C99A-B66D-996697D53034}"/>
              </a:ext>
            </a:extLst>
          </p:cNvPr>
          <p:cNvSpPr/>
          <p:nvPr/>
        </p:nvSpPr>
        <p:spPr>
          <a:xfrm>
            <a:off x="5580276" y="4155952"/>
            <a:ext cx="2320505" cy="165304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IRIS Cloud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8D70569-B8C6-2CBB-2B09-B759BB7EC0BF}"/>
              </a:ext>
            </a:extLst>
          </p:cNvPr>
          <p:cNvCxnSpPr>
            <a:cxnSpLocks/>
          </p:cNvCxnSpPr>
          <p:nvPr/>
        </p:nvCxnSpPr>
        <p:spPr>
          <a:xfrm>
            <a:off x="2536166" y="3225016"/>
            <a:ext cx="2535949" cy="1263973"/>
          </a:xfrm>
          <a:prstGeom prst="straightConnector1">
            <a:avLst/>
          </a:prstGeom>
          <a:ln w="1174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BB52875-EDA5-BC46-5EA0-1A6DD9FB5826}"/>
              </a:ext>
            </a:extLst>
          </p:cNvPr>
          <p:cNvCxnSpPr>
            <a:cxnSpLocks/>
          </p:cNvCxnSpPr>
          <p:nvPr/>
        </p:nvCxnSpPr>
        <p:spPr>
          <a:xfrm flipH="1">
            <a:off x="7366525" y="1438174"/>
            <a:ext cx="1068513" cy="2505753"/>
          </a:xfrm>
          <a:prstGeom prst="straightConnector1">
            <a:avLst/>
          </a:prstGeom>
          <a:ln w="1174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42ED97D-B57C-47A7-AD19-915D7E74E74B}"/>
              </a:ext>
            </a:extLst>
          </p:cNvPr>
          <p:cNvCxnSpPr>
            <a:cxnSpLocks/>
          </p:cNvCxnSpPr>
          <p:nvPr/>
        </p:nvCxnSpPr>
        <p:spPr>
          <a:xfrm flipV="1">
            <a:off x="3405007" y="5629904"/>
            <a:ext cx="2109102" cy="797955"/>
          </a:xfrm>
          <a:prstGeom prst="straightConnector1">
            <a:avLst/>
          </a:prstGeom>
          <a:ln w="1174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D6991C3-94C7-5BA6-5D52-C6F08656DC7A}"/>
              </a:ext>
            </a:extLst>
          </p:cNvPr>
          <p:cNvCxnSpPr>
            <a:cxnSpLocks/>
          </p:cNvCxnSpPr>
          <p:nvPr/>
        </p:nvCxnSpPr>
        <p:spPr>
          <a:xfrm flipV="1">
            <a:off x="3897745" y="5081507"/>
            <a:ext cx="1376219" cy="208772"/>
          </a:xfrm>
          <a:prstGeom prst="straightConnector1">
            <a:avLst/>
          </a:prstGeom>
          <a:ln w="1174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611C21D-6BA7-17DB-F68C-3378C1433629}"/>
              </a:ext>
            </a:extLst>
          </p:cNvPr>
          <p:cNvCxnSpPr>
            <a:cxnSpLocks/>
          </p:cNvCxnSpPr>
          <p:nvPr/>
        </p:nvCxnSpPr>
        <p:spPr>
          <a:xfrm flipH="1">
            <a:off x="8785531" y="3225016"/>
            <a:ext cx="1209320" cy="930936"/>
          </a:xfrm>
          <a:prstGeom prst="straightConnector1">
            <a:avLst/>
          </a:prstGeom>
          <a:ln w="1174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D37DD41-F8D7-D11D-51E4-7F9D5658E5B6}"/>
              </a:ext>
            </a:extLst>
          </p:cNvPr>
          <p:cNvSpPr txBox="1"/>
          <p:nvPr/>
        </p:nvSpPr>
        <p:spPr>
          <a:xfrm>
            <a:off x="3583710" y="1633743"/>
            <a:ext cx="2976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QMUL, Leicester, Lancaster </a:t>
            </a:r>
          </a:p>
          <a:p>
            <a:r>
              <a:rPr lang="en-GB" dirty="0"/>
              <a:t>Pilot clouds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4845895-CB1F-C7E5-5053-083A4F7B7AFA}"/>
              </a:ext>
            </a:extLst>
          </p:cNvPr>
          <p:cNvCxnSpPr>
            <a:cxnSpLocks/>
          </p:cNvCxnSpPr>
          <p:nvPr/>
        </p:nvCxnSpPr>
        <p:spPr>
          <a:xfrm>
            <a:off x="5394036" y="2358901"/>
            <a:ext cx="627948" cy="1585026"/>
          </a:xfrm>
          <a:prstGeom prst="straightConnector1">
            <a:avLst/>
          </a:prstGeom>
          <a:ln w="1174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A67A9DB-B33B-3CCF-46E6-6DC61A5AAEBB}"/>
              </a:ext>
            </a:extLst>
          </p:cNvPr>
          <p:cNvSpPr txBox="1"/>
          <p:nvPr/>
        </p:nvSpPr>
        <p:spPr>
          <a:xfrm>
            <a:off x="8368145" y="4982472"/>
            <a:ext cx="35190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IRIS-CLD</a:t>
            </a:r>
          </a:p>
          <a:p>
            <a:endParaRPr lang="en-GB" dirty="0"/>
          </a:p>
          <a:p>
            <a:r>
              <a:rPr lang="en-GB" dirty="0"/>
              <a:t>New pilot project to explore potential and requirements for a distributed cloud for IRIS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E6ACD5A-9A18-453F-2F17-3BC8AD2DEA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2022" y="168287"/>
            <a:ext cx="1217356" cy="113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3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EBF1E-F19E-1898-3206-41F60F06D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3F307-4A66-E2E3-8353-1E10BCC032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2000" dirty="0"/>
              <a:t>2017:</a:t>
            </a:r>
          </a:p>
          <a:p>
            <a:pPr lvl="1"/>
            <a:r>
              <a:rPr lang="en-GB" sz="1800" dirty="0"/>
              <a:t>£1.5m Capital : £1m hardware, 0.5m digital assets</a:t>
            </a:r>
          </a:p>
          <a:p>
            <a:r>
              <a:rPr lang="en-GB" sz="2000" dirty="0"/>
              <a:t>2018:</a:t>
            </a:r>
          </a:p>
          <a:p>
            <a:pPr lvl="1"/>
            <a:r>
              <a:rPr lang="en-GB" sz="1800" dirty="0"/>
              <a:t>£16m (4M / year over 4 years, 11M Hardware, 5M Digital Assets for National Facilities</a:t>
            </a:r>
          </a:p>
          <a:p>
            <a:r>
              <a:rPr lang="en-GB" sz="2000" dirty="0"/>
              <a:t>2020:</a:t>
            </a:r>
          </a:p>
          <a:p>
            <a:pPr lvl="1"/>
            <a:r>
              <a:rPr lang="en-GB" sz="1800" dirty="0"/>
              <a:t>Capital injections ~ £6m : 3M capital for IRIS, 2M for LSST (Rubin Observatory), 1M for SKA</a:t>
            </a:r>
          </a:p>
          <a:p>
            <a:r>
              <a:rPr lang="en-GB" sz="2000" dirty="0"/>
              <a:t>2021: </a:t>
            </a:r>
          </a:p>
          <a:p>
            <a:r>
              <a:rPr lang="en-GB" sz="1800" dirty="0"/>
              <a:t>UKRI Digital Research Infrastructure funding ~ £2m </a:t>
            </a:r>
            <a:r>
              <a:rPr lang="en-GB" sz="2200" dirty="0"/>
              <a:t>2022:</a:t>
            </a:r>
          </a:p>
          <a:p>
            <a:pPr lvl="1"/>
            <a:r>
              <a:rPr lang="en-GB" sz="1900" dirty="0"/>
              <a:t>STFC Capital funding £2.4m – anticipated recurrent over 3 years</a:t>
            </a:r>
          </a:p>
          <a:p>
            <a:pPr lvl="1"/>
            <a:r>
              <a:rPr lang="en-GB" sz="1900" dirty="0"/>
              <a:t>UKRI DRI funding – £3.5m additional funding in 22/23 + 23/24</a:t>
            </a:r>
          </a:p>
          <a:p>
            <a:pPr lvl="1"/>
            <a:r>
              <a:rPr lang="en-GB" sz="1900" dirty="0"/>
              <a:t>Additional capital supporting Astronomy programme £2.3m</a:t>
            </a:r>
          </a:p>
          <a:p>
            <a:pPr marL="457200" lvl="1" indent="0">
              <a:buNone/>
            </a:pPr>
            <a:endParaRPr lang="en-GB" sz="1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F63CDA-F333-27BF-1495-43894D68FD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2200" dirty="0"/>
              <a:t>2023:</a:t>
            </a:r>
          </a:p>
          <a:p>
            <a:pPr lvl="1"/>
            <a:r>
              <a:rPr lang="en-GB" sz="1900" dirty="0"/>
              <a:t>STFC Capital funding £2.4m</a:t>
            </a:r>
          </a:p>
          <a:p>
            <a:pPr lvl="1"/>
            <a:r>
              <a:rPr lang="en-GB" sz="1900" dirty="0"/>
              <a:t>UKRI DRI Phase 1b from 22/23 award - £400k</a:t>
            </a:r>
          </a:p>
          <a:p>
            <a:pPr lvl="1"/>
            <a:r>
              <a:rPr lang="en-GB" sz="1900" dirty="0"/>
              <a:t>UKRI DRI Phase 2 - £1.4m (£400k 23/24, £1m 24/25) </a:t>
            </a:r>
          </a:p>
          <a:p>
            <a:r>
              <a:rPr lang="en-GB" sz="2200" dirty="0"/>
              <a:t>2024:</a:t>
            </a:r>
          </a:p>
          <a:p>
            <a:pPr lvl="1"/>
            <a:r>
              <a:rPr lang="en-GB" sz="1900" dirty="0"/>
              <a:t>STFC Capital funding £2.4m </a:t>
            </a:r>
          </a:p>
          <a:p>
            <a:pPr lvl="1"/>
            <a:r>
              <a:rPr lang="en-GB" sz="1900" dirty="0"/>
              <a:t>UKRI DRI Phase 2 - £1.2m </a:t>
            </a:r>
          </a:p>
          <a:p>
            <a:r>
              <a:rPr lang="en-GB" sz="2300" dirty="0"/>
              <a:t>2025:</a:t>
            </a:r>
          </a:p>
          <a:p>
            <a:pPr lvl="1"/>
            <a:r>
              <a:rPr lang="en-GB" sz="1900" dirty="0"/>
              <a:t>STFC Capital funding £2.4m </a:t>
            </a:r>
          </a:p>
          <a:p>
            <a:pPr lvl="1"/>
            <a:r>
              <a:rPr lang="en-GB" sz="1900" dirty="0"/>
              <a:t>UKRI DRI £1m </a:t>
            </a:r>
          </a:p>
          <a:p>
            <a:r>
              <a:rPr lang="en-GB" sz="2300" dirty="0"/>
              <a:t>2026:</a:t>
            </a:r>
          </a:p>
          <a:p>
            <a:pPr lvl="1"/>
            <a:r>
              <a:rPr lang="en-GB" sz="1900" dirty="0"/>
              <a:t>???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7677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054EC-04FB-DE82-9A45-201870F9D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IRIS Community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DD5C116-8A62-B728-8730-E1B61A5C2F11}"/>
              </a:ext>
            </a:extLst>
          </p:cNvPr>
          <p:cNvGrpSpPr/>
          <p:nvPr/>
        </p:nvGrpSpPr>
        <p:grpSpPr>
          <a:xfrm>
            <a:off x="838200" y="2009234"/>
            <a:ext cx="3756990" cy="3868513"/>
            <a:chOff x="3038078" y="1872401"/>
            <a:chExt cx="2051843" cy="205184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35423F4-C518-72EE-2413-FB9328A69657}"/>
                </a:ext>
              </a:extLst>
            </p:cNvPr>
            <p:cNvSpPr/>
            <p:nvPr/>
          </p:nvSpPr>
          <p:spPr>
            <a:xfrm>
              <a:off x="3038078" y="1872401"/>
              <a:ext cx="2051843" cy="2051843"/>
            </a:xfrm>
            <a:prstGeom prst="ellipse">
              <a:avLst/>
            </a:prstGeom>
            <a:blipFill rotWithShape="0">
              <a:blip r:embed="rId2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405B14FF-FC39-1AC1-744D-8ABCE45B06D0}"/>
                </a:ext>
              </a:extLst>
            </p:cNvPr>
            <p:cNvSpPr txBox="1"/>
            <p:nvPr/>
          </p:nvSpPr>
          <p:spPr>
            <a:xfrm>
              <a:off x="3338563" y="2172886"/>
              <a:ext cx="1450873" cy="1450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marL="0" lvl="0" indent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6500" kern="1200" dirty="0"/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33D0B74-CB24-E688-12DB-D2DDA12F9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83" y="2213251"/>
            <a:ext cx="7275443" cy="3998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Technical Working Group</a:t>
            </a:r>
          </a:p>
          <a:p>
            <a:pPr marL="457200" lvl="1" indent="0">
              <a:buNone/>
            </a:pPr>
            <a:r>
              <a:rPr lang="en-GB" dirty="0"/>
              <a:t>Weekly meetings</a:t>
            </a:r>
          </a:p>
          <a:p>
            <a:pPr marL="914400" lvl="2" indent="0">
              <a:buNone/>
            </a:pPr>
            <a:r>
              <a:rPr lang="en-GB" dirty="0"/>
              <a:t>Technical discussions – presentations, showcases </a:t>
            </a:r>
            <a:r>
              <a:rPr lang="en-GB" dirty="0" err="1"/>
              <a:t>etc</a:t>
            </a:r>
            <a:endParaRPr lang="en-GB" dirty="0"/>
          </a:p>
          <a:p>
            <a:pPr marL="914400" lvl="2" indent="0">
              <a:buNone/>
            </a:pPr>
            <a:r>
              <a:rPr lang="en-GB" dirty="0"/>
              <a:t>Operations reports</a:t>
            </a:r>
          </a:p>
          <a:p>
            <a:pPr marL="457200" lvl="1" indent="0">
              <a:buNone/>
            </a:pPr>
            <a:r>
              <a:rPr lang="en-GB" dirty="0"/>
              <a:t>Regular ad-hoc workshops as and when needed</a:t>
            </a:r>
          </a:p>
          <a:p>
            <a:pPr marL="914400" lvl="2" indent="0">
              <a:buNone/>
            </a:pPr>
            <a:r>
              <a:rPr lang="en-GB" dirty="0"/>
              <a:t>Wide range of topics from identity management, cloud computing, GPU usage, machine learning </a:t>
            </a:r>
            <a:r>
              <a:rPr lang="en-GB" dirty="0" err="1"/>
              <a:t>etc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Targeted at the IRIS community but open to all</a:t>
            </a:r>
          </a:p>
        </p:txBody>
      </p:sp>
    </p:spTree>
    <p:extLst>
      <p:ext uri="{BB962C8B-B14F-4D97-AF65-F5344CB8AC3E}">
        <p14:creationId xmlns:p14="http://schemas.microsoft.com/office/powerpoint/2010/main" val="2970625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569df091-b013-40e3-86ee-bd9cb9e25814}" enabled="0" method="" siteId="{569df091-b013-40e3-86ee-bd9cb9e2581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1209</Words>
  <Application>Microsoft Office PowerPoint</Application>
  <PresentationFormat>Widescreen</PresentationFormat>
  <Paragraphs>229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Aptos</vt:lpstr>
      <vt:lpstr>Aptos Display</vt:lpstr>
      <vt:lpstr>Aptos Narrow</vt:lpstr>
      <vt:lpstr>Arial</vt:lpstr>
      <vt:lpstr>Calibri</vt:lpstr>
      <vt:lpstr>Roboto</vt:lpstr>
      <vt:lpstr>Trebuchet MS</vt:lpstr>
      <vt:lpstr>Office Theme</vt:lpstr>
      <vt:lpstr>IRIS Federated Digital Research Infrastructure: an update</vt:lpstr>
      <vt:lpstr>eInfrastructure for Research and Innovation for STFC</vt:lpstr>
      <vt:lpstr>IRIS Activities</vt:lpstr>
      <vt:lpstr>IRIS Structure</vt:lpstr>
      <vt:lpstr>IRIS Structure: updated?</vt:lpstr>
      <vt:lpstr>PowerPoint Presentation</vt:lpstr>
      <vt:lpstr>PowerPoint Presentation</vt:lpstr>
      <vt:lpstr>Funding</vt:lpstr>
      <vt:lpstr>IRIS Community</vt:lpstr>
      <vt:lpstr>Digital Asset Creation</vt:lpstr>
      <vt:lpstr>What IRIS is not…</vt:lpstr>
      <vt:lpstr>Key challenges : Planning</vt:lpstr>
      <vt:lpstr>Key challenges : Provider Support</vt:lpstr>
      <vt:lpstr>Key challenges : Provider Support</vt:lpstr>
      <vt:lpstr>Key challenges : Tensioning</vt:lpstr>
      <vt:lpstr>Key challenges : Capacity, Resilience, Funding</vt:lpstr>
      <vt:lpstr>Key challenges : Capacity, Resilience, Funding</vt:lpstr>
      <vt:lpstr>Forward Look : strong headwinds</vt:lpstr>
      <vt:lpstr>Summary</vt:lpstr>
      <vt:lpstr>IRIS: A Decade of Discovery And Collaboration</vt:lpstr>
      <vt:lpstr>IRIS: A Decade of Discovery And Collaboration</vt:lpstr>
      <vt:lpstr>IRIS: A Decade of Discovery And Collaboration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Jonathan Hays</dc:creator>
  <cp:lastModifiedBy>Jonathan Hays</cp:lastModifiedBy>
  <cp:revision>3</cp:revision>
  <dcterms:created xsi:type="dcterms:W3CDTF">2024-06-26T09:55:31Z</dcterms:created>
  <dcterms:modified xsi:type="dcterms:W3CDTF">2026-01-13T10:36:32Z</dcterms:modified>
</cp:coreProperties>
</file>