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5" autoAdjust="0"/>
    <p:restoredTop sz="94631"/>
  </p:normalViewPr>
  <p:slideViewPr>
    <p:cSldViewPr snapToGrid="0">
      <p:cViewPr varScale="1">
        <p:scale>
          <a:sx n="123" d="100"/>
          <a:sy n="123" d="100"/>
        </p:scale>
        <p:origin x="2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F844C-FED7-D3D7-D200-8C1A3D3541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7E1B8D-7DDC-6750-14F5-A84D8C3183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FC6AFB-AC03-1882-742C-F5435B397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D3C8FD-0CEE-E9B4-C234-FC3BBE302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F48F6-629D-2636-BA7B-BEF3BE298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11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AFA00-4F6E-B5F7-5120-BDDF9E0BC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BDBEE-FB07-FFB4-DD53-F189555D1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974DCB-EA8D-C319-3B06-587F6A8C6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BD48A-7FC5-39D7-0A1F-B6AB70F3A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90D47-1A72-8A0B-C5F6-E58F19022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277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E4FDBC-412C-B5C5-EC54-4ED7183B79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ADF8DF-B955-CAB9-F184-A979BFD2AA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17FF96-E206-1008-A1A0-7E541A153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95EB3-AEF4-F724-1604-C80F3AD69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1D18A-C1D8-5D0C-B17C-4EB49AEBB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811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36F60-AFCE-E65E-64CE-D8504F49B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D805A-222E-0F2D-9B98-333E597EE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187B51-92DD-BC53-182D-A91FDEE26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9D8BA-8B89-5B69-D99C-38EEECA2D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37B6E2-ADF1-CFF3-7608-7290F999A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621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1DF16-6627-B047-1938-2E5D1D07B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596AF6-A961-9520-FA73-63FE3A7290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DA480-D00D-83B3-0714-7B9203503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92F2-49DF-EF87-758C-483DE8A5B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B9F84-E53C-BADD-39F4-764605B12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838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A4F69-BEAA-930D-11F0-CB2D218AD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4766D-E238-046F-2FA1-75EB5F3F85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4C3289-61CC-26CE-DA4E-DC0E3D91E3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EB79D6-F487-1962-89B9-68D017677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65431C-965D-D117-1375-25FF63C20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7CD207-5295-A992-F8D5-E5B43C3F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274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08A5C-B733-1AE5-4CF9-840A674BA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797B7A-907C-472C-5EFB-09DC52C37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6CE2F8-8451-B40A-3F54-EDF573FBFC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1C082B-CEF8-E421-3B74-8F514C0558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3B6698-95E2-8F1E-6448-F57E52A083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7809D7-9A42-F580-0F47-48F1BB909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273FB1-47F7-B6C3-374F-53C72059D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01673C-5AEA-8F4D-7ADB-844745A3B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505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9976A-130B-383E-0EFA-210C9D559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91B613-77A8-0F0C-6C56-886839C59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F3A943-C46E-80A3-AEE8-D72638E09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46332A-8B13-B9C2-4E67-C342EAC47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274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C02383-12D4-30BC-F09F-F4D92AEB4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0AB919-6B01-FC2E-BB2D-ED1160C1A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B64696-5C05-4513-6D06-DD2234313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767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D050A-85B4-F096-E535-A5E6762D1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3725F-9767-978A-7016-D26802FA7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3C79CD-D627-8F22-FEE3-B8678CD0A9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5B84BD-200E-EB8B-BE55-8747715B8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4FD09D-79A6-7C0F-7D98-12701577A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8CB5E1-46AC-D6AB-CFA4-595C4B5BE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598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C4CB9-CC2B-D76B-83C6-363EA4B8C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7E50F2-AF12-6361-B090-C63525B892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87DA1D-E263-96EA-53A9-33B3F61CF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7D2207-D974-6FEE-1B29-16579CEED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9CB8B-696D-4D24-9E8C-E1C426B4D7B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9DE55A-E3DF-3356-D8A7-E9C143916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1C6C0-EDB1-B0D8-1B43-712981F5B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34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9ECB88-19D4-19BF-E20D-88C7C50BD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59625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97A316-C339-9BEC-2DE1-053E9D83A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2C0CD-E61A-FCDD-8F30-A3BDB547D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79CB8B-696D-4D24-9E8C-E1C426B4D7BE}" type="datetimeFigureOut">
              <a:rPr lang="en-GB" smtClean="0"/>
              <a:t>13/01/2026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46E22-4504-4F87-CF16-2AF4E6397F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GB" dirty="0"/>
              <a:t>Jonathan Hays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84E93-7B5F-6F74-5298-19CB42308F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3C2788-DB5B-4C41-B47D-CFF20E7FBF5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2" descr="IRIS">
            <a:extLst>
              <a:ext uri="{FF2B5EF4-FFF2-40B4-BE49-F238E27FC236}">
                <a16:creationId xmlns:a16="http://schemas.microsoft.com/office/drawing/2014/main" id="{6FF51B58-9FAF-D34B-9FB5-84A0BB2300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540241" y="461198"/>
            <a:ext cx="2110985" cy="1133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19318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56DDA-01E4-9E1A-2180-AE3483CFD1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IRIS Federated Digital Research Infrastructure: Nuclear Physics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F15349-144A-9931-6C76-D99F93C554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Shaun de Witt, UKAEA</a:t>
            </a:r>
          </a:p>
          <a:p>
            <a:endParaRPr lang="en-GB" dirty="0"/>
          </a:p>
          <a:p>
            <a:r>
              <a:rPr lang="en-GB" dirty="0"/>
              <a:t>IRIS Collaboration Meeting</a:t>
            </a:r>
          </a:p>
          <a:p>
            <a:r>
              <a:rPr lang="en-GB" dirty="0"/>
              <a:t>14</a:t>
            </a:r>
            <a:r>
              <a:rPr lang="en-GB" baseline="30000" dirty="0"/>
              <a:t>th</a:t>
            </a:r>
            <a:r>
              <a:rPr lang="en-GB" dirty="0"/>
              <a:t> January 2026</a:t>
            </a:r>
          </a:p>
        </p:txBody>
      </p:sp>
    </p:spTree>
    <p:extLst>
      <p:ext uri="{BB962C8B-B14F-4D97-AF65-F5344CB8AC3E}">
        <p14:creationId xmlns:p14="http://schemas.microsoft.com/office/powerpoint/2010/main" val="3638673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A9801-A1B3-B8B9-2D4A-E00868D36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“nuclear physics”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3E959D-F427-B20C-432B-6B4D18DDDB76}"/>
              </a:ext>
            </a:extLst>
          </p:cNvPr>
          <p:cNvSpPr txBox="1"/>
          <p:nvPr/>
        </p:nvSpPr>
        <p:spPr>
          <a:xfrm>
            <a:off x="1270430" y="1881484"/>
            <a:ext cx="362002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000" dirty="0"/>
              <a:t>Fusion:</a:t>
            </a:r>
          </a:p>
          <a:p>
            <a:pPr lvl="1"/>
            <a:r>
              <a:rPr lang="en-GB" sz="2000" dirty="0"/>
              <a:t>Plasma Physics</a:t>
            </a:r>
          </a:p>
          <a:p>
            <a:pPr lvl="1"/>
            <a:r>
              <a:rPr lang="en-GB" sz="2000" dirty="0"/>
              <a:t>Material Science</a:t>
            </a:r>
          </a:p>
          <a:p>
            <a:pPr lvl="1"/>
            <a:r>
              <a:rPr lang="en-GB" sz="2000" dirty="0"/>
              <a:t>Neutronics</a:t>
            </a:r>
          </a:p>
          <a:p>
            <a:pPr lvl="1"/>
            <a:r>
              <a:rPr lang="en-GB" sz="2000" dirty="0"/>
              <a:t>Mechanical Engineering</a:t>
            </a:r>
          </a:p>
          <a:p>
            <a:pPr lvl="1"/>
            <a:r>
              <a:rPr lang="en-GB" sz="2000" dirty="0"/>
              <a:t>Electrical Engineering</a:t>
            </a:r>
          </a:p>
          <a:p>
            <a:pPr lvl="1"/>
            <a:r>
              <a:rPr lang="en-GB" sz="2000" dirty="0"/>
              <a:t>Thermo-hydraulics</a:t>
            </a:r>
          </a:p>
          <a:p>
            <a:pPr lvl="1"/>
            <a:r>
              <a:rPr lang="en-GB" sz="2000" dirty="0"/>
              <a:t>Health Physics</a:t>
            </a:r>
          </a:p>
          <a:p>
            <a:pPr lvl="1"/>
            <a:r>
              <a:rPr lang="en-GB" sz="2000" dirty="0"/>
              <a:t>Robotics</a:t>
            </a:r>
          </a:p>
          <a:p>
            <a:pPr lvl="1"/>
            <a:r>
              <a:rPr lang="en-GB" sz="2000" dirty="0"/>
              <a:t>Data Science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958D9B-7E73-702E-40A5-6DD53B203B1D}"/>
              </a:ext>
            </a:extLst>
          </p:cNvPr>
          <p:cNvSpPr txBox="1"/>
          <p:nvPr/>
        </p:nvSpPr>
        <p:spPr>
          <a:xfrm>
            <a:off x="5018085" y="1881484"/>
            <a:ext cx="45311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000" dirty="0"/>
              <a:t>But it’s more than fusion/fission:</a:t>
            </a:r>
          </a:p>
          <a:p>
            <a:pPr lvl="1"/>
            <a:r>
              <a:rPr lang="en-GB" sz="2000" dirty="0"/>
              <a:t>Astrophysical Plasmas</a:t>
            </a:r>
          </a:p>
          <a:p>
            <a:pPr lvl="1"/>
            <a:r>
              <a:rPr lang="en-GB" sz="2000" dirty="0"/>
              <a:t>Stellar evolution</a:t>
            </a:r>
          </a:p>
          <a:p>
            <a:pPr lvl="1"/>
            <a:r>
              <a:rPr lang="en-GB" sz="2000" dirty="0"/>
              <a:t>Lattice QCD</a:t>
            </a:r>
          </a:p>
          <a:p>
            <a:pPr lvl="1"/>
            <a:r>
              <a:rPr lang="en-GB" sz="2000" dirty="0"/>
              <a:t>…</a:t>
            </a:r>
          </a:p>
        </p:txBody>
      </p:sp>
      <p:pic>
        <p:nvPicPr>
          <p:cNvPr id="1028" name="Picture 4" descr="Outline of the Super-X divertor on MAST Upgrade">
            <a:extLst>
              <a:ext uri="{FF2B5EF4-FFF2-40B4-BE49-F238E27FC236}">
                <a16:creationId xmlns:a16="http://schemas.microsoft.com/office/drawing/2014/main" id="{D400125B-39DC-EEE6-1389-93449A2FB9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096" y="3429000"/>
            <a:ext cx="4712649" cy="3138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1521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BC22B-4411-4535-ECAA-61D623C21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this session really about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5AE00-9A12-3EFF-F33F-558DDA555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54782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Non Traditional Uses of IRIS</a:t>
            </a:r>
          </a:p>
          <a:p>
            <a:r>
              <a:rPr lang="en-US" dirty="0"/>
              <a:t>Not STFC core missions</a:t>
            </a:r>
          </a:p>
          <a:p>
            <a:r>
              <a:rPr lang="en-US" dirty="0"/>
              <a:t>Smaller user communities</a:t>
            </a:r>
          </a:p>
          <a:p>
            <a:r>
              <a:rPr lang="en-US" dirty="0"/>
              <a:t>Making unusual use of IRIS </a:t>
            </a:r>
            <a:r>
              <a:rPr lang="en-US" dirty="0" err="1"/>
              <a:t>facilties</a:t>
            </a:r>
            <a:endParaRPr lang="en-US" dirty="0"/>
          </a:p>
        </p:txBody>
      </p:sp>
      <p:pic>
        <p:nvPicPr>
          <p:cNvPr id="2050" name="Picture 2" descr="Special Pokémon trading cards inspired by The Scream">
            <a:extLst>
              <a:ext uri="{FF2B5EF4-FFF2-40B4-BE49-F238E27FC236}">
                <a16:creationId xmlns:a16="http://schemas.microsoft.com/office/drawing/2014/main" id="{7AA1E19F-2B54-5D9A-BAA4-50B8C2066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656" y="1825624"/>
            <a:ext cx="4015653" cy="4400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3196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C0368-C8A1-09AE-3D3B-42937B51A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4AF74-9638-00F6-5536-877248BE6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What are the main barriers currently limiting digital research infrastructure support for non-traditional usage of RIS, and what opportunities should we explore together to address them?</a:t>
            </a:r>
          </a:p>
          <a:p>
            <a:pPr lvl="0"/>
            <a:r>
              <a:rPr lang="en-GB" dirty="0"/>
              <a:t>How could we, or should we, encourage more non-traditional use.  What would this mean to IRIS?</a:t>
            </a:r>
          </a:p>
          <a:p>
            <a:pPr lvl="0"/>
            <a:r>
              <a:rPr lang="en-GB"/>
              <a:t>What deliverable in the next year would be a clear “impact story” that IRIS should enable and help communicate?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001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69df091-b013-40e3-86ee-bd9cb9e25814}" enabled="0" method="" siteId="{569df091-b013-40e3-86ee-bd9cb9e258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152</Words>
  <Application>Microsoft Macintosh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IRIS Federated Digital Research Infrastructure: Nuclear Physics</vt:lpstr>
      <vt:lpstr>What is “nuclear physics”</vt:lpstr>
      <vt:lpstr>What is this session really about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Jonathan Hays</dc:creator>
  <cp:lastModifiedBy>de Witt, Shaun</cp:lastModifiedBy>
  <cp:revision>6</cp:revision>
  <dcterms:created xsi:type="dcterms:W3CDTF">2024-06-26T09:55:31Z</dcterms:created>
  <dcterms:modified xsi:type="dcterms:W3CDTF">2026-01-14T08:12:41Z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2759de7-3255-46b5-8dfe-736652f9c6c1_Enabled">
    <vt:lpwstr>true</vt:lpwstr>
  </property>
  <property fmtid="{D5CDD505-2E9C-101B-9397-08002B2CF9AE}" pid="3" name="MSIP_Label_22759de7-3255-46b5-8dfe-736652f9c6c1_SetDate">
    <vt:lpwstr>2026-01-13T22:49:10Z</vt:lpwstr>
  </property>
  <property fmtid="{D5CDD505-2E9C-101B-9397-08002B2CF9AE}" pid="4" name="MSIP_Label_22759de7-3255-46b5-8dfe-736652f9c6c1_Method">
    <vt:lpwstr>Standard</vt:lpwstr>
  </property>
  <property fmtid="{D5CDD505-2E9C-101B-9397-08002B2CF9AE}" pid="5" name="MSIP_Label_22759de7-3255-46b5-8dfe-736652f9c6c1_Name">
    <vt:lpwstr>22759de7-3255-46b5-8dfe-736652f9c6c1</vt:lpwstr>
  </property>
  <property fmtid="{D5CDD505-2E9C-101B-9397-08002B2CF9AE}" pid="6" name="MSIP_Label_22759de7-3255-46b5-8dfe-736652f9c6c1_SiteId">
    <vt:lpwstr>c6ac664b-ae27-4d5d-b4e6-bb5717196fc7</vt:lpwstr>
  </property>
  <property fmtid="{D5CDD505-2E9C-101B-9397-08002B2CF9AE}" pid="7" name="MSIP_Label_22759de7-3255-46b5-8dfe-736652f9c6c1_ActionId">
    <vt:lpwstr>4d6c07d5-e0dc-47ab-9587-dd5d37657368</vt:lpwstr>
  </property>
  <property fmtid="{D5CDD505-2E9C-101B-9397-08002B2CF9AE}" pid="8" name="MSIP_Label_22759de7-3255-46b5-8dfe-736652f9c6c1_ContentBits">
    <vt:lpwstr>0</vt:lpwstr>
  </property>
  <property fmtid="{D5CDD505-2E9C-101B-9397-08002B2CF9AE}" pid="9" name="MSIP_Label_22759de7-3255-46b5-8dfe-736652f9c6c1_Tag">
    <vt:lpwstr>50, 3, 0, 1</vt:lpwstr>
  </property>
</Properties>
</file>