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6" d="100"/>
          <a:sy n="146" d="100"/>
        </p:scale>
        <p:origin x="59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6660bf5af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b6660bf5af_0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6660bf5af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6660bf5af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descr="Beatify this slide. Keep a white background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9936"/>
            <a:ext cx="9143545" cy="510338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7842525" y="2683900"/>
            <a:ext cx="1446600" cy="35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 b="1">
                <a:solidFill>
                  <a:srgbClr val="FF9900"/>
                </a:solidFill>
              </a:rPr>
              <a:t>since 1979</a:t>
            </a:r>
            <a:endParaRPr sz="1700" b="1"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 descr="Beautify this slide. Use a white background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9936"/>
            <a:ext cx="9143545" cy="51033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On-screen Show (16:9)</PresentationFormat>
  <Paragraphs>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Uski, Ville (STFC,RAL,SC)</cp:lastModifiedBy>
  <cp:revision>1</cp:revision>
  <dcterms:modified xsi:type="dcterms:W3CDTF">2026-01-12T16:05:22Z</dcterms:modified>
</cp:coreProperties>
</file>