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82" r:id="rId2"/>
    <p:sldId id="28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9F600D-4972-42AA-BBA0-D4B240E18E03}" v="6" dt="2026-01-12T15:06:17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67125" autoAdjust="0"/>
  </p:normalViewPr>
  <p:slideViewPr>
    <p:cSldViewPr snapToGrid="0">
      <p:cViewPr varScale="1">
        <p:scale>
          <a:sx n="85" d="100"/>
          <a:sy n="85" d="100"/>
        </p:scale>
        <p:origin x="14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encer, Jeremy (STFC,RAL,SC)" userId="f365bde3-bd38-453c-9e0b-5a886433be8a" providerId="ADAL" clId="{64EB31D3-9F33-44C3-BDF7-6AD7886824D3}"/>
    <pc:docChg chg="undo custSel modSld">
      <pc:chgData name="Spencer, Jeremy (STFC,RAL,SC)" userId="f365bde3-bd38-453c-9e0b-5a886433be8a" providerId="ADAL" clId="{64EB31D3-9F33-44C3-BDF7-6AD7886824D3}" dt="2026-01-12T15:39:46.953" v="2861" actId="20577"/>
      <pc:docMkLst>
        <pc:docMk/>
      </pc:docMkLst>
      <pc:sldChg chg="addSp delSp modSp mod modNotesTx">
        <pc:chgData name="Spencer, Jeremy (STFC,RAL,SC)" userId="f365bde3-bd38-453c-9e0b-5a886433be8a" providerId="ADAL" clId="{64EB31D3-9F33-44C3-BDF7-6AD7886824D3}" dt="2026-01-12T15:39:46.953" v="2861" actId="20577"/>
        <pc:sldMkLst>
          <pc:docMk/>
          <pc:sldMk cId="3722688059" sldId="282"/>
        </pc:sldMkLst>
        <pc:spChg chg="del">
          <ac:chgData name="Spencer, Jeremy (STFC,RAL,SC)" userId="f365bde3-bd38-453c-9e0b-5a886433be8a" providerId="ADAL" clId="{64EB31D3-9F33-44C3-BDF7-6AD7886824D3}" dt="2026-01-12T14:51:52.765" v="1125" actId="478"/>
          <ac:spMkLst>
            <pc:docMk/>
            <pc:sldMk cId="3722688059" sldId="282"/>
            <ac:spMk id="6" creationId="{F324C67A-C52D-5544-86B0-813208112397}"/>
          </ac:spMkLst>
        </pc:spChg>
        <pc:spChg chg="mod">
          <ac:chgData name="Spencer, Jeremy (STFC,RAL,SC)" userId="f365bde3-bd38-453c-9e0b-5a886433be8a" providerId="ADAL" clId="{64EB31D3-9F33-44C3-BDF7-6AD7886824D3}" dt="2026-01-12T15:39:46.953" v="2861" actId="20577"/>
          <ac:spMkLst>
            <pc:docMk/>
            <pc:sldMk cId="3722688059" sldId="282"/>
            <ac:spMk id="7" creationId="{108DC7F5-099C-FD4D-905A-DC79A38901EC}"/>
          </ac:spMkLst>
        </pc:spChg>
        <pc:picChg chg="add mod">
          <ac:chgData name="Spencer, Jeremy (STFC,RAL,SC)" userId="f365bde3-bd38-453c-9e0b-5a886433be8a" providerId="ADAL" clId="{64EB31D3-9F33-44C3-BDF7-6AD7886824D3}" dt="2026-01-12T11:58:53.720" v="195" actId="1076"/>
          <ac:picMkLst>
            <pc:docMk/>
            <pc:sldMk cId="3722688059" sldId="282"/>
            <ac:picMk id="3" creationId="{4A62664F-3BD5-B31D-565A-BB8D01342A07}"/>
          </ac:picMkLst>
        </pc:picChg>
        <pc:picChg chg="add mod">
          <ac:chgData name="Spencer, Jeremy (STFC,RAL,SC)" userId="f365bde3-bd38-453c-9e0b-5a886433be8a" providerId="ADAL" clId="{64EB31D3-9F33-44C3-BDF7-6AD7886824D3}" dt="2026-01-12T13:30:25.204" v="431" actId="1035"/>
          <ac:picMkLst>
            <pc:docMk/>
            <pc:sldMk cId="3722688059" sldId="282"/>
            <ac:picMk id="4" creationId="{43AF0FBF-AF74-402F-9887-31E569B40C46}"/>
          </ac:picMkLst>
        </pc:picChg>
        <pc:picChg chg="add mod">
          <ac:chgData name="Spencer, Jeremy (STFC,RAL,SC)" userId="f365bde3-bd38-453c-9e0b-5a886433be8a" providerId="ADAL" clId="{64EB31D3-9F33-44C3-BDF7-6AD7886824D3}" dt="2026-01-12T13:30:15.703" v="427" actId="1076"/>
          <ac:picMkLst>
            <pc:docMk/>
            <pc:sldMk cId="3722688059" sldId="282"/>
            <ac:picMk id="8" creationId="{07F58C10-47D4-6342-BF77-B33E8C3E462A}"/>
          </ac:picMkLst>
        </pc:picChg>
        <pc:picChg chg="add mod">
          <ac:chgData name="Spencer, Jeremy (STFC,RAL,SC)" userId="f365bde3-bd38-453c-9e0b-5a886433be8a" providerId="ADAL" clId="{64EB31D3-9F33-44C3-BDF7-6AD7886824D3}" dt="2026-01-12T13:30:15.703" v="427" actId="1076"/>
          <ac:picMkLst>
            <pc:docMk/>
            <pc:sldMk cId="3722688059" sldId="282"/>
            <ac:picMk id="10" creationId="{38BF25BB-024F-DBFB-18AE-61F424E70A9A}"/>
          </ac:picMkLst>
        </pc:picChg>
        <pc:picChg chg="add mod">
          <ac:chgData name="Spencer, Jeremy (STFC,RAL,SC)" userId="f365bde3-bd38-453c-9e0b-5a886433be8a" providerId="ADAL" clId="{64EB31D3-9F33-44C3-BDF7-6AD7886824D3}" dt="2026-01-12T13:30:22.598" v="429" actId="1076"/>
          <ac:picMkLst>
            <pc:docMk/>
            <pc:sldMk cId="3722688059" sldId="282"/>
            <ac:picMk id="11" creationId="{41E4C4A9-E4D5-806B-14DB-774051E7D6F8}"/>
          </ac:picMkLst>
        </pc:picChg>
      </pc:sldChg>
      <pc:sldChg chg="addSp delSp modSp mod modNotesTx">
        <pc:chgData name="Spencer, Jeremy (STFC,RAL,SC)" userId="f365bde3-bd38-453c-9e0b-5a886433be8a" providerId="ADAL" clId="{64EB31D3-9F33-44C3-BDF7-6AD7886824D3}" dt="2026-01-12T15:38:15.934" v="2824" actId="20577"/>
        <pc:sldMkLst>
          <pc:docMk/>
          <pc:sldMk cId="1875019686" sldId="283"/>
        </pc:sldMkLst>
        <pc:spChg chg="del">
          <ac:chgData name="Spencer, Jeremy (STFC,RAL,SC)" userId="f365bde3-bd38-453c-9e0b-5a886433be8a" providerId="ADAL" clId="{64EB31D3-9F33-44C3-BDF7-6AD7886824D3}" dt="2026-01-12T14:51:41.381" v="1124" actId="478"/>
          <ac:spMkLst>
            <pc:docMk/>
            <pc:sldMk cId="1875019686" sldId="283"/>
            <ac:spMk id="6" creationId="{F324C67A-C52D-5544-86B0-813208112397}"/>
          </ac:spMkLst>
        </pc:spChg>
        <pc:spChg chg="mod ord">
          <ac:chgData name="Spencer, Jeremy (STFC,RAL,SC)" userId="f365bde3-bd38-453c-9e0b-5a886433be8a" providerId="ADAL" clId="{64EB31D3-9F33-44C3-BDF7-6AD7886824D3}" dt="2026-01-12T15:04:48.476" v="1246" actId="20577"/>
          <ac:spMkLst>
            <pc:docMk/>
            <pc:sldMk cId="1875019686" sldId="283"/>
            <ac:spMk id="7" creationId="{108DC7F5-099C-FD4D-905A-DC79A38901EC}"/>
          </ac:spMkLst>
        </pc:spChg>
        <pc:spChg chg="mod">
          <ac:chgData name="Spencer, Jeremy (STFC,RAL,SC)" userId="f365bde3-bd38-453c-9e0b-5a886433be8a" providerId="ADAL" clId="{64EB31D3-9F33-44C3-BDF7-6AD7886824D3}" dt="2026-01-12T14:57:21.772" v="1191" actId="20577"/>
          <ac:spMkLst>
            <pc:docMk/>
            <pc:sldMk cId="1875019686" sldId="283"/>
            <ac:spMk id="9" creationId="{DE67786B-8CF6-7140-A9BE-F2F0A0F1F7F0}"/>
          </ac:spMkLst>
        </pc:spChg>
        <pc:spChg chg="add mod ord">
          <ac:chgData name="Spencer, Jeremy (STFC,RAL,SC)" userId="f365bde3-bd38-453c-9e0b-5a886433be8a" providerId="ADAL" clId="{64EB31D3-9F33-44C3-BDF7-6AD7886824D3}" dt="2026-01-12T15:04:56.210" v="1247" actId="166"/>
          <ac:spMkLst>
            <pc:docMk/>
            <pc:sldMk cId="1875019686" sldId="283"/>
            <ac:spMk id="17" creationId="{956EB992-76C2-BAE1-1534-4B6CCF0B7A7C}"/>
          </ac:spMkLst>
        </pc:spChg>
        <pc:picChg chg="add mod">
          <ac:chgData name="Spencer, Jeremy (STFC,RAL,SC)" userId="f365bde3-bd38-453c-9e0b-5a886433be8a" providerId="ADAL" clId="{64EB31D3-9F33-44C3-BDF7-6AD7886824D3}" dt="2026-01-12T15:05:09.699" v="1268" actId="1035"/>
          <ac:picMkLst>
            <pc:docMk/>
            <pc:sldMk cId="1875019686" sldId="283"/>
            <ac:picMk id="19" creationId="{D8FC5C33-3C87-156D-65AF-6B9ED53CF70F}"/>
          </ac:picMkLst>
        </pc:picChg>
        <pc:picChg chg="add mod">
          <ac:chgData name="Spencer, Jeremy (STFC,RAL,SC)" userId="f365bde3-bd38-453c-9e0b-5a886433be8a" providerId="ADAL" clId="{64EB31D3-9F33-44C3-BDF7-6AD7886824D3}" dt="2026-01-12T15:06:26.801" v="1273" actId="1076"/>
          <ac:picMkLst>
            <pc:docMk/>
            <pc:sldMk cId="1875019686" sldId="283"/>
            <ac:picMk id="20" creationId="{F1A4CDCC-4F5E-B77E-3779-1DE13631B20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AC91D-ACD4-46AE-A6C7-7881C86B6D9C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8E7EE-72D5-45D0-A313-A49DC5A3F8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854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DAaaS Group: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DAaaS group develops and runs Ada (called </a:t>
            </a:r>
            <a:r>
              <a:rPr lang="en-US" dirty="0" err="1"/>
              <a:t>IDAaaS</a:t>
            </a:r>
            <a:r>
              <a:rPr lang="en-US" dirty="0"/>
              <a:t> when used by ISIS).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For more information about Platforms &amp; Services in STFC Scientific Computing, see Tom Dack’s talk in the session five introduction.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Ada Lovelace Centre funds the staff effort to develop and support Ada for STFC Facilities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Ada – Simple access to: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Interactive workflows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Remote desktop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Web based software (</a:t>
            </a:r>
            <a:r>
              <a:rPr lang="en-US" dirty="0" err="1"/>
              <a:t>Jupyter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VMs preconfigured with required software and data access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egular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219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(Hardware related to Ada/</a:t>
            </a:r>
            <a:r>
              <a:rPr lang="en-US" dirty="0" err="1"/>
              <a:t>IDAaaS</a:t>
            </a:r>
            <a:r>
              <a:rPr lang="en-US" dirty="0"/>
              <a:t>)</a:t>
            </a:r>
          </a:p>
          <a:p>
            <a:r>
              <a:rPr lang="en-US" dirty="0"/>
              <a:t>ISIS – a large portion of their hardware last year came from IRIS, the rest they funded directly</a:t>
            </a:r>
          </a:p>
          <a:p>
            <a:r>
              <a:rPr lang="en-US" dirty="0"/>
              <a:t>CLF – all the hardware we provide access to for CLF comes from IRIS funding</a:t>
            </a:r>
          </a:p>
          <a:p>
            <a:r>
              <a:rPr lang="en-US" dirty="0"/>
              <a:t>Diamond – we’re in a prototyping phase and only use a small part of their IRIS funded hardware</a:t>
            </a:r>
          </a:p>
          <a:p>
            <a:r>
              <a:rPr lang="en-US" dirty="0" err="1"/>
              <a:t>SciML</a:t>
            </a:r>
            <a:r>
              <a:rPr lang="en-US" dirty="0"/>
              <a:t> – AI for Science Theme is using a different Ada interface to the others, and we’re looking to consolidate that into a single platform</a:t>
            </a:r>
          </a:p>
          <a:p>
            <a:endParaRPr lang="en-US" dirty="0"/>
          </a:p>
          <a:p>
            <a:r>
              <a:rPr lang="en-US" dirty="0"/>
              <a:t>IRIS hardware: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RAL Cloud – VMs which contain our platform and users’ Workspaces.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Ceph (mostly the Deneb cluster) – home directories and experiment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Tape – We back up raw experiment data from CLF to tape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Timeline: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went into production in 2019 with just a few ISIS instruments supported, a few users and VMs (prior to IRIS funding).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Over the years we expanded to support all ISIS instruments (except </a:t>
            </a:r>
            <a:r>
              <a:rPr lang="en-US" dirty="0" err="1"/>
              <a:t>ChipIR</a:t>
            </a:r>
            <a:r>
              <a:rPr lang="en-US" dirty="0"/>
              <a:t>), CLF, developed a training platform, and started working with </a:t>
            </a:r>
            <a:r>
              <a:rPr lang="en-US" dirty="0" err="1"/>
              <a:t>ePSIC</a:t>
            </a:r>
            <a:r>
              <a:rPr lang="en-US" dirty="0"/>
              <a:t> in Diamond.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Now over 1500 different people have used the platform in the last year, and over 3000 since 2021.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This growth was made possible or at least much easier due to support and funding from IRIS.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19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AE69-592D-6D48-8D37-1AF709B04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E34F9-FD31-954C-90A9-25364BF3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81E6B-7D41-F84E-B286-61EBCE05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29A8-E8C2-784C-9495-F0D437E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039A4-CB11-B346-94E7-20D66FC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83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39B2-85B2-8A4B-8008-EE871C7A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A1684-4147-4E4A-BE1D-647E280F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061D-97DA-5D45-A717-D8A7EEF0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C7700-26C6-804B-9BEF-4E4886CE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D442D-6AED-C347-A737-1092964E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2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360F0-A2C2-BC4E-AC8F-28FB5C10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444D-2CB3-C84E-AFAB-6E3667305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CC5E-1493-D445-AD8B-A3A5697A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6B37B-4148-1847-B7D0-E506A8B4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48933-1B9F-6140-A9E4-6AC0E5BF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79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6529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2958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22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F2C8-66D4-EF4A-AAFD-01BC50FA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9361-0DDC-EE4E-A740-F93892B3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9F65C-3FCD-8B46-A28D-257FA8F2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8163C-7F3C-9B44-A028-C4886506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7796D-644C-B740-8C2E-356ECAB6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5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CB58-4758-1C42-8DAA-2AAA3F98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7D025-4B39-8D45-811F-5B1E30D5E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83CA-90A4-5E49-AA2C-3DCED63A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DED1-CD68-AC4C-ABC6-F8EEE292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3341-F52D-D14B-A417-6C66E5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28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51C6-2D17-C14E-8DC1-418227C6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1E-6CBD-2747-86C9-A91E120F5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79C1-F68E-7E4B-B565-93EC951F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866C6-99FF-2F4A-936E-613FC9DB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DB7C-BDCE-D146-9584-809FFC25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1283-F062-2E4B-8DD8-A11DB531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1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D01-DE9B-A849-A35D-9F761E7A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3394-3DB5-5A4C-965B-35CC3D1F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87B7-015A-EE48-9BA2-392DACDC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97E02-FB0B-A048-9274-06CF17436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CF4DD-E248-C543-910E-BAFFB1883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73B90-35AD-3E43-B0CA-8BA2F2B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709E-0F2B-524A-BB14-376202A2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CED43-5180-C24B-8196-24914383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43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4D60-AC0C-044F-8925-BE12978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422E-D871-AC4C-A0FF-BA9111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61A44-CE7E-2E47-A2C7-EFD19C4D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8DBD8-7206-5A45-8701-1C5BFDD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5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31B14-AAAA-D746-8A4F-C3E1BB0A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D6A3-2EE2-B640-B0F3-7408BA95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F3B5-8136-464C-B9CE-C289E9F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9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D96A-43E5-A645-B273-977F074E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250C-BB32-7348-BE3C-383B51A8F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8973E-998F-6D41-9801-A3099129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5CC00-44DF-1E48-95F7-E532F4C6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4893D-3FFC-6749-AD92-18B78F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AAD-3463-B142-AEB9-CFB5F3D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4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AEEA-03B0-C845-83C2-A99DE7CF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0810E-8148-AB45-8D0B-5492633BC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66B3-4F01-3148-9B21-03E05C59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0305A-EC70-204D-A203-97127CF6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F6F2-688B-AC47-8BE3-B3918FD0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E4F3-8FAC-C647-B187-2C76584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08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4EB6-27EE-0E47-84EB-753C79CA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E029-EB58-6B41-8EAC-704F548C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4E693-13CD-E14F-A36D-9E3FC3ABC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68BC-1AD8-B640-8B1E-602BF3073AF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4B2D-1B08-DB46-ACAA-271FBB73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DCA95-5F3D-D940-BE0E-5DFB11030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8177F7-A449-9A4A-A435-C2D7910F8B49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93600" y="5760000"/>
            <a:ext cx="2352675" cy="101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4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ada.stfc.ac.uk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8DC7F5-099C-FD4D-905A-DC79A38901EC}"/>
              </a:ext>
            </a:extLst>
          </p:cNvPr>
          <p:cNvSpPr/>
          <p:nvPr/>
        </p:nvSpPr>
        <p:spPr>
          <a:xfrm>
            <a:off x="420797" y="1393952"/>
            <a:ext cx="51784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DAaaS Group (Data Analysis as a Service)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Provides Ada (called </a:t>
            </a:r>
            <a:r>
              <a:rPr lang="en-GB" dirty="0" err="1"/>
              <a:t>IDAaaS</a:t>
            </a:r>
            <a:r>
              <a:rPr lang="en-GB" dirty="0"/>
              <a:t> for ISIS)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3"/>
              </a:rPr>
              <a:t>https://ada.stfc.ac.uk/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Part of Platforms &amp; Services in STFC Scientific Computing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Funded by the Ada Lovelace Centre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Ada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Interactive remote desktop sessions and notebooks for data analysis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Brings together data, software and compute resources for a variety of scientific workflows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Primary focus on STFC Facilities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Training interface enables interactive sessions, removes setup time on the day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6262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67786B-8CF6-7140-A9BE-F2F0A0F1F7F0}"/>
              </a:ext>
            </a:extLst>
          </p:cNvPr>
          <p:cNvSpPr txBox="1"/>
          <p:nvPr/>
        </p:nvSpPr>
        <p:spPr>
          <a:xfrm>
            <a:off x="403340" y="345182"/>
            <a:ext cx="7094739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/>
            <a:r>
              <a:rPr lang="en-GB" sz="4400" dirty="0"/>
              <a:t>DAaaS - Ada</a:t>
            </a:r>
            <a:endParaRPr kumimoji="0" lang="en-US" sz="4400" b="1" i="0" u="none" strike="noStrike" kern="1200" cap="none" spc="-150" normalizeH="0" baseline="0" noProof="0" dirty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Picture 2" descr="ALC Logo">
            <a:extLst>
              <a:ext uri="{FF2B5EF4-FFF2-40B4-BE49-F238E27FC236}">
                <a16:creationId xmlns:a16="http://schemas.microsoft.com/office/drawing/2014/main" id="{6AE849DD-C37E-C164-687F-CAA537234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364" y="5844068"/>
            <a:ext cx="2084539" cy="79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ris">
            <a:extLst>
              <a:ext uri="{FF2B5EF4-FFF2-40B4-BE49-F238E27FC236}">
                <a16:creationId xmlns:a16="http://schemas.microsoft.com/office/drawing/2014/main" id="{DF129B2B-1B07-048D-20CA-611F698DC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87" y="5859972"/>
            <a:ext cx="1472348" cy="79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A62664F-3BD5-B31D-565A-BB8D01342A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89265" y="345182"/>
            <a:ext cx="4157133" cy="22468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3AF0FBF-AF74-402F-9887-31E569B40C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2733" y="2575111"/>
            <a:ext cx="4072467" cy="20126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1E4C4A9-E4D5-806B-14DB-774051E7D6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37384" y="4494367"/>
            <a:ext cx="3814362" cy="227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68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E67786B-8CF6-7140-A9BE-F2F0A0F1F7F0}"/>
              </a:ext>
            </a:extLst>
          </p:cNvPr>
          <p:cNvSpPr txBox="1"/>
          <p:nvPr/>
        </p:nvSpPr>
        <p:spPr>
          <a:xfrm>
            <a:off x="403341" y="345182"/>
            <a:ext cx="6356456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4400" dirty="0"/>
              <a:t>DAaaS - Ada</a:t>
            </a:r>
            <a:endParaRPr lang="en-US" sz="4400" b="1" spc="-150" dirty="0">
              <a:solidFill>
                <a:srgbClr val="2E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LC Logo">
            <a:extLst>
              <a:ext uri="{FF2B5EF4-FFF2-40B4-BE49-F238E27FC236}">
                <a16:creationId xmlns:a16="http://schemas.microsoft.com/office/drawing/2014/main" id="{A1795AAF-C47C-578F-526F-F4FC4D3C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364" y="5844068"/>
            <a:ext cx="2084539" cy="79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iris">
            <a:extLst>
              <a:ext uri="{FF2B5EF4-FFF2-40B4-BE49-F238E27FC236}">
                <a16:creationId xmlns:a16="http://schemas.microsoft.com/office/drawing/2014/main" id="{79E16680-5C48-837E-8A9B-C72E74712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87" y="5859972"/>
            <a:ext cx="1472348" cy="79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8FC5C33-3C87-156D-65AF-6B9ED53CF7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9602" y="3403596"/>
            <a:ext cx="4223443" cy="224573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08DC7F5-099C-FD4D-905A-DC79A38901EC}"/>
              </a:ext>
            </a:extLst>
          </p:cNvPr>
          <p:cNvSpPr/>
          <p:nvPr/>
        </p:nvSpPr>
        <p:spPr>
          <a:xfrm>
            <a:off x="420797" y="1393952"/>
            <a:ext cx="46044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provides access to IRIS hardware for these science cases: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CLF-Other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Diamond (a small portion so far)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SciML</a:t>
            </a:r>
            <a:endParaRPr lang="en-GB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IRIS hardware used through Ada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RAL Cloud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Ceph (Deneb, Echo)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56EB992-76C2-BAE1-1534-4B6CCF0B7A7C}"/>
              </a:ext>
            </a:extLst>
          </p:cNvPr>
          <p:cNvSpPr/>
          <p:nvPr/>
        </p:nvSpPr>
        <p:spPr>
          <a:xfrm>
            <a:off x="7509259" y="729902"/>
            <a:ext cx="460441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DAaaS goes into production for two groups in ISIS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“over 30 VMs in concurrent use”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 unique users over the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the rest of the ISIS instruments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2021/2022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platform deployed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</a:t>
            </a:r>
            <a:r>
              <a:rPr lang="en-GB" dirty="0" err="1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ePSIC</a:t>
            </a: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group in Diamond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2025/2026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Concurrent connections to VMs up to ~200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1500 unique users over the year</a:t>
            </a:r>
          </a:p>
        </p:txBody>
      </p:sp>
      <p:pic>
        <p:nvPicPr>
          <p:cNvPr id="20" name="Content Placeholder 7">
            <a:extLst>
              <a:ext uri="{FF2B5EF4-FFF2-40B4-BE49-F238E27FC236}">
                <a16:creationId xmlns:a16="http://schemas.microsoft.com/office/drawing/2014/main" id="{F1A4CDCC-4F5E-B77E-3779-1DE13631B2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1087" y="971695"/>
            <a:ext cx="2811958" cy="207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019686"/>
      </p:ext>
    </p:extLst>
  </p:cSld>
  <p:clrMapOvr>
    <a:masterClrMapping/>
  </p:clrMapOvr>
</p:sld>
</file>

<file path=ppt/theme/theme1.xml><?xml version="1.0" encoding="utf-8"?>
<a:theme xmlns:a="http://schemas.openxmlformats.org/drawingml/2006/main" name="Font and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491</Words>
  <Application>Microsoft Office PowerPoint</Application>
  <PresentationFormat>Widescreen</PresentationFormat>
  <Paragraphs>64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Arial Regular</vt:lpstr>
      <vt:lpstr>Wingdings</vt:lpstr>
      <vt:lpstr>Font and logo master</vt:lpstr>
      <vt:lpstr>PowerPoint Presentation</vt:lpstr>
      <vt:lpstr>PowerPoint Presentation</vt:lpstr>
    </vt:vector>
  </TitlesOfParts>
  <Company>Science and Technology Facilities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Spencer, Jeremy (STFC,RAL,SC)</dc:creator>
  <cp:lastModifiedBy>Spencer, Jeremy (STFC,RAL,SC)</cp:lastModifiedBy>
  <cp:revision>1</cp:revision>
  <dcterms:created xsi:type="dcterms:W3CDTF">2026-01-12T09:16:10Z</dcterms:created>
  <dcterms:modified xsi:type="dcterms:W3CDTF">2026-01-12T15:39:50Z</dcterms:modified>
</cp:coreProperties>
</file>