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mers, Martin (STFC,RAL,SC)" userId="cb515c47-b4a1-43a8-a7a7-7d734d762cf4" providerId="ADAL" clId="{C4DECAB2-FCEE-4943-99CD-97F17E65451E}"/>
    <pc:docChg chg="custSel addSld delSld modSld">
      <pc:chgData name="Summers, Martin (STFC,RAL,SC)" userId="cb515c47-b4a1-43a8-a7a7-7d734d762cf4" providerId="ADAL" clId="{C4DECAB2-FCEE-4943-99CD-97F17E65451E}" dt="2026-01-13T09:57:26.865" v="1622" actId="2696"/>
      <pc:docMkLst>
        <pc:docMk/>
      </pc:docMkLst>
      <pc:sldChg chg="addSp delSp modSp del mod">
        <pc:chgData name="Summers, Martin (STFC,RAL,SC)" userId="cb515c47-b4a1-43a8-a7a7-7d734d762cf4" providerId="ADAL" clId="{C4DECAB2-FCEE-4943-99CD-97F17E65451E}" dt="2026-01-13T09:57:26.865" v="1622" actId="2696"/>
        <pc:sldMkLst>
          <pc:docMk/>
          <pc:sldMk cId="2548772687" sldId="256"/>
        </pc:sldMkLst>
      </pc:sldChg>
      <pc:sldChg chg="addSp delSp modSp add mod">
        <pc:chgData name="Summers, Martin (STFC,RAL,SC)" userId="cb515c47-b4a1-43a8-a7a7-7d734d762cf4" providerId="ADAL" clId="{C4DECAB2-FCEE-4943-99CD-97F17E65451E}" dt="2026-01-09T14:48:02.993" v="1621" actId="167"/>
        <pc:sldMkLst>
          <pc:docMk/>
          <pc:sldMk cId="4229040366" sldId="257"/>
        </pc:sldMkLst>
        <pc:spChg chg="mod">
          <ac:chgData name="Summers, Martin (STFC,RAL,SC)" userId="cb515c47-b4a1-43a8-a7a7-7d734d762cf4" providerId="ADAL" clId="{C4DECAB2-FCEE-4943-99CD-97F17E65451E}" dt="2026-01-09T14:44:46.351" v="1596" actId="14100"/>
          <ac:spMkLst>
            <pc:docMk/>
            <pc:sldMk cId="4229040366" sldId="257"/>
            <ac:spMk id="5" creationId="{CC611AC9-89BE-74B7-90CA-9582383F76F1}"/>
          </ac:spMkLst>
        </pc:spChg>
        <pc:spChg chg="mod">
          <ac:chgData name="Summers, Martin (STFC,RAL,SC)" userId="cb515c47-b4a1-43a8-a7a7-7d734d762cf4" providerId="ADAL" clId="{C4DECAB2-FCEE-4943-99CD-97F17E65451E}" dt="2026-01-09T14:45:02.878" v="1599" actId="1076"/>
          <ac:spMkLst>
            <pc:docMk/>
            <pc:sldMk cId="4229040366" sldId="257"/>
            <ac:spMk id="6" creationId="{3E03676B-1BA2-0D31-021F-DA8D104736E6}"/>
          </ac:spMkLst>
        </pc:spChg>
        <pc:spChg chg="mod">
          <ac:chgData name="Summers, Martin (STFC,RAL,SC)" userId="cb515c47-b4a1-43a8-a7a7-7d734d762cf4" providerId="ADAL" clId="{C4DECAB2-FCEE-4943-99CD-97F17E65451E}" dt="2026-01-09T14:34:07.395" v="1545" actId="113"/>
          <ac:spMkLst>
            <pc:docMk/>
            <pc:sldMk cId="4229040366" sldId="257"/>
            <ac:spMk id="7" creationId="{D34C5443-CFAB-FD05-E916-74D8DA03C68E}"/>
          </ac:spMkLst>
        </pc:spChg>
        <pc:spChg chg="mod">
          <ac:chgData name="Summers, Martin (STFC,RAL,SC)" userId="cb515c47-b4a1-43a8-a7a7-7d734d762cf4" providerId="ADAL" clId="{C4DECAB2-FCEE-4943-99CD-97F17E65451E}" dt="2026-01-09T14:34:11.567" v="1546" actId="113"/>
          <ac:spMkLst>
            <pc:docMk/>
            <pc:sldMk cId="4229040366" sldId="257"/>
            <ac:spMk id="8" creationId="{C3972422-6D3F-5B8C-4901-3056E4AF6FA3}"/>
          </ac:spMkLst>
        </pc:spChg>
        <pc:spChg chg="mod">
          <ac:chgData name="Summers, Martin (STFC,RAL,SC)" userId="cb515c47-b4a1-43a8-a7a7-7d734d762cf4" providerId="ADAL" clId="{C4DECAB2-FCEE-4943-99CD-97F17E65451E}" dt="2026-01-09T14:30:58.900" v="1534" actId="1076"/>
          <ac:spMkLst>
            <pc:docMk/>
            <pc:sldMk cId="4229040366" sldId="257"/>
            <ac:spMk id="11" creationId="{358313D7-2220-32BF-40DE-348A3A76D557}"/>
          </ac:spMkLst>
        </pc:spChg>
        <pc:spChg chg="mod">
          <ac:chgData name="Summers, Martin (STFC,RAL,SC)" userId="cb515c47-b4a1-43a8-a7a7-7d734d762cf4" providerId="ADAL" clId="{C4DECAB2-FCEE-4943-99CD-97F17E65451E}" dt="2026-01-09T14:31:18.006" v="1536" actId="1076"/>
          <ac:spMkLst>
            <pc:docMk/>
            <pc:sldMk cId="4229040366" sldId="257"/>
            <ac:spMk id="18" creationId="{C33FADEB-6B01-DD71-DAF4-5491246DDDA2}"/>
          </ac:spMkLst>
        </pc:spChg>
        <pc:spChg chg="mod">
          <ac:chgData name="Summers, Martin (STFC,RAL,SC)" userId="cb515c47-b4a1-43a8-a7a7-7d734d762cf4" providerId="ADAL" clId="{C4DECAB2-FCEE-4943-99CD-97F17E65451E}" dt="2026-01-09T14:31:37.462" v="1538" actId="1076"/>
          <ac:spMkLst>
            <pc:docMk/>
            <pc:sldMk cId="4229040366" sldId="257"/>
            <ac:spMk id="20" creationId="{7088A5A6-6A39-9CAC-E7A0-C9089031ECCA}"/>
          </ac:spMkLst>
        </pc:spChg>
        <pc:spChg chg="mod">
          <ac:chgData name="Summers, Martin (STFC,RAL,SC)" userId="cb515c47-b4a1-43a8-a7a7-7d734d762cf4" providerId="ADAL" clId="{C4DECAB2-FCEE-4943-99CD-97F17E65451E}" dt="2026-01-09T14:31:40.149" v="1539" actId="1076"/>
          <ac:spMkLst>
            <pc:docMk/>
            <pc:sldMk cId="4229040366" sldId="257"/>
            <ac:spMk id="21" creationId="{D0646122-3D6E-B4E6-C019-B9B5DA372EF7}"/>
          </ac:spMkLst>
        </pc:spChg>
        <pc:spChg chg="mod">
          <ac:chgData name="Summers, Martin (STFC,RAL,SC)" userId="cb515c47-b4a1-43a8-a7a7-7d734d762cf4" providerId="ADAL" clId="{C4DECAB2-FCEE-4943-99CD-97F17E65451E}" dt="2026-01-09T14:46:59.791" v="1611" actId="1076"/>
          <ac:spMkLst>
            <pc:docMk/>
            <pc:sldMk cId="4229040366" sldId="257"/>
            <ac:spMk id="22" creationId="{8741B0EC-7056-994D-B201-D49A7D2311D2}"/>
          </ac:spMkLst>
        </pc:spChg>
        <pc:spChg chg="mod">
          <ac:chgData name="Summers, Martin (STFC,RAL,SC)" userId="cb515c47-b4a1-43a8-a7a7-7d734d762cf4" providerId="ADAL" clId="{C4DECAB2-FCEE-4943-99CD-97F17E65451E}" dt="2026-01-09T14:41:48.527" v="1577" actId="207"/>
          <ac:spMkLst>
            <pc:docMk/>
            <pc:sldMk cId="4229040366" sldId="257"/>
            <ac:spMk id="23" creationId="{A51E79A4-4EAF-EDF3-37BF-74852CCBCFD2}"/>
          </ac:spMkLst>
        </pc:spChg>
        <pc:spChg chg="mod">
          <ac:chgData name="Summers, Martin (STFC,RAL,SC)" userId="cb515c47-b4a1-43a8-a7a7-7d734d762cf4" providerId="ADAL" clId="{C4DECAB2-FCEE-4943-99CD-97F17E65451E}" dt="2026-01-09T14:34:17.789" v="1547" actId="1076"/>
          <ac:spMkLst>
            <pc:docMk/>
            <pc:sldMk cId="4229040366" sldId="257"/>
            <ac:spMk id="24" creationId="{D6CF4DF8-9E96-171C-E256-8914EA4006E1}"/>
          </ac:spMkLst>
        </pc:spChg>
        <pc:spChg chg="add mod ord">
          <ac:chgData name="Summers, Martin (STFC,RAL,SC)" userId="cb515c47-b4a1-43a8-a7a7-7d734d762cf4" providerId="ADAL" clId="{C4DECAB2-FCEE-4943-99CD-97F17E65451E}" dt="2026-01-09T14:39:48.497" v="1570" actId="167"/>
          <ac:spMkLst>
            <pc:docMk/>
            <pc:sldMk cId="4229040366" sldId="257"/>
            <ac:spMk id="25" creationId="{F5430B2F-A210-A43C-24F6-B09DAA4F510B}"/>
          </ac:spMkLst>
        </pc:spChg>
        <pc:spChg chg="add mod ord">
          <ac:chgData name="Summers, Martin (STFC,RAL,SC)" userId="cb515c47-b4a1-43a8-a7a7-7d734d762cf4" providerId="ADAL" clId="{C4DECAB2-FCEE-4943-99CD-97F17E65451E}" dt="2026-01-09T14:44:08.639" v="1589" actId="167"/>
          <ac:spMkLst>
            <pc:docMk/>
            <pc:sldMk cId="4229040366" sldId="257"/>
            <ac:spMk id="26" creationId="{0952F297-E2ED-4BA2-5E4F-714490221D88}"/>
          </ac:spMkLst>
        </pc:spChg>
        <pc:spChg chg="add mod ord">
          <ac:chgData name="Summers, Martin (STFC,RAL,SC)" userId="cb515c47-b4a1-43a8-a7a7-7d734d762cf4" providerId="ADAL" clId="{C4DECAB2-FCEE-4943-99CD-97F17E65451E}" dt="2026-01-09T14:40:14.920" v="1572" actId="167"/>
          <ac:spMkLst>
            <pc:docMk/>
            <pc:sldMk cId="4229040366" sldId="257"/>
            <ac:spMk id="27" creationId="{18F6C726-D15F-5EC9-7B7D-F153FE6D31C8}"/>
          </ac:spMkLst>
        </pc:spChg>
        <pc:spChg chg="add mod ord">
          <ac:chgData name="Summers, Martin (STFC,RAL,SC)" userId="cb515c47-b4a1-43a8-a7a7-7d734d762cf4" providerId="ADAL" clId="{C4DECAB2-FCEE-4943-99CD-97F17E65451E}" dt="2026-01-09T14:42:24.401" v="1579" actId="167"/>
          <ac:spMkLst>
            <pc:docMk/>
            <pc:sldMk cId="4229040366" sldId="257"/>
            <ac:spMk id="28" creationId="{8180BF59-EEBE-1782-BC2D-C8CF5295302E}"/>
          </ac:spMkLst>
        </pc:spChg>
        <pc:spChg chg="add mod ord">
          <ac:chgData name="Summers, Martin (STFC,RAL,SC)" userId="cb515c47-b4a1-43a8-a7a7-7d734d762cf4" providerId="ADAL" clId="{C4DECAB2-FCEE-4943-99CD-97F17E65451E}" dt="2026-01-09T14:40:42.206" v="1574" actId="167"/>
          <ac:spMkLst>
            <pc:docMk/>
            <pc:sldMk cId="4229040366" sldId="257"/>
            <ac:spMk id="29" creationId="{5E41344D-EB23-F64A-C159-81E03C3BAAC8}"/>
          </ac:spMkLst>
        </pc:spChg>
        <pc:spChg chg="add mod ord">
          <ac:chgData name="Summers, Martin (STFC,RAL,SC)" userId="cb515c47-b4a1-43a8-a7a7-7d734d762cf4" providerId="ADAL" clId="{C4DECAB2-FCEE-4943-99CD-97F17E65451E}" dt="2026-01-09T14:40:56.769" v="1576" actId="167"/>
          <ac:spMkLst>
            <pc:docMk/>
            <pc:sldMk cId="4229040366" sldId="257"/>
            <ac:spMk id="30" creationId="{D47C87CA-9C5B-600E-CEBD-D4D3FB10E2B7}"/>
          </ac:spMkLst>
        </pc:spChg>
        <pc:spChg chg="add mod ord">
          <ac:chgData name="Summers, Martin (STFC,RAL,SC)" userId="cb515c47-b4a1-43a8-a7a7-7d734d762cf4" providerId="ADAL" clId="{C4DECAB2-FCEE-4943-99CD-97F17E65451E}" dt="2026-01-09T14:43:34.091" v="1585" actId="167"/>
          <ac:spMkLst>
            <pc:docMk/>
            <pc:sldMk cId="4229040366" sldId="257"/>
            <ac:spMk id="31" creationId="{60F9F605-8B20-DEF5-640F-996359ACBF93}"/>
          </ac:spMkLst>
        </pc:spChg>
        <pc:spChg chg="add mod ord">
          <ac:chgData name="Summers, Martin (STFC,RAL,SC)" userId="cb515c47-b4a1-43a8-a7a7-7d734d762cf4" providerId="ADAL" clId="{C4DECAB2-FCEE-4943-99CD-97F17E65451E}" dt="2026-01-09T14:43:05.633" v="1583" actId="167"/>
          <ac:spMkLst>
            <pc:docMk/>
            <pc:sldMk cId="4229040366" sldId="257"/>
            <ac:spMk id="32" creationId="{0438A703-36F9-6D63-3D06-BA985DA5CD74}"/>
          </ac:spMkLst>
        </pc:spChg>
        <pc:spChg chg="add mod ord">
          <ac:chgData name="Summers, Martin (STFC,RAL,SC)" userId="cb515c47-b4a1-43a8-a7a7-7d734d762cf4" providerId="ADAL" clId="{C4DECAB2-FCEE-4943-99CD-97F17E65451E}" dt="2026-01-09T14:42:52.094" v="1581" actId="167"/>
          <ac:spMkLst>
            <pc:docMk/>
            <pc:sldMk cId="4229040366" sldId="257"/>
            <ac:spMk id="33" creationId="{E1697EA9-310A-D7EB-1CD1-0BB20CF7047F}"/>
          </ac:spMkLst>
        </pc:spChg>
        <pc:spChg chg="add mod ord">
          <ac:chgData name="Summers, Martin (STFC,RAL,SC)" userId="cb515c47-b4a1-43a8-a7a7-7d734d762cf4" providerId="ADAL" clId="{C4DECAB2-FCEE-4943-99CD-97F17E65451E}" dt="2026-01-09T14:43:51.379" v="1587" actId="167"/>
          <ac:spMkLst>
            <pc:docMk/>
            <pc:sldMk cId="4229040366" sldId="257"/>
            <ac:spMk id="34" creationId="{29AF5D6E-B730-DF03-2BB5-0319E591AD0D}"/>
          </ac:spMkLst>
        </pc:spChg>
        <pc:spChg chg="add mod ord">
          <ac:chgData name="Summers, Martin (STFC,RAL,SC)" userId="cb515c47-b4a1-43a8-a7a7-7d734d762cf4" providerId="ADAL" clId="{C4DECAB2-FCEE-4943-99CD-97F17E65451E}" dt="2026-01-09T14:37:16.689" v="1551" actId="207"/>
          <ac:spMkLst>
            <pc:docMk/>
            <pc:sldMk cId="4229040366" sldId="257"/>
            <ac:spMk id="35" creationId="{AC3CB6BA-5551-06F9-6933-3940DE9F5C16}"/>
          </ac:spMkLst>
        </pc:spChg>
        <pc:spChg chg="add mod ord">
          <ac:chgData name="Summers, Martin (STFC,RAL,SC)" userId="cb515c47-b4a1-43a8-a7a7-7d734d762cf4" providerId="ADAL" clId="{C4DECAB2-FCEE-4943-99CD-97F17E65451E}" dt="2026-01-09T14:38:19.517" v="1560" actId="167"/>
          <ac:spMkLst>
            <pc:docMk/>
            <pc:sldMk cId="4229040366" sldId="257"/>
            <ac:spMk id="37" creationId="{E57A24B0-FD09-0958-E932-6DF13ECD18DC}"/>
          </ac:spMkLst>
        </pc:spChg>
        <pc:spChg chg="add mod ord">
          <ac:chgData name="Summers, Martin (STFC,RAL,SC)" userId="cb515c47-b4a1-43a8-a7a7-7d734d762cf4" providerId="ADAL" clId="{C4DECAB2-FCEE-4943-99CD-97F17E65451E}" dt="2026-01-09T14:38:47.549" v="1568" actId="14100"/>
          <ac:spMkLst>
            <pc:docMk/>
            <pc:sldMk cId="4229040366" sldId="257"/>
            <ac:spMk id="38" creationId="{9AF1BC73-8429-4F45-58F6-DC961D0459A7}"/>
          </ac:spMkLst>
        </pc:spChg>
        <pc:spChg chg="add mod ord">
          <ac:chgData name="Summers, Martin (STFC,RAL,SC)" userId="cb515c47-b4a1-43a8-a7a7-7d734d762cf4" providerId="ADAL" clId="{C4DECAB2-FCEE-4943-99CD-97F17E65451E}" dt="2026-01-09T14:44:56.598" v="1598" actId="14100"/>
          <ac:spMkLst>
            <pc:docMk/>
            <pc:sldMk cId="4229040366" sldId="257"/>
            <ac:spMk id="39" creationId="{CFB318CB-0486-12EE-EB83-63F9404B6470}"/>
          </ac:spMkLst>
        </pc:spChg>
        <pc:spChg chg="add mod ord">
          <ac:chgData name="Summers, Martin (STFC,RAL,SC)" userId="cb515c47-b4a1-43a8-a7a7-7d734d762cf4" providerId="ADAL" clId="{C4DECAB2-FCEE-4943-99CD-97F17E65451E}" dt="2026-01-09T14:46:29.810" v="1603" actId="167"/>
          <ac:spMkLst>
            <pc:docMk/>
            <pc:sldMk cId="4229040366" sldId="257"/>
            <ac:spMk id="40" creationId="{651E8DBE-BC09-05DA-3A91-28B3DF880C83}"/>
          </ac:spMkLst>
        </pc:spChg>
        <pc:spChg chg="add mod ord">
          <ac:chgData name="Summers, Martin (STFC,RAL,SC)" userId="cb515c47-b4a1-43a8-a7a7-7d734d762cf4" providerId="ADAL" clId="{C4DECAB2-FCEE-4943-99CD-97F17E65451E}" dt="2026-01-09T14:46:52.287" v="1610" actId="14100"/>
          <ac:spMkLst>
            <pc:docMk/>
            <pc:sldMk cId="4229040366" sldId="257"/>
            <ac:spMk id="41" creationId="{9D69B18E-132D-9FB4-CFA2-80EF201CD98A}"/>
          </ac:spMkLst>
        </pc:spChg>
        <pc:spChg chg="add mod ord">
          <ac:chgData name="Summers, Martin (STFC,RAL,SC)" userId="cb515c47-b4a1-43a8-a7a7-7d734d762cf4" providerId="ADAL" clId="{C4DECAB2-FCEE-4943-99CD-97F17E65451E}" dt="2026-01-09T14:47:16.840" v="1616" actId="167"/>
          <ac:spMkLst>
            <pc:docMk/>
            <pc:sldMk cId="4229040366" sldId="257"/>
            <ac:spMk id="42" creationId="{A9392D2F-AC8E-5B6E-847C-15CDB9378C0E}"/>
          </ac:spMkLst>
        </pc:spChg>
        <pc:spChg chg="add mod ord">
          <ac:chgData name="Summers, Martin (STFC,RAL,SC)" userId="cb515c47-b4a1-43a8-a7a7-7d734d762cf4" providerId="ADAL" clId="{C4DECAB2-FCEE-4943-99CD-97F17E65451E}" dt="2026-01-09T14:47:50.728" v="1620" actId="167"/>
          <ac:spMkLst>
            <pc:docMk/>
            <pc:sldMk cId="4229040366" sldId="257"/>
            <ac:spMk id="43" creationId="{E4C34AE1-50CA-D98C-CE49-00D982006406}"/>
          </ac:spMkLst>
        </pc:spChg>
        <pc:picChg chg="add mod ord">
          <ac:chgData name="Summers, Martin (STFC,RAL,SC)" userId="cb515c47-b4a1-43a8-a7a7-7d734d762cf4" providerId="ADAL" clId="{C4DECAB2-FCEE-4943-99CD-97F17E65451E}" dt="2026-01-09T14:48:02.993" v="1621" actId="167"/>
          <ac:picMkLst>
            <pc:docMk/>
            <pc:sldMk cId="4229040366" sldId="257"/>
            <ac:picMk id="16" creationId="{04F75E7F-F2C5-C2C4-2CFE-1AB7EBD57580}"/>
          </ac:picMkLst>
        </pc:picChg>
        <pc:picChg chg="add mod ord">
          <ac:chgData name="Summers, Martin (STFC,RAL,SC)" userId="cb515c47-b4a1-43a8-a7a7-7d734d762cf4" providerId="ADAL" clId="{C4DECAB2-FCEE-4943-99CD-97F17E65451E}" dt="2026-01-09T14:37:52.362" v="1555" actId="167"/>
          <ac:picMkLst>
            <pc:docMk/>
            <pc:sldMk cId="4229040366" sldId="257"/>
            <ac:picMk id="36" creationId="{7A602D60-D769-5885-A138-C77CD85B56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A5A6-B192-51E3-7DC6-B0F4661BFD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B07212-9F16-3D9B-5423-0C4645F13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AC5A-3090-FB39-46E8-F275A911E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D16A3-30FD-02C6-3803-ACDD808F9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005C7-F4B5-0B80-13B9-31445E36D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99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CDDF1-85AD-16FD-094D-D8F48E309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176D2-EDD5-B855-EB40-E863A7CF3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19FAE-575B-92D6-44F8-9F33838A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DB057-B55C-80B3-923E-7E8FAF692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ABA12-1B6A-3945-C7E1-6EA504C56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20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49384B-8098-CC6E-86E7-8B146AB7C8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7A840A-7466-919F-A8B2-7AD5BAE2E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AEA97-ADBF-F248-60B1-E032C3161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6184F-F0A0-1118-B2A1-A8C1CB65C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ED3BC-59DB-AE94-56E8-63320A16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9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F80A8-57AF-5665-2027-773EFF789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BB9E0-FB42-3683-0A39-AC80D3909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4E1CC-F3E1-FB7C-1850-A96F0DEF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23C2A-B2B3-48D7-401D-416AD0B6E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414E8-682C-C2E5-8F7C-F1BBC884F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85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08385-E4B2-2BD6-F526-39EC13D7D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278EA-C58D-5545-525D-EB08A1B21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C4DEB-521C-EF57-565D-4B1A9E8E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67FD9-EBD7-8B56-C002-1927A8CAD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8C3B4-918F-87BB-1525-D28D32C14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37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4C5D2-E5DB-F5E1-63DC-EA1DE0A8D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515969-C5A4-0EFA-A99C-62AF988259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3919D9-DBA5-59C2-9BF4-A4F6A535C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D1A13-30C6-6179-DC90-9BEA6060C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6BFA54-DA6A-8340-E29C-24FF8D22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F6D84-FD78-DC98-AC65-64199482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034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2756F-EE93-8F0F-BF78-E8A702C1A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6CDD3-C16E-DFF4-B867-8A4D5CA1E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980151-E390-70ED-FD22-E011497AB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1B5EF7-8277-DC96-5E8D-04A434072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D0055B-A553-C031-9FEE-07C70F4D2F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73405D-E00D-D6C5-21B6-4B7BA2A7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9BF4EA-EE94-EF6E-2559-0F6ACED4A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0A7C09-50CA-1E4A-641A-C0FBA8DC6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46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97B4E-C5FE-EC27-AD09-910F4DED3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A23A1C-2FD1-8EE8-8CB4-A3EBB2623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F2F18-DA29-0AF9-60E9-8DC5DE26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91BB90-DC66-7701-D2E8-FBC6765AC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352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8D7609-E32F-ECF1-305F-10DB5839B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5BCFCA-43C4-6DBB-2FC0-8C484C06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69C2E-D391-6A75-A938-1F3184C78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51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6D46-1801-97F1-9774-EB9DFDE26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92EA3-674A-3658-F354-6610B99DC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36D0E-DB64-B9B3-3672-33E4E8B0A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9E1AF7-CC38-A20D-D8EC-B4B4E0358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BB0DEA-8C0F-63E0-868C-DB02D2579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B7F4F3-F0BC-E459-F15C-4B8C1BFCB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65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4BF19-0B6E-01E8-236B-3E8C3FD07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154699-3215-13C1-559A-202BF3421A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803433-B8FF-36CC-9BA5-BCC316A4E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D7A1B4-A573-7D79-487C-1E9D7598E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C696-78D1-1EFA-518D-7D48C0674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CFE0B-BD91-BF43-8102-E4E58CCF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88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D6042-6FDA-C336-AFE7-4A499232F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C67BA-96E3-AE24-165C-0C1F871768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C5913-E0B3-996D-99E5-2CC6DB242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1CD6FF-DC3B-49DD-BB4F-6C0428FD5D7E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215A9-8010-3E8A-D7A2-1B0DAD2C68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D4D57-CEC2-806F-F004-1B4311A99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28BCD7-504E-4D83-B8C7-E95D751796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98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C4147-3EA5-B3AA-A59F-24806A9B0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04F75E7F-F2C5-C2C4-2CFE-1AB7EBD575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412" y="5523906"/>
            <a:ext cx="2514951" cy="1257475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E4C34AE1-50CA-D98C-CE49-00D982006406}"/>
              </a:ext>
            </a:extLst>
          </p:cNvPr>
          <p:cNvSpPr/>
          <p:nvPr/>
        </p:nvSpPr>
        <p:spPr>
          <a:xfrm>
            <a:off x="247423" y="5299552"/>
            <a:ext cx="4063585" cy="50006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Wave 41">
            <a:extLst>
              <a:ext uri="{FF2B5EF4-FFF2-40B4-BE49-F238E27FC236}">
                <a16:creationId xmlns:a16="http://schemas.microsoft.com/office/drawing/2014/main" id="{A9392D2F-AC8E-5B6E-847C-15CDB9378C0E}"/>
              </a:ext>
            </a:extLst>
          </p:cNvPr>
          <p:cNvSpPr/>
          <p:nvPr/>
        </p:nvSpPr>
        <p:spPr>
          <a:xfrm>
            <a:off x="3399893" y="5875563"/>
            <a:ext cx="2372344" cy="1014305"/>
          </a:xfrm>
          <a:prstGeom prst="wav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Wave 40">
            <a:extLst>
              <a:ext uri="{FF2B5EF4-FFF2-40B4-BE49-F238E27FC236}">
                <a16:creationId xmlns:a16="http://schemas.microsoft.com/office/drawing/2014/main" id="{9D69B18E-132D-9FB4-CFA2-80EF201CD98A}"/>
              </a:ext>
            </a:extLst>
          </p:cNvPr>
          <p:cNvSpPr/>
          <p:nvPr/>
        </p:nvSpPr>
        <p:spPr>
          <a:xfrm>
            <a:off x="7464239" y="5063137"/>
            <a:ext cx="3584636" cy="1794863"/>
          </a:xfrm>
          <a:prstGeom prst="wav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Wave 39">
            <a:extLst>
              <a:ext uri="{FF2B5EF4-FFF2-40B4-BE49-F238E27FC236}">
                <a16:creationId xmlns:a16="http://schemas.microsoft.com/office/drawing/2014/main" id="{651E8DBE-BC09-05DA-3A91-28B3DF880C83}"/>
              </a:ext>
            </a:extLst>
          </p:cNvPr>
          <p:cNvSpPr/>
          <p:nvPr/>
        </p:nvSpPr>
        <p:spPr>
          <a:xfrm>
            <a:off x="4697123" y="5097284"/>
            <a:ext cx="2286087" cy="1014305"/>
          </a:xfrm>
          <a:prstGeom prst="wav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FB318CB-0486-12EE-EB83-63F9404B6470}"/>
              </a:ext>
            </a:extLst>
          </p:cNvPr>
          <p:cNvSpPr/>
          <p:nvPr/>
        </p:nvSpPr>
        <p:spPr>
          <a:xfrm>
            <a:off x="247423" y="2665158"/>
            <a:ext cx="2414940" cy="7638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loud 25">
            <a:extLst>
              <a:ext uri="{FF2B5EF4-FFF2-40B4-BE49-F238E27FC236}">
                <a16:creationId xmlns:a16="http://schemas.microsoft.com/office/drawing/2014/main" id="{0952F297-E2ED-4BA2-5E4F-714490221D88}"/>
              </a:ext>
            </a:extLst>
          </p:cNvPr>
          <p:cNvSpPr/>
          <p:nvPr/>
        </p:nvSpPr>
        <p:spPr>
          <a:xfrm>
            <a:off x="595311" y="3647480"/>
            <a:ext cx="1690709" cy="1290174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29AF5D6E-B730-DF03-2BB5-0319E591AD0D}"/>
              </a:ext>
            </a:extLst>
          </p:cNvPr>
          <p:cNvSpPr/>
          <p:nvPr/>
        </p:nvSpPr>
        <p:spPr>
          <a:xfrm>
            <a:off x="2317023" y="4168157"/>
            <a:ext cx="2071727" cy="1131396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Cloud 30">
            <a:extLst>
              <a:ext uri="{FF2B5EF4-FFF2-40B4-BE49-F238E27FC236}">
                <a16:creationId xmlns:a16="http://schemas.microsoft.com/office/drawing/2014/main" id="{60F9F605-8B20-DEF5-640F-996359ACBF93}"/>
              </a:ext>
            </a:extLst>
          </p:cNvPr>
          <p:cNvSpPr/>
          <p:nvPr/>
        </p:nvSpPr>
        <p:spPr>
          <a:xfrm>
            <a:off x="8352128" y="3731504"/>
            <a:ext cx="2590800" cy="133172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Cloud 31">
            <a:extLst>
              <a:ext uri="{FF2B5EF4-FFF2-40B4-BE49-F238E27FC236}">
                <a16:creationId xmlns:a16="http://schemas.microsoft.com/office/drawing/2014/main" id="{0438A703-36F9-6D63-3D06-BA985DA5CD74}"/>
              </a:ext>
            </a:extLst>
          </p:cNvPr>
          <p:cNvSpPr/>
          <p:nvPr/>
        </p:nvSpPr>
        <p:spPr>
          <a:xfrm>
            <a:off x="6334123" y="3999866"/>
            <a:ext cx="1814517" cy="109741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Cloud 32">
            <a:extLst>
              <a:ext uri="{FF2B5EF4-FFF2-40B4-BE49-F238E27FC236}">
                <a16:creationId xmlns:a16="http://schemas.microsoft.com/office/drawing/2014/main" id="{E1697EA9-310A-D7EB-1CD1-0BB20CF7047F}"/>
              </a:ext>
            </a:extLst>
          </p:cNvPr>
          <p:cNvSpPr/>
          <p:nvPr/>
        </p:nvSpPr>
        <p:spPr>
          <a:xfrm>
            <a:off x="4697123" y="3353535"/>
            <a:ext cx="2286087" cy="918655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loud 27">
            <a:extLst>
              <a:ext uri="{FF2B5EF4-FFF2-40B4-BE49-F238E27FC236}">
                <a16:creationId xmlns:a16="http://schemas.microsoft.com/office/drawing/2014/main" id="{8180BF59-EEBE-1782-BC2D-C8CF5295302E}"/>
              </a:ext>
            </a:extLst>
          </p:cNvPr>
          <p:cNvSpPr/>
          <p:nvPr/>
        </p:nvSpPr>
        <p:spPr>
          <a:xfrm>
            <a:off x="2502655" y="3217829"/>
            <a:ext cx="2114505" cy="943689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loud 29">
            <a:extLst>
              <a:ext uri="{FF2B5EF4-FFF2-40B4-BE49-F238E27FC236}">
                <a16:creationId xmlns:a16="http://schemas.microsoft.com/office/drawing/2014/main" id="{D47C87CA-9C5B-600E-CEBD-D4D3FB10E2B7}"/>
              </a:ext>
            </a:extLst>
          </p:cNvPr>
          <p:cNvSpPr/>
          <p:nvPr/>
        </p:nvSpPr>
        <p:spPr>
          <a:xfrm>
            <a:off x="10140448" y="2288026"/>
            <a:ext cx="1816854" cy="1586065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Cloud 28">
            <a:extLst>
              <a:ext uri="{FF2B5EF4-FFF2-40B4-BE49-F238E27FC236}">
                <a16:creationId xmlns:a16="http://schemas.microsoft.com/office/drawing/2014/main" id="{5E41344D-EB23-F64A-C159-81E03C3BAAC8}"/>
              </a:ext>
            </a:extLst>
          </p:cNvPr>
          <p:cNvSpPr/>
          <p:nvPr/>
        </p:nvSpPr>
        <p:spPr>
          <a:xfrm>
            <a:off x="8203281" y="2445942"/>
            <a:ext cx="1669383" cy="1392107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Cloud 26">
            <a:extLst>
              <a:ext uri="{FF2B5EF4-FFF2-40B4-BE49-F238E27FC236}">
                <a16:creationId xmlns:a16="http://schemas.microsoft.com/office/drawing/2014/main" id="{18F6C726-D15F-5EC9-7B7D-F153FE6D31C8}"/>
              </a:ext>
            </a:extLst>
          </p:cNvPr>
          <p:cNvSpPr/>
          <p:nvPr/>
        </p:nvSpPr>
        <p:spPr>
          <a:xfrm>
            <a:off x="5981244" y="2448015"/>
            <a:ext cx="2047792" cy="923330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loud 24">
            <a:extLst>
              <a:ext uri="{FF2B5EF4-FFF2-40B4-BE49-F238E27FC236}">
                <a16:creationId xmlns:a16="http://schemas.microsoft.com/office/drawing/2014/main" id="{F5430B2F-A210-A43C-24F6-B09DAA4F510B}"/>
              </a:ext>
            </a:extLst>
          </p:cNvPr>
          <p:cNvSpPr/>
          <p:nvPr/>
        </p:nvSpPr>
        <p:spPr>
          <a:xfrm>
            <a:off x="3114633" y="2413801"/>
            <a:ext cx="2628900" cy="828758"/>
          </a:xfrm>
          <a:prstGeom prst="cloud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F1BC73-8429-4F45-58F6-DC961D0459A7}"/>
              </a:ext>
            </a:extLst>
          </p:cNvPr>
          <p:cNvSpPr/>
          <p:nvPr/>
        </p:nvSpPr>
        <p:spPr>
          <a:xfrm>
            <a:off x="536337" y="1159290"/>
            <a:ext cx="2263992" cy="7788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57A24B0-FD09-0958-E932-6DF13ECD18DC}"/>
              </a:ext>
            </a:extLst>
          </p:cNvPr>
          <p:cNvSpPr/>
          <p:nvPr/>
        </p:nvSpPr>
        <p:spPr>
          <a:xfrm>
            <a:off x="9013275" y="478915"/>
            <a:ext cx="1669383" cy="1015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7A602D60-D769-5885-A138-C77CD85B56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1251" y="121920"/>
            <a:ext cx="2661899" cy="2182557"/>
          </a:xfrm>
          <a:prstGeom prst="rect">
            <a:avLst/>
          </a:prstGeom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AC3CB6BA-5551-06F9-6933-3940DE9F5C16}"/>
              </a:ext>
            </a:extLst>
          </p:cNvPr>
          <p:cNvSpPr/>
          <p:nvPr/>
        </p:nvSpPr>
        <p:spPr>
          <a:xfrm>
            <a:off x="3114633" y="169932"/>
            <a:ext cx="1847848" cy="21662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185B43-B3F1-4DF9-D90A-75643E11BAC5}"/>
              </a:ext>
            </a:extLst>
          </p:cNvPr>
          <p:cNvSpPr txBox="1"/>
          <p:nvPr/>
        </p:nvSpPr>
        <p:spPr>
          <a:xfrm>
            <a:off x="595311" y="1231731"/>
            <a:ext cx="2276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Key Developments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611AC9-89BE-74B7-90CA-9582383F76F1}"/>
              </a:ext>
            </a:extLst>
          </p:cNvPr>
          <p:cNvSpPr txBox="1"/>
          <p:nvPr/>
        </p:nvSpPr>
        <p:spPr>
          <a:xfrm>
            <a:off x="485134" y="2783767"/>
            <a:ext cx="23713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Notable Milestones / Successes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03676B-1BA2-0D31-021F-DA8D104736E6}"/>
              </a:ext>
            </a:extLst>
          </p:cNvPr>
          <p:cNvSpPr txBox="1"/>
          <p:nvPr/>
        </p:nvSpPr>
        <p:spPr>
          <a:xfrm>
            <a:off x="415326" y="5346574"/>
            <a:ext cx="3895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How IRIS supported the cloud service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4C5443-CFAB-FD05-E916-74D8DA03C68E}"/>
              </a:ext>
            </a:extLst>
          </p:cNvPr>
          <p:cNvSpPr txBox="1"/>
          <p:nvPr/>
        </p:nvSpPr>
        <p:spPr>
          <a:xfrm>
            <a:off x="3139570" y="230759"/>
            <a:ext cx="1847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Growth: </a:t>
            </a:r>
            <a:r>
              <a:rPr lang="en-GB" sz="1200" dirty="0"/>
              <a:t>More “cloud” in terms of:-</a:t>
            </a:r>
          </a:p>
          <a:p>
            <a:r>
              <a:rPr lang="en-GB" sz="1200" dirty="0"/>
              <a:t>Number of VMs</a:t>
            </a:r>
          </a:p>
          <a:p>
            <a:r>
              <a:rPr lang="en-GB" sz="1200" dirty="0"/>
              <a:t>Size of VMs</a:t>
            </a:r>
          </a:p>
          <a:p>
            <a:r>
              <a:rPr lang="en-GB" sz="1200" dirty="0"/>
              <a:t>Number of Projects</a:t>
            </a:r>
          </a:p>
          <a:p>
            <a:r>
              <a:rPr lang="en-GB" sz="1200" dirty="0"/>
              <a:t>Number of users</a:t>
            </a:r>
          </a:p>
          <a:p>
            <a:r>
              <a:rPr lang="en-GB" sz="1200" dirty="0"/>
              <a:t>Size of hardware footprint</a:t>
            </a:r>
          </a:p>
          <a:p>
            <a:r>
              <a:rPr lang="en-GB" sz="1200" dirty="0"/>
              <a:t>Cloud team growth. </a:t>
            </a:r>
          </a:p>
          <a:p>
            <a:r>
              <a:rPr lang="en-GB" sz="1200" dirty="0"/>
              <a:t>Cloud support capability/expertise.</a:t>
            </a:r>
          </a:p>
          <a:p>
            <a:endParaRPr lang="en-GB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72422-6D3F-5B8C-4901-3056E4AF6FA3}"/>
              </a:ext>
            </a:extLst>
          </p:cNvPr>
          <p:cNvSpPr txBox="1"/>
          <p:nvPr/>
        </p:nvSpPr>
        <p:spPr>
          <a:xfrm>
            <a:off x="5954251" y="169932"/>
            <a:ext cx="26289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Capabilities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Integrated fast access to different storage types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VM “</a:t>
            </a:r>
            <a:r>
              <a:rPr lang="en-GB" sz="1200" dirty="0" err="1"/>
              <a:t>flavors</a:t>
            </a:r>
            <a:r>
              <a:rPr lang="en-GB" sz="1200" dirty="0"/>
              <a:t>” that are more performant.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IRIS/IAM auth project user membership integration. 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Cloud integrated Loadbalancers : support for Kubernetes clusters.</a:t>
            </a:r>
          </a:p>
          <a:p>
            <a:pPr marL="171450" indent="-171450">
              <a:buFontTx/>
              <a:buChar char="-"/>
            </a:pPr>
            <a:r>
              <a:rPr lang="en-GB" sz="1200" dirty="0"/>
              <a:t>Expansion of IPv4 internet routable IP addresses. </a:t>
            </a:r>
          </a:p>
          <a:p>
            <a:pPr marL="171450" indent="-171450">
              <a:buFontTx/>
              <a:buChar char="-"/>
            </a:pPr>
            <a:endParaRPr lang="en-GB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838B1B-215A-5700-F583-9B43FBDDE995}"/>
              </a:ext>
            </a:extLst>
          </p:cNvPr>
          <p:cNvSpPr txBox="1"/>
          <p:nvPr/>
        </p:nvSpPr>
        <p:spPr>
          <a:xfrm>
            <a:off x="3324181" y="2612914"/>
            <a:ext cx="2419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Containerization of control plane – (Q3 2023 start – present)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04665F-6F09-E2C3-8958-8BF45277E559}"/>
              </a:ext>
            </a:extLst>
          </p:cNvPr>
          <p:cNvSpPr txBox="1"/>
          <p:nvPr/>
        </p:nvSpPr>
        <p:spPr>
          <a:xfrm>
            <a:off x="2900361" y="3353535"/>
            <a:ext cx="1743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Rolling out Manila Ceph-fs cloud storage to users.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8313D7-2220-32BF-40DE-348A3A76D557}"/>
              </a:ext>
            </a:extLst>
          </p:cNvPr>
          <p:cNvSpPr txBox="1"/>
          <p:nvPr/>
        </p:nvSpPr>
        <p:spPr>
          <a:xfrm>
            <a:off x="6164389" y="2685063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Support service: move to 2 tier support.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F33F4E-146B-7A45-2DFA-983B4DBD8B84}"/>
              </a:ext>
            </a:extLst>
          </p:cNvPr>
          <p:cNvSpPr txBox="1"/>
          <p:nvPr/>
        </p:nvSpPr>
        <p:spPr>
          <a:xfrm>
            <a:off x="6448470" y="427219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IAM Integration for Cloud Project Access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5B6EF4-DE13-D57D-F1E3-90323A3907D4}"/>
              </a:ext>
            </a:extLst>
          </p:cNvPr>
          <p:cNvSpPr txBox="1"/>
          <p:nvPr/>
        </p:nvSpPr>
        <p:spPr>
          <a:xfrm>
            <a:off x="4864895" y="3514883"/>
            <a:ext cx="2162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Automation of </a:t>
            </a:r>
            <a:r>
              <a:rPr lang="en-GB" sz="1200" dirty="0" err="1"/>
              <a:t>Openstack</a:t>
            </a:r>
            <a:r>
              <a:rPr lang="en-GB" sz="1200" dirty="0"/>
              <a:t> Project Creation based on templated options.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5ED4D6-70B3-061C-3235-A59808884402}"/>
              </a:ext>
            </a:extLst>
          </p:cNvPr>
          <p:cNvSpPr txBox="1"/>
          <p:nvPr/>
        </p:nvSpPr>
        <p:spPr>
          <a:xfrm>
            <a:off x="8377239" y="2724150"/>
            <a:ext cx="1495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Introduction of a Development team for development &amp; Operational work (2022)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1C7FBE-1400-8F17-AEB1-15183183C0CC}"/>
              </a:ext>
            </a:extLst>
          </p:cNvPr>
          <p:cNvSpPr txBox="1"/>
          <p:nvPr/>
        </p:nvSpPr>
        <p:spPr>
          <a:xfrm>
            <a:off x="8815390" y="3838049"/>
            <a:ext cx="1924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Interconnection Network change from “old” to new “</a:t>
            </a:r>
            <a:r>
              <a:rPr lang="en-GB" sz="1200" dirty="0" err="1"/>
              <a:t>superspine</a:t>
            </a:r>
            <a:r>
              <a:rPr lang="en-GB" sz="1200" dirty="0"/>
              <a:t>” – enabled utilisation of R26 Building for cloud hosting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7A428B-F595-361A-30A7-EA0D6FABBE86}"/>
              </a:ext>
            </a:extLst>
          </p:cNvPr>
          <p:cNvSpPr txBox="1"/>
          <p:nvPr/>
        </p:nvSpPr>
        <p:spPr>
          <a:xfrm>
            <a:off x="800099" y="3838049"/>
            <a:ext cx="13144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March 2025: we break 3000 VMs </a:t>
            </a:r>
          </a:p>
          <a:p>
            <a:r>
              <a:rPr lang="en-GB" sz="1200" dirty="0"/>
              <a:t>June 2025 – Peak VMs – over 3250.</a:t>
            </a:r>
          </a:p>
          <a:p>
            <a:endParaRPr lang="en-GB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3FADEB-6B01-DD71-DAF4-5491246DDDA2}"/>
              </a:ext>
            </a:extLst>
          </p:cNvPr>
          <p:cNvSpPr txBox="1"/>
          <p:nvPr/>
        </p:nvSpPr>
        <p:spPr>
          <a:xfrm>
            <a:off x="2662363" y="4207941"/>
            <a:ext cx="1600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Since 2021 Cloud has populated an additional 35 racks, (now at 78 racks total)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E4759A-A759-E47B-1143-91F541EBDC0B}"/>
              </a:ext>
            </a:extLst>
          </p:cNvPr>
          <p:cNvSpPr txBox="1"/>
          <p:nvPr/>
        </p:nvSpPr>
        <p:spPr>
          <a:xfrm>
            <a:off x="10363202" y="2603996"/>
            <a:ext cx="1495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Running/hosting of Harbor Service (docker images for Kubernetes containers at STFC)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88A5A6-6A39-9CAC-E7A0-C9089031ECCA}"/>
              </a:ext>
            </a:extLst>
          </p:cNvPr>
          <p:cNvSpPr txBox="1"/>
          <p:nvPr/>
        </p:nvSpPr>
        <p:spPr>
          <a:xfrm>
            <a:off x="4707041" y="5330035"/>
            <a:ext cx="2914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Funding for cloud capital – hardware (servers)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0646122-3D6E-B4E6-C019-B9B5DA372EF7}"/>
              </a:ext>
            </a:extLst>
          </p:cNvPr>
          <p:cNvSpPr txBox="1"/>
          <p:nvPr/>
        </p:nvSpPr>
        <p:spPr>
          <a:xfrm>
            <a:off x="7528247" y="5450033"/>
            <a:ext cx="3019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Providing regular feedback for what type of systems in cloud would be most useful – determines procurement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741B0EC-7056-994D-B201-D49A7D2311D2}"/>
              </a:ext>
            </a:extLst>
          </p:cNvPr>
          <p:cNvSpPr txBox="1"/>
          <p:nvPr/>
        </p:nvSpPr>
        <p:spPr>
          <a:xfrm>
            <a:off x="3352886" y="6121106"/>
            <a:ext cx="24193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Funding other cloud dependent services - Storage</a:t>
            </a:r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51E79A4-4EAF-EDF3-37BF-74852CCBCFD2}"/>
              </a:ext>
            </a:extLst>
          </p:cNvPr>
          <p:cNvSpPr txBox="1"/>
          <p:nvPr/>
        </p:nvSpPr>
        <p:spPr>
          <a:xfrm>
            <a:off x="409575" y="368480"/>
            <a:ext cx="2076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STFC Cloud over last 7 years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CF4DF8-9E96-171C-E256-8914EA4006E1}"/>
              </a:ext>
            </a:extLst>
          </p:cNvPr>
          <p:cNvSpPr txBox="1"/>
          <p:nvPr/>
        </p:nvSpPr>
        <p:spPr>
          <a:xfrm>
            <a:off x="9018878" y="729221"/>
            <a:ext cx="192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Consolidated cloud images for base O/S</a:t>
            </a:r>
          </a:p>
        </p:txBody>
      </p:sp>
    </p:spTree>
    <p:extLst>
      <p:ext uri="{BB962C8B-B14F-4D97-AF65-F5344CB8AC3E}">
        <p14:creationId xmlns:p14="http://schemas.microsoft.com/office/powerpoint/2010/main" val="422904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266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Science and Technology Facilities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Summers, Martin (STFC,RAL,SC)</dc:creator>
  <cp:lastModifiedBy>Summers, Martin (STFC,RAL,SC)</cp:lastModifiedBy>
  <cp:revision>1</cp:revision>
  <dcterms:created xsi:type="dcterms:W3CDTF">2026-01-09T09:49:20Z</dcterms:created>
  <dcterms:modified xsi:type="dcterms:W3CDTF">2026-01-13T09:57:29Z</dcterms:modified>
</cp:coreProperties>
</file>