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432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07277de8d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07277de8d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7277de8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7277de8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b4f17e7b5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b4f17e7b5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b4f17e7b5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b4f17e7b5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4EFF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7450" y="4530176"/>
            <a:ext cx="1826176" cy="47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 title="iris-logo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33600" y="4531725"/>
            <a:ext cx="548700" cy="4784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sbpo.debian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Imperial Cloud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Dan Whitehouse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IRIS Collaboration Meeting January 2026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Predates formation of IRIS but IRIS is now arguably most important user.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different generations of Nova compute nodes.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Originally deployed on an EL distro using RedHat RDO OpenStack packages.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Now running on Debian and using the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https://osbpo.debian.net/</a:t>
            </a:r>
            <a:r>
              <a:rPr lang="en"/>
              <a:t> repos.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deployed the system using our standard git hosted config and puppet.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3.5k physical cores in the “main” part of the cloud which includes IRIS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180TB SSD for volumes / file shares (usable)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Physical Infrastructure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use a 3 node pacemaker cluster to host the various controller vms.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PCIE passthrough for Neutron (network controller).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a 7 node ssd backed ceph cluster for volumes.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more  HDD backed storage (replicated and erasure encoded pools) is on the way courtesy of IRIS. 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550" y="3110175"/>
            <a:ext cx="2809648" cy="117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the Cloud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Supporting diverse users helps grow our resources and skills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Backfill - python OpenStack bindings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DIRAC - Cloud plugin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DAAAS - (Data Analysis) Experience with GPUs / Octavia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Plato - Additional HDD backed storage.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Euclid - Fast SSD backed storage / Manila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projects can also make use of these resources and skills.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Benefits of membership, helping support new science, learning about and working with new technology.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CHEP-Simpl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Macintosh PowerPoint</Application>
  <PresentationFormat>On-screen Show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ICHEP-Simple</vt:lpstr>
      <vt:lpstr>Imperial Cloud</vt:lpstr>
      <vt:lpstr>History</vt:lpstr>
      <vt:lpstr>Physical Infrastructure</vt:lpstr>
      <vt:lpstr>Evolution of the Cloud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Whitehouse, Dan</cp:lastModifiedBy>
  <cp:revision>1</cp:revision>
  <dcterms:modified xsi:type="dcterms:W3CDTF">2026-01-13T15:50:26Z</dcterms:modified>
</cp:coreProperties>
</file>