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866" r:id="rId5"/>
    <p:sldMasterId id="2147483843" r:id="rId6"/>
  </p:sldMasterIdLst>
  <p:notesMasterIdLst>
    <p:notesMasterId r:id="rId21"/>
  </p:notesMasterIdLst>
  <p:handoutMasterIdLst>
    <p:handoutMasterId r:id="rId22"/>
  </p:handoutMasterIdLst>
  <p:sldIdLst>
    <p:sldId id="257" r:id="rId7"/>
    <p:sldId id="331" r:id="rId8"/>
    <p:sldId id="969" r:id="rId9"/>
    <p:sldId id="970" r:id="rId10"/>
    <p:sldId id="971" r:id="rId11"/>
    <p:sldId id="1021" r:id="rId12"/>
    <p:sldId id="965" r:id="rId13"/>
    <p:sldId id="1022" r:id="rId14"/>
    <p:sldId id="978" r:id="rId15"/>
    <p:sldId id="980" r:id="rId16"/>
    <p:sldId id="1024" r:id="rId17"/>
    <p:sldId id="1026" r:id="rId18"/>
    <p:sldId id="1028" r:id="rId19"/>
    <p:sldId id="293" r:id="rId20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tal Tucker" initials="CT" lastIdx="1" clrIdx="0">
    <p:extLst>
      <p:ext uri="{19B8F6BF-5375-455C-9EA6-DF929625EA0E}">
        <p15:presenceInfo xmlns:p15="http://schemas.microsoft.com/office/powerpoint/2012/main" userId="S::ylw375@qmul.ac.uk::68e5e39d-b608-4916-a5b9-03a6b998a0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B862"/>
    <a:srgbClr val="EC008C"/>
    <a:srgbClr val="1C3D74"/>
    <a:srgbClr val="2DB8C5"/>
    <a:srgbClr val="73B82B"/>
    <a:srgbClr val="F18500"/>
    <a:srgbClr val="10746A"/>
    <a:srgbClr val="8D3786"/>
    <a:srgbClr val="CDA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5F8F6-9835-4794-9CFA-7A601DAD6645}" v="334" dt="2025-11-03T21:31:09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3917" autoAdjust="0"/>
  </p:normalViewPr>
  <p:slideViewPr>
    <p:cSldViewPr snapToGrid="0" snapToObjects="1">
      <p:cViewPr varScale="1">
        <p:scale>
          <a:sx n="78" d="100"/>
          <a:sy n="78" d="100"/>
        </p:scale>
        <p:origin x="72" y="216"/>
      </p:cViewPr>
      <p:guideLst>
        <p:guide orient="horz" pos="16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25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is Di Tommaso" userId="9e91bd95-ca2b-452f-ac66-318b830ef770" providerId="ADAL" clId="{61F57A6A-B8E0-4DB4-9A54-7CF867387D89}"/>
    <pc:docChg chg="undo redo custSel addSld delSld modSld sldOrd delSection modSection">
      <pc:chgData name="Devis Di Tommaso" userId="9e91bd95-ca2b-452f-ac66-318b830ef770" providerId="ADAL" clId="{61F57A6A-B8E0-4DB4-9A54-7CF867387D89}" dt="2025-11-03T21:32:35.765" v="1730" actId="20577"/>
      <pc:docMkLst>
        <pc:docMk/>
      </pc:docMkLst>
      <pc:sldChg chg="modSp mod">
        <pc:chgData name="Devis Di Tommaso" userId="9e91bd95-ca2b-452f-ac66-318b830ef770" providerId="ADAL" clId="{61F57A6A-B8E0-4DB4-9A54-7CF867387D89}" dt="2025-11-03T16:02:34.438" v="303" actId="404"/>
        <pc:sldMkLst>
          <pc:docMk/>
          <pc:sldMk cId="2143892285" sldId="257"/>
        </pc:sldMkLst>
        <pc:spChg chg="mod">
          <ac:chgData name="Devis Di Tommaso" userId="9e91bd95-ca2b-452f-ac66-318b830ef770" providerId="ADAL" clId="{61F57A6A-B8E0-4DB4-9A54-7CF867387D89}" dt="2025-11-03T16:02:34.438" v="303" actId="404"/>
          <ac:spMkLst>
            <pc:docMk/>
            <pc:sldMk cId="2143892285" sldId="257"/>
            <ac:spMk id="6" creationId="{00000000-0000-0000-0000-000000000000}"/>
          </ac:spMkLst>
        </pc:spChg>
      </pc:sldChg>
      <pc:sldChg chg="del">
        <pc:chgData name="Devis Di Tommaso" userId="9e91bd95-ca2b-452f-ac66-318b830ef770" providerId="ADAL" clId="{61F57A6A-B8E0-4DB4-9A54-7CF867387D89}" dt="2025-11-03T20:59:51.023" v="1319" actId="47"/>
        <pc:sldMkLst>
          <pc:docMk/>
          <pc:sldMk cId="1404960289" sldId="261"/>
        </pc:sldMkLst>
      </pc:sldChg>
      <pc:sldChg chg="del">
        <pc:chgData name="Devis Di Tommaso" userId="9e91bd95-ca2b-452f-ac66-318b830ef770" providerId="ADAL" clId="{61F57A6A-B8E0-4DB4-9A54-7CF867387D89}" dt="2025-11-03T20:59:51.023" v="1319" actId="47"/>
        <pc:sldMkLst>
          <pc:docMk/>
          <pc:sldMk cId="211695054" sldId="280"/>
        </pc:sldMkLst>
      </pc:sldChg>
      <pc:sldChg chg="ord">
        <pc:chgData name="Devis Di Tommaso" userId="9e91bd95-ca2b-452f-ac66-318b830ef770" providerId="ADAL" clId="{61F57A6A-B8E0-4DB4-9A54-7CF867387D89}" dt="2025-11-03T20:59:54.357" v="1321"/>
        <pc:sldMkLst>
          <pc:docMk/>
          <pc:sldMk cId="2418096579" sldId="293"/>
        </pc:sldMkLst>
      </pc:sldChg>
      <pc:sldChg chg="del">
        <pc:chgData name="Devis Di Tommaso" userId="9e91bd95-ca2b-452f-ac66-318b830ef770" providerId="ADAL" clId="{61F57A6A-B8E0-4DB4-9A54-7CF867387D89}" dt="2025-11-03T18:02:56.929" v="827" actId="47"/>
        <pc:sldMkLst>
          <pc:docMk/>
          <pc:sldMk cId="374006124" sldId="324"/>
        </pc:sldMkLst>
      </pc:sldChg>
      <pc:sldChg chg="del">
        <pc:chgData name="Devis Di Tommaso" userId="9e91bd95-ca2b-452f-ac66-318b830ef770" providerId="ADAL" clId="{61F57A6A-B8E0-4DB4-9A54-7CF867387D89}" dt="2025-11-03T20:59:51.023" v="1319" actId="47"/>
        <pc:sldMkLst>
          <pc:docMk/>
          <pc:sldMk cId="1208754849" sldId="326"/>
        </pc:sldMkLst>
      </pc:sldChg>
      <pc:sldChg chg="modSp add del mod">
        <pc:chgData name="Devis Di Tommaso" userId="9e91bd95-ca2b-452f-ac66-318b830ef770" providerId="ADAL" clId="{61F57A6A-B8E0-4DB4-9A54-7CF867387D89}" dt="2025-11-03T21:10:28.595" v="1440" actId="47"/>
        <pc:sldMkLst>
          <pc:docMk/>
          <pc:sldMk cId="214287663" sldId="329"/>
        </pc:sldMkLst>
        <pc:spChg chg="mod">
          <ac:chgData name="Devis Di Tommaso" userId="9e91bd95-ca2b-452f-ac66-318b830ef770" providerId="ADAL" clId="{61F57A6A-B8E0-4DB4-9A54-7CF867387D89}" dt="2025-11-03T16:25:28.631" v="767" actId="13926"/>
          <ac:spMkLst>
            <pc:docMk/>
            <pc:sldMk cId="214287663" sldId="329"/>
            <ac:spMk id="17" creationId="{723759BB-16A5-8690-09BF-2EC0D0D4AA00}"/>
          </ac:spMkLst>
        </pc:spChg>
      </pc:sldChg>
      <pc:sldChg chg="del">
        <pc:chgData name="Devis Di Tommaso" userId="9e91bd95-ca2b-452f-ac66-318b830ef770" providerId="ADAL" clId="{61F57A6A-B8E0-4DB4-9A54-7CF867387D89}" dt="2025-11-03T15:51:02.446" v="77" actId="47"/>
        <pc:sldMkLst>
          <pc:docMk/>
          <pc:sldMk cId="2417580914" sldId="332"/>
        </pc:sldMkLst>
      </pc:sldChg>
      <pc:sldChg chg="del">
        <pc:chgData name="Devis Di Tommaso" userId="9e91bd95-ca2b-452f-ac66-318b830ef770" providerId="ADAL" clId="{61F57A6A-B8E0-4DB4-9A54-7CF867387D89}" dt="2025-11-03T20:59:51.023" v="1319" actId="47"/>
        <pc:sldMkLst>
          <pc:docMk/>
          <pc:sldMk cId="4147587621" sldId="333"/>
        </pc:sldMkLst>
      </pc:sldChg>
      <pc:sldChg chg="delSp del mod delAnim">
        <pc:chgData name="Devis Di Tommaso" userId="9e91bd95-ca2b-452f-ac66-318b830ef770" providerId="ADAL" clId="{61F57A6A-B8E0-4DB4-9A54-7CF867387D89}" dt="2025-11-03T18:57:07.994" v="1134" actId="47"/>
        <pc:sldMkLst>
          <pc:docMk/>
          <pc:sldMk cId="41625934" sldId="360"/>
        </pc:sldMkLst>
        <pc:spChg chg="del">
          <ac:chgData name="Devis Di Tommaso" userId="9e91bd95-ca2b-452f-ac66-318b830ef770" providerId="ADAL" clId="{61F57A6A-B8E0-4DB4-9A54-7CF867387D89}" dt="2025-11-03T18:56:27.203" v="1128" actId="478"/>
          <ac:spMkLst>
            <pc:docMk/>
            <pc:sldMk cId="41625934" sldId="360"/>
            <ac:spMk id="5" creationId="{7F6937C3-4787-3D72-7B1C-59EC8A7D91D9}"/>
          </ac:spMkLst>
        </pc:spChg>
      </pc:sldChg>
      <pc:sldChg chg="del">
        <pc:chgData name="Devis Di Tommaso" userId="9e91bd95-ca2b-452f-ac66-318b830ef770" providerId="ADAL" clId="{61F57A6A-B8E0-4DB4-9A54-7CF867387D89}" dt="2025-11-03T20:59:51.023" v="1319" actId="47"/>
        <pc:sldMkLst>
          <pc:docMk/>
          <pc:sldMk cId="160136961" sldId="964"/>
        </pc:sldMkLst>
      </pc:sldChg>
      <pc:sldChg chg="addSp delSp modSp mod">
        <pc:chgData name="Devis Di Tommaso" userId="9e91bd95-ca2b-452f-ac66-318b830ef770" providerId="ADAL" clId="{61F57A6A-B8E0-4DB4-9A54-7CF867387D89}" dt="2025-11-03T18:44:45.856" v="904" actId="1036"/>
        <pc:sldMkLst>
          <pc:docMk/>
          <pc:sldMk cId="1265469800" sldId="965"/>
        </pc:sldMkLst>
        <pc:spChg chg="del mod">
          <ac:chgData name="Devis Di Tommaso" userId="9e91bd95-ca2b-452f-ac66-318b830ef770" providerId="ADAL" clId="{61F57A6A-B8E0-4DB4-9A54-7CF867387D89}" dt="2025-11-03T18:44:17.838" v="869" actId="478"/>
          <ac:spMkLst>
            <pc:docMk/>
            <pc:sldMk cId="1265469800" sldId="965"/>
            <ac:spMk id="2" creationId="{972479E1-41DD-33E5-06D3-C7D578630C79}"/>
          </ac:spMkLst>
        </pc:spChg>
        <pc:spChg chg="mod">
          <ac:chgData name="Devis Di Tommaso" userId="9e91bd95-ca2b-452f-ac66-318b830ef770" providerId="ADAL" clId="{61F57A6A-B8E0-4DB4-9A54-7CF867387D89}" dt="2025-11-03T16:23:35.330" v="738" actId="1038"/>
          <ac:spMkLst>
            <pc:docMk/>
            <pc:sldMk cId="1265469800" sldId="965"/>
            <ac:spMk id="3" creationId="{3FA2631B-2684-9A23-B2D7-EE955FDD3962}"/>
          </ac:spMkLst>
        </pc:spChg>
        <pc:spChg chg="mod">
          <ac:chgData name="Devis Di Tommaso" userId="9e91bd95-ca2b-452f-ac66-318b830ef770" providerId="ADAL" clId="{61F57A6A-B8E0-4DB4-9A54-7CF867387D89}" dt="2025-11-03T16:23:35.330" v="738" actId="1038"/>
          <ac:spMkLst>
            <pc:docMk/>
            <pc:sldMk cId="1265469800" sldId="965"/>
            <ac:spMk id="4" creationId="{5C82B042-A599-D371-86DC-6F3483BE9B5E}"/>
          </ac:spMkLst>
        </pc:spChg>
        <pc:spChg chg="del">
          <ac:chgData name="Devis Di Tommaso" userId="9e91bd95-ca2b-452f-ac66-318b830ef770" providerId="ADAL" clId="{61F57A6A-B8E0-4DB4-9A54-7CF867387D89}" dt="2025-11-03T16:17:55.318" v="707" actId="478"/>
          <ac:spMkLst>
            <pc:docMk/>
            <pc:sldMk cId="1265469800" sldId="965"/>
            <ac:spMk id="8" creationId="{45D0F3FA-6682-C456-63ED-81FD8DBA5C2A}"/>
          </ac:spMkLst>
        </pc:spChg>
        <pc:spChg chg="mod">
          <ac:chgData name="Devis Di Tommaso" userId="9e91bd95-ca2b-452f-ac66-318b830ef770" providerId="ADAL" clId="{61F57A6A-B8E0-4DB4-9A54-7CF867387D89}" dt="2025-11-03T16:23:35.330" v="738" actId="1038"/>
          <ac:spMkLst>
            <pc:docMk/>
            <pc:sldMk cId="1265469800" sldId="965"/>
            <ac:spMk id="9" creationId="{2EEDD74E-3239-91C2-1583-3DFDED5A8E0C}"/>
          </ac:spMkLst>
        </pc:spChg>
        <pc:spChg chg="mod">
          <ac:chgData name="Devis Di Tommaso" userId="9e91bd95-ca2b-452f-ac66-318b830ef770" providerId="ADAL" clId="{61F57A6A-B8E0-4DB4-9A54-7CF867387D89}" dt="2025-11-03T16:23:35.330" v="738" actId="1038"/>
          <ac:spMkLst>
            <pc:docMk/>
            <pc:sldMk cId="1265469800" sldId="965"/>
            <ac:spMk id="12" creationId="{3B05D5B4-AC6D-5B3A-D02D-ECC7B259FE17}"/>
          </ac:spMkLst>
        </pc:spChg>
        <pc:spChg chg="add del mod">
          <ac:chgData name="Devis Di Tommaso" userId="9e91bd95-ca2b-452f-ac66-318b830ef770" providerId="ADAL" clId="{61F57A6A-B8E0-4DB4-9A54-7CF867387D89}" dt="2025-11-03T18:44:19.968" v="870" actId="478"/>
          <ac:spMkLst>
            <pc:docMk/>
            <pc:sldMk cId="1265469800" sldId="965"/>
            <ac:spMk id="15" creationId="{8D3EFADC-B088-749E-CEC9-EA1CA77B3F87}"/>
          </ac:spMkLst>
        </pc:spChg>
        <pc:spChg chg="add mod">
          <ac:chgData name="Devis Di Tommaso" userId="9e91bd95-ca2b-452f-ac66-318b830ef770" providerId="ADAL" clId="{61F57A6A-B8E0-4DB4-9A54-7CF867387D89}" dt="2025-11-03T18:44:37.820" v="888" actId="20577"/>
          <ac:spMkLst>
            <pc:docMk/>
            <pc:sldMk cId="1265469800" sldId="965"/>
            <ac:spMk id="16" creationId="{78A5B8DF-5257-BAAA-4054-470E137DEDE4}"/>
          </ac:spMkLst>
        </pc:spChg>
        <pc:grpChg chg="del">
          <ac:chgData name="Devis Di Tommaso" userId="9e91bd95-ca2b-452f-ac66-318b830ef770" providerId="ADAL" clId="{61F57A6A-B8E0-4DB4-9A54-7CF867387D89}" dt="2025-11-03T16:17:59.191" v="708" actId="478"/>
          <ac:grpSpMkLst>
            <pc:docMk/>
            <pc:sldMk cId="1265469800" sldId="965"/>
            <ac:grpSpMk id="11" creationId="{C5B9890F-D979-D372-2E0D-F9DFB89FFAEE}"/>
          </ac:grpSpMkLst>
        </pc:grpChg>
        <pc:picChg chg="mod">
          <ac:chgData name="Devis Di Tommaso" userId="9e91bd95-ca2b-452f-ac66-318b830ef770" providerId="ADAL" clId="{61F57A6A-B8E0-4DB4-9A54-7CF867387D89}" dt="2025-11-03T18:44:45.856" v="904" actId="1036"/>
          <ac:picMkLst>
            <pc:docMk/>
            <pc:sldMk cId="1265469800" sldId="965"/>
            <ac:picMk id="6" creationId="{7B8B9129-EF11-C370-C6CE-D1ED80FBBECA}"/>
          </ac:picMkLst>
        </pc:picChg>
        <pc:picChg chg="mod">
          <ac:chgData name="Devis Di Tommaso" userId="9e91bd95-ca2b-452f-ac66-318b830ef770" providerId="ADAL" clId="{61F57A6A-B8E0-4DB4-9A54-7CF867387D89}" dt="2025-11-03T18:44:42.179" v="894" actId="1035"/>
          <ac:picMkLst>
            <pc:docMk/>
            <pc:sldMk cId="1265469800" sldId="965"/>
            <ac:picMk id="7" creationId="{596FDBA9-FD1F-A0CE-EA80-F88B08666916}"/>
          </ac:picMkLst>
        </pc:picChg>
        <pc:picChg chg="add mod">
          <ac:chgData name="Devis Di Tommaso" userId="9e91bd95-ca2b-452f-ac66-318b830ef770" providerId="ADAL" clId="{61F57A6A-B8E0-4DB4-9A54-7CF867387D89}" dt="2025-11-03T16:23:35.330" v="738" actId="1038"/>
          <ac:picMkLst>
            <pc:docMk/>
            <pc:sldMk cId="1265469800" sldId="965"/>
            <ac:picMk id="13" creationId="{512E9B5A-C88F-2D02-18BF-DE548CF04683}"/>
          </ac:picMkLst>
        </pc:picChg>
      </pc:sldChg>
      <pc:sldChg chg="del">
        <pc:chgData name="Devis Di Tommaso" userId="9e91bd95-ca2b-452f-ac66-318b830ef770" providerId="ADAL" clId="{61F57A6A-B8E0-4DB4-9A54-7CF867387D89}" dt="2025-11-03T20:59:51.023" v="1319" actId="47"/>
        <pc:sldMkLst>
          <pc:docMk/>
          <pc:sldMk cId="4028479289" sldId="966"/>
        </pc:sldMkLst>
      </pc:sldChg>
      <pc:sldChg chg="delSp modSp mod modAnim">
        <pc:chgData name="Devis Di Tommaso" userId="9e91bd95-ca2b-452f-ac66-318b830ef770" providerId="ADAL" clId="{61F57A6A-B8E0-4DB4-9A54-7CF867387D89}" dt="2025-11-03T16:15:59.421" v="689"/>
        <pc:sldMkLst>
          <pc:docMk/>
          <pc:sldMk cId="1109174557" sldId="971"/>
        </pc:sldMkLst>
        <pc:spChg chg="del">
          <ac:chgData name="Devis Di Tommaso" userId="9e91bd95-ca2b-452f-ac66-318b830ef770" providerId="ADAL" clId="{61F57A6A-B8E0-4DB4-9A54-7CF867387D89}" dt="2025-11-03T15:53:16.870" v="80" actId="478"/>
          <ac:spMkLst>
            <pc:docMk/>
            <pc:sldMk cId="1109174557" sldId="971"/>
            <ac:spMk id="3" creationId="{096F11D6-5382-8147-4560-F150FDB50DE7}"/>
          </ac:spMkLst>
        </pc:spChg>
        <pc:spChg chg="mod">
          <ac:chgData name="Devis Di Tommaso" userId="9e91bd95-ca2b-452f-ac66-318b830ef770" providerId="ADAL" clId="{61F57A6A-B8E0-4DB4-9A54-7CF867387D89}" dt="2025-11-03T15:53:30.232" v="189" actId="1036"/>
          <ac:spMkLst>
            <pc:docMk/>
            <pc:sldMk cId="1109174557" sldId="971"/>
            <ac:spMk id="35" creationId="{EA3DC17F-DCC1-B1DA-544A-615C254C3377}"/>
          </ac:spMkLst>
        </pc:spChg>
        <pc:spChg chg="mod">
          <ac:chgData name="Devis Di Tommaso" userId="9e91bd95-ca2b-452f-ac66-318b830ef770" providerId="ADAL" clId="{61F57A6A-B8E0-4DB4-9A54-7CF867387D89}" dt="2025-11-03T15:53:30.232" v="189" actId="1036"/>
          <ac:spMkLst>
            <pc:docMk/>
            <pc:sldMk cId="1109174557" sldId="971"/>
            <ac:spMk id="37" creationId="{F0415887-1F14-97B2-C87A-A39F4CC224BE}"/>
          </ac:spMkLst>
        </pc:spChg>
        <pc:spChg chg="del">
          <ac:chgData name="Devis Di Tommaso" userId="9e91bd95-ca2b-452f-ac66-318b830ef770" providerId="ADAL" clId="{61F57A6A-B8E0-4DB4-9A54-7CF867387D89}" dt="2025-11-03T15:53:14.166" v="79" actId="478"/>
          <ac:spMkLst>
            <pc:docMk/>
            <pc:sldMk cId="1109174557" sldId="971"/>
            <ac:spMk id="54" creationId="{82C81244-9754-04A7-6B59-8A64A4A89ED7}"/>
          </ac:spMkLst>
        </pc:spChg>
        <pc:grpChg chg="mod">
          <ac:chgData name="Devis Di Tommaso" userId="9e91bd95-ca2b-452f-ac66-318b830ef770" providerId="ADAL" clId="{61F57A6A-B8E0-4DB4-9A54-7CF867387D89}" dt="2025-11-03T15:53:30.232" v="189" actId="1036"/>
          <ac:grpSpMkLst>
            <pc:docMk/>
            <pc:sldMk cId="1109174557" sldId="971"/>
            <ac:grpSpMk id="34" creationId="{A6F055E4-558B-84C6-A82E-3A37612770E7}"/>
          </ac:grpSpMkLst>
        </pc:grpChg>
        <pc:grpChg chg="del">
          <ac:chgData name="Devis Di Tommaso" userId="9e91bd95-ca2b-452f-ac66-318b830ef770" providerId="ADAL" clId="{61F57A6A-B8E0-4DB4-9A54-7CF867387D89}" dt="2025-11-03T15:53:16.870" v="80" actId="478"/>
          <ac:grpSpMkLst>
            <pc:docMk/>
            <pc:sldMk cId="1109174557" sldId="971"/>
            <ac:grpSpMk id="57" creationId="{F07760F1-119D-73E7-5F7A-1C8C15894B16}"/>
          </ac:grpSpMkLst>
        </pc:grpChg>
        <pc:picChg chg="mod">
          <ac:chgData name="Devis Di Tommaso" userId="9e91bd95-ca2b-452f-ac66-318b830ef770" providerId="ADAL" clId="{61F57A6A-B8E0-4DB4-9A54-7CF867387D89}" dt="2025-11-03T15:53:30.232" v="189" actId="1036"/>
          <ac:picMkLst>
            <pc:docMk/>
            <pc:sldMk cId="1109174557" sldId="971"/>
            <ac:picMk id="36" creationId="{892DCEE7-FE11-073B-B569-3418E1150F30}"/>
          </ac:picMkLst>
        </pc:picChg>
        <pc:picChg chg="del">
          <ac:chgData name="Devis Di Tommaso" userId="9e91bd95-ca2b-452f-ac66-318b830ef770" providerId="ADAL" clId="{61F57A6A-B8E0-4DB4-9A54-7CF867387D89}" dt="2025-11-03T15:53:10.739" v="78" actId="478"/>
          <ac:picMkLst>
            <pc:docMk/>
            <pc:sldMk cId="1109174557" sldId="971"/>
            <ac:picMk id="53" creationId="{AC2043A0-0DD1-400E-ECCF-FEC006F09B7A}"/>
          </ac:picMkLst>
        </pc:picChg>
      </pc:sldChg>
      <pc:sldChg chg="del">
        <pc:chgData name="Devis Di Tommaso" userId="9e91bd95-ca2b-452f-ac66-318b830ef770" providerId="ADAL" clId="{61F57A6A-B8E0-4DB4-9A54-7CF867387D89}" dt="2025-11-03T18:03:03.421" v="829" actId="47"/>
        <pc:sldMkLst>
          <pc:docMk/>
          <pc:sldMk cId="1816400129" sldId="972"/>
        </pc:sldMkLst>
      </pc:sldChg>
      <pc:sldChg chg="del">
        <pc:chgData name="Devis Di Tommaso" userId="9e91bd95-ca2b-452f-ac66-318b830ef770" providerId="ADAL" clId="{61F57A6A-B8E0-4DB4-9A54-7CF867387D89}" dt="2025-11-03T18:45:26.839" v="905" actId="47"/>
        <pc:sldMkLst>
          <pc:docMk/>
          <pc:sldMk cId="1534747511" sldId="973"/>
        </pc:sldMkLst>
      </pc:sldChg>
      <pc:sldChg chg="del">
        <pc:chgData name="Devis Di Tommaso" userId="9e91bd95-ca2b-452f-ac66-318b830ef770" providerId="ADAL" clId="{61F57A6A-B8E0-4DB4-9A54-7CF867387D89}" dt="2025-11-03T18:03:05.462" v="830" actId="47"/>
        <pc:sldMkLst>
          <pc:docMk/>
          <pc:sldMk cId="2267504393" sldId="974"/>
        </pc:sldMkLst>
      </pc:sldChg>
      <pc:sldChg chg="del">
        <pc:chgData name="Devis Di Tommaso" userId="9e91bd95-ca2b-452f-ac66-318b830ef770" providerId="ADAL" clId="{61F57A6A-B8E0-4DB4-9A54-7CF867387D89}" dt="2025-11-03T18:03:00.451" v="828" actId="47"/>
        <pc:sldMkLst>
          <pc:docMk/>
          <pc:sldMk cId="2378377768" sldId="975"/>
        </pc:sldMkLst>
      </pc:sldChg>
      <pc:sldChg chg="modSp mod">
        <pc:chgData name="Devis Di Tommaso" userId="9e91bd95-ca2b-452f-ac66-318b830ef770" providerId="ADAL" clId="{61F57A6A-B8E0-4DB4-9A54-7CF867387D89}" dt="2025-11-03T21:11:13.874" v="1441" actId="12"/>
        <pc:sldMkLst>
          <pc:docMk/>
          <pc:sldMk cId="1393743566" sldId="978"/>
        </pc:sldMkLst>
        <pc:spChg chg="mod">
          <ac:chgData name="Devis Di Tommaso" userId="9e91bd95-ca2b-452f-ac66-318b830ef770" providerId="ADAL" clId="{61F57A6A-B8E0-4DB4-9A54-7CF867387D89}" dt="2025-11-03T18:45:44.742" v="926" actId="20577"/>
          <ac:spMkLst>
            <pc:docMk/>
            <pc:sldMk cId="1393743566" sldId="978"/>
            <ac:spMk id="2" creationId="{094E8EB0-BF83-4882-B4F4-5882631EFB1B}"/>
          </ac:spMkLst>
        </pc:spChg>
        <pc:spChg chg="mod">
          <ac:chgData name="Devis Di Tommaso" userId="9e91bd95-ca2b-452f-ac66-318b830ef770" providerId="ADAL" clId="{61F57A6A-B8E0-4DB4-9A54-7CF867387D89}" dt="2025-11-03T21:11:13.874" v="1441" actId="12"/>
          <ac:spMkLst>
            <pc:docMk/>
            <pc:sldMk cId="1393743566" sldId="978"/>
            <ac:spMk id="3" creationId="{D59F0621-D4C3-68F0-4D69-474953200DDB}"/>
          </ac:spMkLst>
        </pc:spChg>
      </pc:sldChg>
      <pc:sldChg chg="del">
        <pc:chgData name="Devis Di Tommaso" userId="9e91bd95-ca2b-452f-ac66-318b830ef770" providerId="ADAL" clId="{61F57A6A-B8E0-4DB4-9A54-7CF867387D89}" dt="2025-11-03T18:02:53.504" v="826" actId="47"/>
        <pc:sldMkLst>
          <pc:docMk/>
          <pc:sldMk cId="1274519913" sldId="979"/>
        </pc:sldMkLst>
      </pc:sldChg>
      <pc:sldChg chg="addSp delSp modSp mod delAnim modAnim">
        <pc:chgData name="Devis Di Tommaso" userId="9e91bd95-ca2b-452f-ac66-318b830ef770" providerId="ADAL" clId="{61F57A6A-B8E0-4DB4-9A54-7CF867387D89}" dt="2025-11-03T21:01:36.890" v="1336" actId="1076"/>
        <pc:sldMkLst>
          <pc:docMk/>
          <pc:sldMk cId="207658068" sldId="980"/>
        </pc:sldMkLst>
        <pc:spChg chg="mod">
          <ac:chgData name="Devis Di Tommaso" userId="9e91bd95-ca2b-452f-ac66-318b830ef770" providerId="ADAL" clId="{61F57A6A-B8E0-4DB4-9A54-7CF867387D89}" dt="2025-11-03T18:47:29.520" v="997" actId="20577"/>
          <ac:spMkLst>
            <pc:docMk/>
            <pc:sldMk cId="207658068" sldId="980"/>
            <ac:spMk id="2" creationId="{094E8EB0-BF83-4882-B4F4-5882631EFB1B}"/>
          </ac:spMkLst>
        </pc:spChg>
        <pc:spChg chg="del">
          <ac:chgData name="Devis Di Tommaso" userId="9e91bd95-ca2b-452f-ac66-318b830ef770" providerId="ADAL" clId="{61F57A6A-B8E0-4DB4-9A54-7CF867387D89}" dt="2025-11-03T18:52:28.932" v="1080" actId="478"/>
          <ac:spMkLst>
            <pc:docMk/>
            <pc:sldMk cId="207658068" sldId="980"/>
            <ac:spMk id="5" creationId="{FEB8F749-8E34-FEAF-49CA-392A50622231}"/>
          </ac:spMkLst>
        </pc:spChg>
        <pc:spChg chg="mod">
          <ac:chgData name="Devis Di Tommaso" userId="9e91bd95-ca2b-452f-ac66-318b830ef770" providerId="ADAL" clId="{61F57A6A-B8E0-4DB4-9A54-7CF867387D89}" dt="2025-11-03T18:47:57.626" v="1016"/>
          <ac:spMkLst>
            <pc:docMk/>
            <pc:sldMk cId="207658068" sldId="980"/>
            <ac:spMk id="9" creationId="{C470AA17-4885-6A4C-E54C-2C460310D54E}"/>
          </ac:spMkLst>
        </pc:spChg>
        <pc:spChg chg="add mod">
          <ac:chgData name="Devis Di Tommaso" userId="9e91bd95-ca2b-452f-ac66-318b830ef770" providerId="ADAL" clId="{61F57A6A-B8E0-4DB4-9A54-7CF867387D89}" dt="2025-11-03T18:54:03.658" v="1106" actId="164"/>
          <ac:spMkLst>
            <pc:docMk/>
            <pc:sldMk cId="207658068" sldId="980"/>
            <ac:spMk id="11" creationId="{D61AFD23-8262-FB24-B59D-6C82AD8B1393}"/>
          </ac:spMkLst>
        </pc:spChg>
        <pc:spChg chg="mod">
          <ac:chgData name="Devis Di Tommaso" userId="9e91bd95-ca2b-452f-ac66-318b830ef770" providerId="ADAL" clId="{61F57A6A-B8E0-4DB4-9A54-7CF867387D89}" dt="2025-11-03T18:47:57.626" v="1016"/>
          <ac:spMkLst>
            <pc:docMk/>
            <pc:sldMk cId="207658068" sldId="980"/>
            <ac:spMk id="17" creationId="{1E350D2C-E29D-CFEF-BC6D-D3FE07024204}"/>
          </ac:spMkLst>
        </pc:spChg>
        <pc:spChg chg="mod">
          <ac:chgData name="Devis Di Tommaso" userId="9e91bd95-ca2b-452f-ac66-318b830ef770" providerId="ADAL" clId="{61F57A6A-B8E0-4DB4-9A54-7CF867387D89}" dt="2025-11-03T18:47:57.626" v="1016"/>
          <ac:spMkLst>
            <pc:docMk/>
            <pc:sldMk cId="207658068" sldId="980"/>
            <ac:spMk id="19" creationId="{561ADF57-57B3-FCDD-9888-A59B08EEA0F8}"/>
          </ac:spMkLst>
        </pc:spChg>
        <pc:spChg chg="mod">
          <ac:chgData name="Devis Di Tommaso" userId="9e91bd95-ca2b-452f-ac66-318b830ef770" providerId="ADAL" clId="{61F57A6A-B8E0-4DB4-9A54-7CF867387D89}" dt="2025-11-03T18:47:57.626" v="1016"/>
          <ac:spMkLst>
            <pc:docMk/>
            <pc:sldMk cId="207658068" sldId="980"/>
            <ac:spMk id="21" creationId="{7ED9AE9E-DCCA-D411-A05D-A9DFAAE19B68}"/>
          </ac:spMkLst>
        </pc:spChg>
        <pc:spChg chg="mod">
          <ac:chgData name="Devis Di Tommaso" userId="9e91bd95-ca2b-452f-ac66-318b830ef770" providerId="ADAL" clId="{61F57A6A-B8E0-4DB4-9A54-7CF867387D89}" dt="2025-11-03T18:54:26.934" v="1119" actId="20577"/>
          <ac:spMkLst>
            <pc:docMk/>
            <pc:sldMk cId="207658068" sldId="980"/>
            <ac:spMk id="25" creationId="{5A2DB37D-E7E4-3442-FF3D-04EC6DED4805}"/>
          </ac:spMkLst>
        </pc:spChg>
        <pc:grpChg chg="mod">
          <ac:chgData name="Devis Di Tommaso" userId="9e91bd95-ca2b-452f-ac66-318b830ef770" providerId="ADAL" clId="{61F57A6A-B8E0-4DB4-9A54-7CF867387D89}" dt="2025-11-03T18:47:57.626" v="1016"/>
          <ac:grpSpMkLst>
            <pc:docMk/>
            <pc:sldMk cId="207658068" sldId="980"/>
            <ac:grpSpMk id="7" creationId="{74CF79A2-28AE-DDBE-AA95-ED2E936C1154}"/>
          </ac:grpSpMkLst>
        </pc:grpChg>
        <pc:grpChg chg="add mod">
          <ac:chgData name="Devis Di Tommaso" userId="9e91bd95-ca2b-452f-ac66-318b830ef770" providerId="ADAL" clId="{61F57A6A-B8E0-4DB4-9A54-7CF867387D89}" dt="2025-11-03T21:01:36.890" v="1336" actId="1076"/>
          <ac:grpSpMkLst>
            <pc:docMk/>
            <pc:sldMk cId="207658068" sldId="980"/>
            <ac:grpSpMk id="12" creationId="{D1CF4E94-BF8C-FB72-F023-B1D489D51030}"/>
          </ac:grpSpMkLst>
        </pc:grpChg>
        <pc:grpChg chg="mod">
          <ac:chgData name="Devis Di Tommaso" userId="9e91bd95-ca2b-452f-ac66-318b830ef770" providerId="ADAL" clId="{61F57A6A-B8E0-4DB4-9A54-7CF867387D89}" dt="2025-11-03T18:47:57.626" v="1016"/>
          <ac:grpSpMkLst>
            <pc:docMk/>
            <pc:sldMk cId="207658068" sldId="980"/>
            <ac:grpSpMk id="15" creationId="{E0EF3CDB-7D2B-35B5-6B14-990C1454AB25}"/>
          </ac:grpSpMkLst>
        </pc:grpChg>
        <pc:grpChg chg="del">
          <ac:chgData name="Devis Di Tommaso" userId="9e91bd95-ca2b-452f-ac66-318b830ef770" providerId="ADAL" clId="{61F57A6A-B8E0-4DB4-9A54-7CF867387D89}" dt="2025-11-03T18:52:01.777" v="1077" actId="478"/>
          <ac:grpSpMkLst>
            <pc:docMk/>
            <pc:sldMk cId="207658068" sldId="980"/>
            <ac:grpSpMk id="24" creationId="{8F3B2C44-EB55-EDE0-98B8-0915B86CABDB}"/>
          </ac:grpSpMkLst>
        </pc:grpChg>
        <pc:picChg chg="add mod">
          <ac:chgData name="Devis Di Tommaso" userId="9e91bd95-ca2b-452f-ac66-318b830ef770" providerId="ADAL" clId="{61F57A6A-B8E0-4DB4-9A54-7CF867387D89}" dt="2025-11-03T18:54:03.658" v="1106" actId="164"/>
          <ac:picMkLst>
            <pc:docMk/>
            <pc:sldMk cId="207658068" sldId="980"/>
            <ac:picMk id="3" creationId="{5AF642B2-78B0-3596-FEFC-22761810DDA4}"/>
          </ac:picMkLst>
        </pc:picChg>
        <pc:picChg chg="del">
          <ac:chgData name="Devis Di Tommaso" userId="9e91bd95-ca2b-452f-ac66-318b830ef770" providerId="ADAL" clId="{61F57A6A-B8E0-4DB4-9A54-7CF867387D89}" dt="2025-11-03T18:52:28.932" v="1080" actId="478"/>
          <ac:picMkLst>
            <pc:docMk/>
            <pc:sldMk cId="207658068" sldId="980"/>
            <ac:picMk id="4" creationId="{9883480A-D8D7-5941-383D-831597D869DA}"/>
          </ac:picMkLst>
        </pc:picChg>
        <pc:picChg chg="mod">
          <ac:chgData name="Devis Di Tommaso" userId="9e91bd95-ca2b-452f-ac66-318b830ef770" providerId="ADAL" clId="{61F57A6A-B8E0-4DB4-9A54-7CF867387D89}" dt="2025-11-03T18:47:57.626" v="1016"/>
          <ac:picMkLst>
            <pc:docMk/>
            <pc:sldMk cId="207658068" sldId="980"/>
            <ac:picMk id="8" creationId="{736E3FEF-BD7F-3F3F-B88A-92930D1179BB}"/>
          </ac:picMkLst>
        </pc:picChg>
        <pc:picChg chg="mod">
          <ac:chgData name="Devis Di Tommaso" userId="9e91bd95-ca2b-452f-ac66-318b830ef770" providerId="ADAL" clId="{61F57A6A-B8E0-4DB4-9A54-7CF867387D89}" dt="2025-11-03T18:47:57.626" v="1016"/>
          <ac:picMkLst>
            <pc:docMk/>
            <pc:sldMk cId="207658068" sldId="980"/>
            <ac:picMk id="18" creationId="{BB388E10-A00C-19CA-9F6D-BE45F67B3B79}"/>
          </ac:picMkLst>
        </pc:picChg>
        <pc:picChg chg="mod">
          <ac:chgData name="Devis Di Tommaso" userId="9e91bd95-ca2b-452f-ac66-318b830ef770" providerId="ADAL" clId="{61F57A6A-B8E0-4DB4-9A54-7CF867387D89}" dt="2025-11-03T18:47:57.626" v="1016"/>
          <ac:picMkLst>
            <pc:docMk/>
            <pc:sldMk cId="207658068" sldId="980"/>
            <ac:picMk id="20" creationId="{6471CFE8-9318-2B1B-B43F-0AC6A20CD373}"/>
          </ac:picMkLst>
        </pc:picChg>
      </pc:sldChg>
      <pc:sldChg chg="del">
        <pc:chgData name="Devis Di Tommaso" userId="9e91bd95-ca2b-452f-ac66-318b830ef770" providerId="ADAL" clId="{61F57A6A-B8E0-4DB4-9A54-7CF867387D89}" dt="2025-11-03T18:54:51.302" v="1121" actId="47"/>
        <pc:sldMkLst>
          <pc:docMk/>
          <pc:sldMk cId="1659054541" sldId="982"/>
        </pc:sldMkLst>
      </pc:sldChg>
      <pc:sldChg chg="del">
        <pc:chgData name="Devis Di Tommaso" userId="9e91bd95-ca2b-452f-ac66-318b830ef770" providerId="ADAL" clId="{61F57A6A-B8E0-4DB4-9A54-7CF867387D89}" dt="2025-11-03T18:54:51.302" v="1121" actId="47"/>
        <pc:sldMkLst>
          <pc:docMk/>
          <pc:sldMk cId="166502289" sldId="983"/>
        </pc:sldMkLst>
      </pc:sldChg>
      <pc:sldChg chg="del">
        <pc:chgData name="Devis Di Tommaso" userId="9e91bd95-ca2b-452f-ac66-318b830ef770" providerId="ADAL" clId="{61F57A6A-B8E0-4DB4-9A54-7CF867387D89}" dt="2025-11-03T18:54:51.302" v="1121" actId="47"/>
        <pc:sldMkLst>
          <pc:docMk/>
          <pc:sldMk cId="4030764090" sldId="985"/>
        </pc:sldMkLst>
      </pc:sldChg>
      <pc:sldChg chg="del">
        <pc:chgData name="Devis Di Tommaso" userId="9e91bd95-ca2b-452f-ac66-318b830ef770" providerId="ADAL" clId="{61F57A6A-B8E0-4DB4-9A54-7CF867387D89}" dt="2025-11-03T18:56:10.820" v="1125" actId="47"/>
        <pc:sldMkLst>
          <pc:docMk/>
          <pc:sldMk cId="3576718048" sldId="986"/>
        </pc:sldMkLst>
      </pc:sldChg>
      <pc:sldChg chg="del">
        <pc:chgData name="Devis Di Tommaso" userId="9e91bd95-ca2b-452f-ac66-318b830ef770" providerId="ADAL" clId="{61F57A6A-B8E0-4DB4-9A54-7CF867387D89}" dt="2025-11-03T18:54:51.302" v="1121" actId="47"/>
        <pc:sldMkLst>
          <pc:docMk/>
          <pc:sldMk cId="3708719339" sldId="987"/>
        </pc:sldMkLst>
      </pc:sldChg>
      <pc:sldChg chg="del">
        <pc:chgData name="Devis Di Tommaso" userId="9e91bd95-ca2b-452f-ac66-318b830ef770" providerId="ADAL" clId="{61F57A6A-B8E0-4DB4-9A54-7CF867387D89}" dt="2025-11-03T18:56:12.662" v="1126" actId="47"/>
        <pc:sldMkLst>
          <pc:docMk/>
          <pc:sldMk cId="738221500" sldId="988"/>
        </pc:sldMkLst>
      </pc:sldChg>
      <pc:sldChg chg="del">
        <pc:chgData name="Devis Di Tommaso" userId="9e91bd95-ca2b-452f-ac66-318b830ef770" providerId="ADAL" clId="{61F57A6A-B8E0-4DB4-9A54-7CF867387D89}" dt="2025-11-03T20:59:51.023" v="1319" actId="47"/>
        <pc:sldMkLst>
          <pc:docMk/>
          <pc:sldMk cId="3733909893" sldId="989"/>
        </pc:sldMkLst>
      </pc:sldChg>
      <pc:sldChg chg="del">
        <pc:chgData name="Devis Di Tommaso" userId="9e91bd95-ca2b-452f-ac66-318b830ef770" providerId="ADAL" clId="{61F57A6A-B8E0-4DB4-9A54-7CF867387D89}" dt="2025-11-03T18:56:20.314" v="1127" actId="47"/>
        <pc:sldMkLst>
          <pc:docMk/>
          <pc:sldMk cId="2008851568" sldId="990"/>
        </pc:sldMkLst>
      </pc:sldChg>
      <pc:sldChg chg="del">
        <pc:chgData name="Devis Di Tommaso" userId="9e91bd95-ca2b-452f-ac66-318b830ef770" providerId="ADAL" clId="{61F57A6A-B8E0-4DB4-9A54-7CF867387D89}" dt="2025-11-03T20:59:51.023" v="1319" actId="47"/>
        <pc:sldMkLst>
          <pc:docMk/>
          <pc:sldMk cId="4158227982" sldId="991"/>
        </pc:sldMkLst>
      </pc:sldChg>
      <pc:sldChg chg="del">
        <pc:chgData name="Devis Di Tommaso" userId="9e91bd95-ca2b-452f-ac66-318b830ef770" providerId="ADAL" clId="{61F57A6A-B8E0-4DB4-9A54-7CF867387D89}" dt="2025-11-03T18:56:51.602" v="1131" actId="47"/>
        <pc:sldMkLst>
          <pc:docMk/>
          <pc:sldMk cId="479837562" sldId="993"/>
        </pc:sldMkLst>
      </pc:sldChg>
      <pc:sldChg chg="del ord">
        <pc:chgData name="Devis Di Tommaso" userId="9e91bd95-ca2b-452f-ac66-318b830ef770" providerId="ADAL" clId="{61F57A6A-B8E0-4DB4-9A54-7CF867387D89}" dt="2025-11-03T21:11:26.721" v="1442" actId="47"/>
        <pc:sldMkLst>
          <pc:docMk/>
          <pc:sldMk cId="1223763176" sldId="1000"/>
        </pc:sldMkLst>
      </pc:sldChg>
      <pc:sldChg chg="del">
        <pc:chgData name="Devis Di Tommaso" userId="9e91bd95-ca2b-452f-ac66-318b830ef770" providerId="ADAL" clId="{61F57A6A-B8E0-4DB4-9A54-7CF867387D89}" dt="2025-11-03T20:59:51.023" v="1319" actId="47"/>
        <pc:sldMkLst>
          <pc:docMk/>
          <pc:sldMk cId="3551023030" sldId="1002"/>
        </pc:sldMkLst>
      </pc:sldChg>
      <pc:sldChg chg="del">
        <pc:chgData name="Devis Di Tommaso" userId="9e91bd95-ca2b-452f-ac66-318b830ef770" providerId="ADAL" clId="{61F57A6A-B8E0-4DB4-9A54-7CF867387D89}" dt="2025-11-03T18:55:24.495" v="1123" actId="47"/>
        <pc:sldMkLst>
          <pc:docMk/>
          <pc:sldMk cId="3618522080" sldId="1014"/>
        </pc:sldMkLst>
      </pc:sldChg>
      <pc:sldChg chg="del">
        <pc:chgData name="Devis Di Tommaso" userId="9e91bd95-ca2b-452f-ac66-318b830ef770" providerId="ADAL" clId="{61F57A6A-B8E0-4DB4-9A54-7CF867387D89}" dt="2025-11-03T20:59:51.023" v="1319" actId="47"/>
        <pc:sldMkLst>
          <pc:docMk/>
          <pc:sldMk cId="3192310813" sldId="1016"/>
        </pc:sldMkLst>
      </pc:sldChg>
      <pc:sldChg chg="del">
        <pc:chgData name="Devis Di Tommaso" userId="9e91bd95-ca2b-452f-ac66-318b830ef770" providerId="ADAL" clId="{61F57A6A-B8E0-4DB4-9A54-7CF867387D89}" dt="2025-11-03T18:55:18.737" v="1122" actId="47"/>
        <pc:sldMkLst>
          <pc:docMk/>
          <pc:sldMk cId="1061931947" sldId="1017"/>
        </pc:sldMkLst>
      </pc:sldChg>
      <pc:sldChg chg="del">
        <pc:chgData name="Devis Di Tommaso" userId="9e91bd95-ca2b-452f-ac66-318b830ef770" providerId="ADAL" clId="{61F57A6A-B8E0-4DB4-9A54-7CF867387D89}" dt="2025-11-03T20:59:56.767" v="1322" actId="47"/>
        <pc:sldMkLst>
          <pc:docMk/>
          <pc:sldMk cId="1354934897" sldId="1018"/>
        </pc:sldMkLst>
      </pc:sldChg>
      <pc:sldChg chg="del">
        <pc:chgData name="Devis Di Tommaso" userId="9e91bd95-ca2b-452f-ac66-318b830ef770" providerId="ADAL" clId="{61F57A6A-B8E0-4DB4-9A54-7CF867387D89}" dt="2025-11-03T18:55:24.495" v="1123" actId="47"/>
        <pc:sldMkLst>
          <pc:docMk/>
          <pc:sldMk cId="824058582" sldId="1019"/>
        </pc:sldMkLst>
      </pc:sldChg>
      <pc:sldChg chg="del">
        <pc:chgData name="Devis Di Tommaso" userId="9e91bd95-ca2b-452f-ac66-318b830ef770" providerId="ADAL" clId="{61F57A6A-B8E0-4DB4-9A54-7CF867387D89}" dt="2025-11-03T18:55:24.495" v="1123" actId="47"/>
        <pc:sldMkLst>
          <pc:docMk/>
          <pc:sldMk cId="2841514911" sldId="1020"/>
        </pc:sldMkLst>
      </pc:sldChg>
      <pc:sldChg chg="addSp delSp modSp add mod delAnim modAnim">
        <pc:chgData name="Devis Di Tommaso" userId="9e91bd95-ca2b-452f-ac66-318b830ef770" providerId="ADAL" clId="{61F57A6A-B8E0-4DB4-9A54-7CF867387D89}" dt="2025-11-03T18:44:05.767" v="868" actId="1035"/>
        <pc:sldMkLst>
          <pc:docMk/>
          <pc:sldMk cId="2968320473" sldId="1021"/>
        </pc:sldMkLst>
        <pc:spChg chg="del">
          <ac:chgData name="Devis Di Tommaso" userId="9e91bd95-ca2b-452f-ac66-318b830ef770" providerId="ADAL" clId="{61F57A6A-B8E0-4DB4-9A54-7CF867387D89}" dt="2025-11-03T15:56:19.310" v="191" actId="478"/>
          <ac:spMkLst>
            <pc:docMk/>
            <pc:sldMk cId="2968320473" sldId="1021"/>
            <ac:spMk id="2" creationId="{B8C467A3-6344-ABC6-30AA-830A67C729F7}"/>
          </ac:spMkLst>
        </pc:spChg>
        <pc:spChg chg="add mod">
          <ac:chgData name="Devis Di Tommaso" userId="9e91bd95-ca2b-452f-ac66-318b830ef770" providerId="ADAL" clId="{61F57A6A-B8E0-4DB4-9A54-7CF867387D89}" dt="2025-11-03T18:44:05.767" v="868" actId="1035"/>
          <ac:spMkLst>
            <pc:docMk/>
            <pc:sldMk cId="2968320473" sldId="1021"/>
            <ac:spMk id="3" creationId="{834461D0-B1F0-A06B-67F9-7229FA1FFD33}"/>
          </ac:spMkLst>
        </pc:spChg>
        <pc:spChg chg="add mod">
          <ac:chgData name="Devis Di Tommaso" userId="9e91bd95-ca2b-452f-ac66-318b830ef770" providerId="ADAL" clId="{61F57A6A-B8E0-4DB4-9A54-7CF867387D89}" dt="2025-11-03T16:15:30.492" v="688" actId="1036"/>
          <ac:spMkLst>
            <pc:docMk/>
            <pc:sldMk cId="2968320473" sldId="1021"/>
            <ac:spMk id="6" creationId="{ECAF65E2-C8A7-BFCA-08FD-6EC58811F76A}"/>
          </ac:spMkLst>
        </pc:spChg>
        <pc:spChg chg="add del mod">
          <ac:chgData name="Devis Di Tommaso" userId="9e91bd95-ca2b-452f-ac66-318b830ef770" providerId="ADAL" clId="{61F57A6A-B8E0-4DB4-9A54-7CF867387D89}" dt="2025-11-03T16:05:02.844" v="356" actId="478"/>
          <ac:spMkLst>
            <pc:docMk/>
            <pc:sldMk cId="2968320473" sldId="1021"/>
            <ac:spMk id="7" creationId="{DA6A1DA7-787B-E4CF-593B-2F4456A6BFED}"/>
          </ac:spMkLst>
        </pc:spChg>
        <pc:spChg chg="add mod">
          <ac:chgData name="Devis Di Tommaso" userId="9e91bd95-ca2b-452f-ac66-318b830ef770" providerId="ADAL" clId="{61F57A6A-B8E0-4DB4-9A54-7CF867387D89}" dt="2025-11-03T16:07:47" v="505" actId="164"/>
          <ac:spMkLst>
            <pc:docMk/>
            <pc:sldMk cId="2968320473" sldId="1021"/>
            <ac:spMk id="8" creationId="{794D7B5D-BAC1-4C84-EDFC-D832BA2A538D}"/>
          </ac:spMkLst>
        </pc:spChg>
        <pc:spChg chg="add del mod">
          <ac:chgData name="Devis Di Tommaso" userId="9e91bd95-ca2b-452f-ac66-318b830ef770" providerId="ADAL" clId="{61F57A6A-B8E0-4DB4-9A54-7CF867387D89}" dt="2025-11-03T16:04:48.361" v="347" actId="478"/>
          <ac:spMkLst>
            <pc:docMk/>
            <pc:sldMk cId="2968320473" sldId="1021"/>
            <ac:spMk id="9" creationId="{17200491-8375-D493-DDCF-8BDAC7C3DA03}"/>
          </ac:spMkLst>
        </pc:spChg>
        <pc:spChg chg="add mod">
          <ac:chgData name="Devis Di Tommaso" userId="9e91bd95-ca2b-452f-ac66-318b830ef770" providerId="ADAL" clId="{61F57A6A-B8E0-4DB4-9A54-7CF867387D89}" dt="2025-11-03T16:07:47" v="505" actId="164"/>
          <ac:spMkLst>
            <pc:docMk/>
            <pc:sldMk cId="2968320473" sldId="1021"/>
            <ac:spMk id="10" creationId="{A4E0B204-984F-5D77-F025-55E37E4FB9C5}"/>
          </ac:spMkLst>
        </pc:spChg>
        <pc:spChg chg="mod">
          <ac:chgData name="Devis Di Tommaso" userId="9e91bd95-ca2b-452f-ac66-318b830ef770" providerId="ADAL" clId="{61F57A6A-B8E0-4DB4-9A54-7CF867387D89}" dt="2025-11-03T16:14:46.097" v="673" actId="164"/>
          <ac:spMkLst>
            <pc:docMk/>
            <pc:sldMk cId="2968320473" sldId="1021"/>
            <ac:spMk id="11" creationId="{F193591E-6178-67CF-2772-A50377412913}"/>
          </ac:spMkLst>
        </pc:spChg>
        <pc:spChg chg="add del mod">
          <ac:chgData name="Devis Di Tommaso" userId="9e91bd95-ca2b-452f-ac66-318b830ef770" providerId="ADAL" clId="{61F57A6A-B8E0-4DB4-9A54-7CF867387D89}" dt="2025-11-03T16:11:26.752" v="562" actId="478"/>
          <ac:spMkLst>
            <pc:docMk/>
            <pc:sldMk cId="2968320473" sldId="1021"/>
            <ac:spMk id="12" creationId="{6960E511-EE11-AF54-2657-ED1DFEC6B03E}"/>
          </ac:spMkLst>
        </pc:spChg>
        <pc:spChg chg="add del mod">
          <ac:chgData name="Devis Di Tommaso" userId="9e91bd95-ca2b-452f-ac66-318b830ef770" providerId="ADAL" clId="{61F57A6A-B8E0-4DB4-9A54-7CF867387D89}" dt="2025-11-03T16:11:25.184" v="561" actId="478"/>
          <ac:spMkLst>
            <pc:docMk/>
            <pc:sldMk cId="2968320473" sldId="1021"/>
            <ac:spMk id="13" creationId="{A874ECDF-7138-9766-2841-6F123DF16FF8}"/>
          </ac:spMkLst>
        </pc:spChg>
        <pc:spChg chg="mod">
          <ac:chgData name="Devis Di Tommaso" userId="9e91bd95-ca2b-452f-ac66-318b830ef770" providerId="ADAL" clId="{61F57A6A-B8E0-4DB4-9A54-7CF867387D89}" dt="2025-11-03T16:14:34.642" v="672" actId="404"/>
          <ac:spMkLst>
            <pc:docMk/>
            <pc:sldMk cId="2968320473" sldId="1021"/>
            <ac:spMk id="15" creationId="{D57B2893-A73E-2F72-0A9B-D10576D4AEC5}"/>
          </ac:spMkLst>
        </pc:spChg>
        <pc:spChg chg="mod">
          <ac:chgData name="Devis Di Tommaso" userId="9e91bd95-ca2b-452f-ac66-318b830ef770" providerId="ADAL" clId="{61F57A6A-B8E0-4DB4-9A54-7CF867387D89}" dt="2025-11-03T16:14:34.642" v="672" actId="404"/>
          <ac:spMkLst>
            <pc:docMk/>
            <pc:sldMk cId="2968320473" sldId="1021"/>
            <ac:spMk id="16" creationId="{54BE41A6-E996-80C8-4D28-92C4813C0F08}"/>
          </ac:spMkLst>
        </pc:spChg>
        <pc:spChg chg="mod">
          <ac:chgData name="Devis Di Tommaso" userId="9e91bd95-ca2b-452f-ac66-318b830ef770" providerId="ADAL" clId="{61F57A6A-B8E0-4DB4-9A54-7CF867387D89}" dt="2025-11-03T16:14:34.642" v="672" actId="404"/>
          <ac:spMkLst>
            <pc:docMk/>
            <pc:sldMk cId="2968320473" sldId="1021"/>
            <ac:spMk id="17" creationId="{26F45C5B-EAA4-0EC4-449D-7DCC5347A963}"/>
          </ac:spMkLst>
        </pc:spChg>
        <pc:spChg chg="mod">
          <ac:chgData name="Devis Di Tommaso" userId="9e91bd95-ca2b-452f-ac66-318b830ef770" providerId="ADAL" clId="{61F57A6A-B8E0-4DB4-9A54-7CF867387D89}" dt="2025-11-03T16:14:34.642" v="672" actId="404"/>
          <ac:spMkLst>
            <pc:docMk/>
            <pc:sldMk cId="2968320473" sldId="1021"/>
            <ac:spMk id="18" creationId="{BAA84347-126E-E1F3-2EA7-F8C41D1BF443}"/>
          </ac:spMkLst>
        </pc:spChg>
        <pc:spChg chg="mod">
          <ac:chgData name="Devis Di Tommaso" userId="9e91bd95-ca2b-452f-ac66-318b830ef770" providerId="ADAL" clId="{61F57A6A-B8E0-4DB4-9A54-7CF867387D89}" dt="2025-11-03T16:16:45.780" v="705" actId="207"/>
          <ac:spMkLst>
            <pc:docMk/>
            <pc:sldMk cId="2968320473" sldId="1021"/>
            <ac:spMk id="19" creationId="{8FE8F355-C22D-FE7F-4C02-73AB2BDE81C3}"/>
          </ac:spMkLst>
        </pc:spChg>
        <pc:spChg chg="mod">
          <ac:chgData name="Devis Di Tommaso" userId="9e91bd95-ca2b-452f-ac66-318b830ef770" providerId="ADAL" clId="{61F57A6A-B8E0-4DB4-9A54-7CF867387D89}" dt="2025-11-03T16:16:49.045" v="706" actId="207"/>
          <ac:spMkLst>
            <pc:docMk/>
            <pc:sldMk cId="2968320473" sldId="1021"/>
            <ac:spMk id="20" creationId="{C040D78B-6BA8-F6D9-70BC-E1ADAEC3503D}"/>
          </ac:spMkLst>
        </pc:spChg>
        <pc:spChg chg="mod">
          <ac:chgData name="Devis Di Tommaso" userId="9e91bd95-ca2b-452f-ac66-318b830ef770" providerId="ADAL" clId="{61F57A6A-B8E0-4DB4-9A54-7CF867387D89}" dt="2025-11-03T16:16:41.560" v="704" actId="207"/>
          <ac:spMkLst>
            <pc:docMk/>
            <pc:sldMk cId="2968320473" sldId="1021"/>
            <ac:spMk id="21" creationId="{7A652ADC-B8A5-6C0F-22B0-C9D442923445}"/>
          </ac:spMkLst>
        </pc:spChg>
        <pc:spChg chg="add mod">
          <ac:chgData name="Devis Di Tommaso" userId="9e91bd95-ca2b-452f-ac66-318b830ef770" providerId="ADAL" clId="{61F57A6A-B8E0-4DB4-9A54-7CF867387D89}" dt="2025-11-03T16:07:47" v="505" actId="164"/>
          <ac:spMkLst>
            <pc:docMk/>
            <pc:sldMk cId="2968320473" sldId="1021"/>
            <ac:spMk id="22" creationId="{7B3FAD4A-B90C-1EA7-E611-81B95A59A564}"/>
          </ac:spMkLst>
        </pc:spChg>
        <pc:spChg chg="add mod">
          <ac:chgData name="Devis Di Tommaso" userId="9e91bd95-ca2b-452f-ac66-318b830ef770" providerId="ADAL" clId="{61F57A6A-B8E0-4DB4-9A54-7CF867387D89}" dt="2025-11-03T16:14:46.097" v="673" actId="164"/>
          <ac:spMkLst>
            <pc:docMk/>
            <pc:sldMk cId="2968320473" sldId="1021"/>
            <ac:spMk id="24" creationId="{D6EFDB9C-BFF2-E1E7-F1F1-FFC92A12C0AA}"/>
          </ac:spMkLst>
        </pc:spChg>
        <pc:spChg chg="add mod">
          <ac:chgData name="Devis Di Tommaso" userId="9e91bd95-ca2b-452f-ac66-318b830ef770" providerId="ADAL" clId="{61F57A6A-B8E0-4DB4-9A54-7CF867387D89}" dt="2025-11-03T16:14:46.097" v="673" actId="164"/>
          <ac:spMkLst>
            <pc:docMk/>
            <pc:sldMk cId="2968320473" sldId="1021"/>
            <ac:spMk id="25" creationId="{60071A54-7776-B7C6-FC86-7D16006C8983}"/>
          </ac:spMkLst>
        </pc:spChg>
        <pc:spChg chg="del">
          <ac:chgData name="Devis Di Tommaso" userId="9e91bd95-ca2b-452f-ac66-318b830ef770" providerId="ADAL" clId="{61F57A6A-B8E0-4DB4-9A54-7CF867387D89}" dt="2025-11-03T15:56:19.310" v="191" actId="478"/>
          <ac:spMkLst>
            <pc:docMk/>
            <pc:sldMk cId="2968320473" sldId="1021"/>
            <ac:spMk id="35" creationId="{43168D7A-CD45-8B2B-3519-95EDFBBE312B}"/>
          </ac:spMkLst>
        </pc:spChg>
        <pc:grpChg chg="mod">
          <ac:chgData name="Devis Di Tommaso" userId="9e91bd95-ca2b-452f-ac66-318b830ef770" providerId="ADAL" clId="{61F57A6A-B8E0-4DB4-9A54-7CF867387D89}" dt="2025-11-03T16:15:30.492" v="688" actId="1036"/>
          <ac:grpSpMkLst>
            <pc:docMk/>
            <pc:sldMk cId="2968320473" sldId="1021"/>
            <ac:grpSpMk id="14" creationId="{4932C72E-7E71-452A-06E4-60AFD8375BDC}"/>
          </ac:grpSpMkLst>
        </pc:grpChg>
        <pc:grpChg chg="add mod">
          <ac:chgData name="Devis Di Tommaso" userId="9e91bd95-ca2b-452f-ac66-318b830ef770" providerId="ADAL" clId="{61F57A6A-B8E0-4DB4-9A54-7CF867387D89}" dt="2025-11-03T16:27:23.723" v="791" actId="1035"/>
          <ac:grpSpMkLst>
            <pc:docMk/>
            <pc:sldMk cId="2968320473" sldId="1021"/>
            <ac:grpSpMk id="23" creationId="{5CEB2C37-1613-3CDF-935E-DB68EDA2DA7E}"/>
          </ac:grpSpMkLst>
        </pc:grpChg>
        <pc:grpChg chg="add mod">
          <ac:chgData name="Devis Di Tommaso" userId="9e91bd95-ca2b-452f-ac66-318b830ef770" providerId="ADAL" clId="{61F57A6A-B8E0-4DB4-9A54-7CF867387D89}" dt="2025-11-03T16:14:53.929" v="681" actId="1076"/>
          <ac:grpSpMkLst>
            <pc:docMk/>
            <pc:sldMk cId="2968320473" sldId="1021"/>
            <ac:grpSpMk id="26" creationId="{BA6F13DE-38DC-DB0D-6133-7E17D62536EC}"/>
          </ac:grpSpMkLst>
        </pc:grpChg>
        <pc:grpChg chg="del">
          <ac:chgData name="Devis Di Tommaso" userId="9e91bd95-ca2b-452f-ac66-318b830ef770" providerId="ADAL" clId="{61F57A6A-B8E0-4DB4-9A54-7CF867387D89}" dt="2025-11-03T15:56:19.310" v="191" actId="478"/>
          <ac:grpSpMkLst>
            <pc:docMk/>
            <pc:sldMk cId="2968320473" sldId="1021"/>
            <ac:grpSpMk id="34" creationId="{B8F1EAF3-E837-E9F4-522A-4466C11ABF91}"/>
          </ac:grpSpMkLst>
        </pc:grpChg>
        <pc:picChg chg="mod">
          <ac:chgData name="Devis Di Tommaso" userId="9e91bd95-ca2b-452f-ac66-318b830ef770" providerId="ADAL" clId="{61F57A6A-B8E0-4DB4-9A54-7CF867387D89}" dt="2025-11-03T16:07:47" v="505" actId="164"/>
          <ac:picMkLst>
            <pc:docMk/>
            <pc:sldMk cId="2968320473" sldId="1021"/>
            <ac:picMk id="4" creationId="{EEC7A58E-3625-512E-2AD1-BE3C61BA83B8}"/>
          </ac:picMkLst>
        </pc:picChg>
        <pc:picChg chg="mod">
          <ac:chgData name="Devis Di Tommaso" userId="9e91bd95-ca2b-452f-ac66-318b830ef770" providerId="ADAL" clId="{61F57A6A-B8E0-4DB4-9A54-7CF867387D89}" dt="2025-11-03T16:14:46.097" v="673" actId="164"/>
          <ac:picMkLst>
            <pc:docMk/>
            <pc:sldMk cId="2968320473" sldId="1021"/>
            <ac:picMk id="5" creationId="{B290043B-BC1F-3B04-A0E8-5EA9FFD92EDD}"/>
          </ac:picMkLst>
        </pc:picChg>
      </pc:sldChg>
      <pc:sldChg chg="delSp modSp add mod delAnim">
        <pc:chgData name="Devis Di Tommaso" userId="9e91bd95-ca2b-452f-ac66-318b830ef770" providerId="ADAL" clId="{61F57A6A-B8E0-4DB4-9A54-7CF867387D89}" dt="2025-11-03T18:45:35.716" v="916" actId="20577"/>
        <pc:sldMkLst>
          <pc:docMk/>
          <pc:sldMk cId="3912704326" sldId="1022"/>
        </pc:sldMkLst>
        <pc:spChg chg="mod">
          <ac:chgData name="Devis Di Tommaso" userId="9e91bd95-ca2b-452f-ac66-318b830ef770" providerId="ADAL" clId="{61F57A6A-B8E0-4DB4-9A54-7CF867387D89}" dt="2025-11-03T16:32:15.568" v="825" actId="20577"/>
          <ac:spMkLst>
            <pc:docMk/>
            <pc:sldMk cId="3912704326" sldId="1022"/>
            <ac:spMk id="2" creationId="{59E6A6C4-DBA7-F5A7-2EEC-65427FAEE822}"/>
          </ac:spMkLst>
        </pc:spChg>
        <pc:spChg chg="del mod">
          <ac:chgData name="Devis Di Tommaso" userId="9e91bd95-ca2b-452f-ac66-318b830ef770" providerId="ADAL" clId="{61F57A6A-B8E0-4DB4-9A54-7CF867387D89}" dt="2025-11-03T16:26:27.355" v="769" actId="478"/>
          <ac:spMkLst>
            <pc:docMk/>
            <pc:sldMk cId="3912704326" sldId="1022"/>
            <ac:spMk id="5" creationId="{4707C07C-9FF7-2DCA-67EC-0D3D64DF83F8}"/>
          </ac:spMkLst>
        </pc:spChg>
        <pc:spChg chg="del">
          <ac:chgData name="Devis Di Tommaso" userId="9e91bd95-ca2b-452f-ac66-318b830ef770" providerId="ADAL" clId="{61F57A6A-B8E0-4DB4-9A54-7CF867387D89}" dt="2025-11-03T16:32:06.572" v="794" actId="478"/>
          <ac:spMkLst>
            <pc:docMk/>
            <pc:sldMk cId="3912704326" sldId="1022"/>
            <ac:spMk id="7" creationId="{7511FE5E-0329-8611-A301-020066C03275}"/>
          </ac:spMkLst>
        </pc:spChg>
        <pc:spChg chg="mod">
          <ac:chgData name="Devis Di Tommaso" userId="9e91bd95-ca2b-452f-ac66-318b830ef770" providerId="ADAL" clId="{61F57A6A-B8E0-4DB4-9A54-7CF867387D89}" dt="2025-11-03T18:45:35.716" v="916" actId="20577"/>
          <ac:spMkLst>
            <pc:docMk/>
            <pc:sldMk cId="3912704326" sldId="1022"/>
            <ac:spMk id="21" creationId="{55D8E280-C870-E3E4-CCC5-F7DB8B432551}"/>
          </ac:spMkLst>
        </pc:spChg>
        <pc:grpChg chg="del">
          <ac:chgData name="Devis Di Tommaso" userId="9e91bd95-ca2b-452f-ac66-318b830ef770" providerId="ADAL" clId="{61F57A6A-B8E0-4DB4-9A54-7CF867387D89}" dt="2025-11-03T16:26:29.255" v="770" actId="478"/>
          <ac:grpSpMkLst>
            <pc:docMk/>
            <pc:sldMk cId="3912704326" sldId="1022"/>
            <ac:grpSpMk id="9" creationId="{B8A5C9E5-1660-EA59-92BB-7CFB5EEAC051}"/>
          </ac:grpSpMkLst>
        </pc:grpChg>
      </pc:sldChg>
      <pc:sldChg chg="add del">
        <pc:chgData name="Devis Di Tommaso" userId="9e91bd95-ca2b-452f-ac66-318b830ef770" providerId="ADAL" clId="{61F57A6A-B8E0-4DB4-9A54-7CF867387D89}" dt="2025-11-03T18:56:45.416" v="1130" actId="47"/>
        <pc:sldMkLst>
          <pc:docMk/>
          <pc:sldMk cId="1023070183" sldId="1023"/>
        </pc:sldMkLst>
      </pc:sldChg>
      <pc:sldChg chg="add del">
        <pc:chgData name="Devis Di Tommaso" userId="9e91bd95-ca2b-452f-ac66-318b830ef770" providerId="ADAL" clId="{61F57A6A-B8E0-4DB4-9A54-7CF867387D89}" dt="2025-11-03T16:31:47.042" v="793"/>
        <pc:sldMkLst>
          <pc:docMk/>
          <pc:sldMk cId="3263627057" sldId="1023"/>
        </pc:sldMkLst>
      </pc:sldChg>
      <pc:sldChg chg="addSp delSp modSp add mod modAnim">
        <pc:chgData name="Devis Di Tommaso" userId="9e91bd95-ca2b-452f-ac66-318b830ef770" providerId="ADAL" clId="{61F57A6A-B8E0-4DB4-9A54-7CF867387D89}" dt="2025-11-03T21:08:38.587" v="1433"/>
        <pc:sldMkLst>
          <pc:docMk/>
          <pc:sldMk cId="678546820" sldId="1024"/>
        </pc:sldMkLst>
        <pc:spChg chg="add del mod">
          <ac:chgData name="Devis Di Tommaso" userId="9e91bd95-ca2b-452f-ac66-318b830ef770" providerId="ADAL" clId="{61F57A6A-B8E0-4DB4-9A54-7CF867387D89}" dt="2025-11-03T21:00:16.702" v="1323" actId="21"/>
          <ac:spMkLst>
            <pc:docMk/>
            <pc:sldMk cId="678546820" sldId="1024"/>
            <ac:spMk id="5" creationId="{3F0F9BAA-FF2B-602B-8C0D-B4F8E3C1DC35}"/>
          </ac:spMkLst>
        </pc:spChg>
        <pc:spChg chg="add mod">
          <ac:chgData name="Devis Di Tommaso" userId="9e91bd95-ca2b-452f-ac66-318b830ef770" providerId="ADAL" clId="{61F57A6A-B8E0-4DB4-9A54-7CF867387D89}" dt="2025-11-03T21:08:28.400" v="1432" actId="14100"/>
          <ac:spMkLst>
            <pc:docMk/>
            <pc:sldMk cId="678546820" sldId="1024"/>
            <ac:spMk id="6" creationId="{E99A67C1-518D-44D4-C7CE-438837E9123E}"/>
          </ac:spMkLst>
        </pc:spChg>
      </pc:sldChg>
      <pc:sldChg chg="addSp delSp modSp add del mod addAnim delAnim modAnim">
        <pc:chgData name="Devis Di Tommaso" userId="9e91bd95-ca2b-452f-ac66-318b830ef770" providerId="ADAL" clId="{61F57A6A-B8E0-4DB4-9A54-7CF867387D89}" dt="2025-11-03T20:50:52.871" v="1245" actId="47"/>
        <pc:sldMkLst>
          <pc:docMk/>
          <pc:sldMk cId="581002260" sldId="1025"/>
        </pc:sldMkLst>
        <pc:spChg chg="del">
          <ac:chgData name="Devis Di Tommaso" userId="9e91bd95-ca2b-452f-ac66-318b830ef770" providerId="ADAL" clId="{61F57A6A-B8E0-4DB4-9A54-7CF867387D89}" dt="2025-11-03T18:57:45.765" v="1136" actId="478"/>
          <ac:spMkLst>
            <pc:docMk/>
            <pc:sldMk cId="581002260" sldId="1025"/>
            <ac:spMk id="2" creationId="{E5B9E742-5E97-0A47-ABDE-AF472B25692E}"/>
          </ac:spMkLst>
        </pc:spChg>
        <pc:spChg chg="add del mod">
          <ac:chgData name="Devis Di Tommaso" userId="9e91bd95-ca2b-452f-ac66-318b830ef770" providerId="ADAL" clId="{61F57A6A-B8E0-4DB4-9A54-7CF867387D89}" dt="2025-11-03T19:01:10.261" v="1199" actId="478"/>
          <ac:spMkLst>
            <pc:docMk/>
            <pc:sldMk cId="581002260" sldId="1025"/>
            <ac:spMk id="6" creationId="{2E3B9E6F-0010-8145-3D3A-EE6D9B9D003C}"/>
          </ac:spMkLst>
        </pc:spChg>
        <pc:spChg chg="add del mod">
          <ac:chgData name="Devis Di Tommaso" userId="9e91bd95-ca2b-452f-ac66-318b830ef770" providerId="ADAL" clId="{61F57A6A-B8E0-4DB4-9A54-7CF867387D89}" dt="2025-11-03T19:00:27.807" v="1191" actId="478"/>
          <ac:spMkLst>
            <pc:docMk/>
            <pc:sldMk cId="581002260" sldId="1025"/>
            <ac:spMk id="8" creationId="{E5FBF1B6-99A4-E5B5-3F24-CC3FBE8F6DFE}"/>
          </ac:spMkLst>
        </pc:spChg>
        <pc:spChg chg="del">
          <ac:chgData name="Devis Di Tommaso" userId="9e91bd95-ca2b-452f-ac66-318b830ef770" providerId="ADAL" clId="{61F57A6A-B8E0-4DB4-9A54-7CF867387D89}" dt="2025-11-03T19:00:37.932" v="1196" actId="478"/>
          <ac:spMkLst>
            <pc:docMk/>
            <pc:sldMk cId="581002260" sldId="1025"/>
            <ac:spMk id="9" creationId="{073BCC3C-556C-69A0-BF10-748E77F2283C}"/>
          </ac:spMkLst>
        </pc:spChg>
        <pc:spChg chg="add del mod">
          <ac:chgData name="Devis Di Tommaso" userId="9e91bd95-ca2b-452f-ac66-318b830ef770" providerId="ADAL" clId="{61F57A6A-B8E0-4DB4-9A54-7CF867387D89}" dt="2025-11-03T19:00:17.603" v="1189" actId="478"/>
          <ac:spMkLst>
            <pc:docMk/>
            <pc:sldMk cId="581002260" sldId="1025"/>
            <ac:spMk id="10" creationId="{9573C70E-9F14-B2E4-B23B-E67C2E9246D3}"/>
          </ac:spMkLst>
        </pc:spChg>
        <pc:spChg chg="add mod">
          <ac:chgData name="Devis Di Tommaso" userId="9e91bd95-ca2b-452f-ac66-318b830ef770" providerId="ADAL" clId="{61F57A6A-B8E0-4DB4-9A54-7CF867387D89}" dt="2025-11-03T18:58:50.220" v="1169" actId="1035"/>
          <ac:spMkLst>
            <pc:docMk/>
            <pc:sldMk cId="581002260" sldId="1025"/>
            <ac:spMk id="11" creationId="{5E680284-7047-027B-8278-E16F4B15B113}"/>
          </ac:spMkLst>
        </pc:spChg>
        <pc:spChg chg="add del mod">
          <ac:chgData name="Devis Di Tommaso" userId="9e91bd95-ca2b-452f-ac66-318b830ef770" providerId="ADAL" clId="{61F57A6A-B8E0-4DB4-9A54-7CF867387D89}" dt="2025-11-03T19:00:20.394" v="1190" actId="478"/>
          <ac:spMkLst>
            <pc:docMk/>
            <pc:sldMk cId="581002260" sldId="1025"/>
            <ac:spMk id="12" creationId="{D21A1794-8B7B-6D61-86F0-159EDA330C8C}"/>
          </ac:spMkLst>
        </pc:spChg>
        <pc:spChg chg="add del mod">
          <ac:chgData name="Devis Di Tommaso" userId="9e91bd95-ca2b-452f-ac66-318b830ef770" providerId="ADAL" clId="{61F57A6A-B8E0-4DB4-9A54-7CF867387D89}" dt="2025-11-03T19:00:09.732" v="1185" actId="478"/>
          <ac:spMkLst>
            <pc:docMk/>
            <pc:sldMk cId="581002260" sldId="1025"/>
            <ac:spMk id="14" creationId="{C1FCEF21-AC54-0C35-90EE-2F97C3A60E4E}"/>
          </ac:spMkLst>
        </pc:spChg>
        <pc:spChg chg="add del mod">
          <ac:chgData name="Devis Di Tommaso" userId="9e91bd95-ca2b-452f-ac66-318b830ef770" providerId="ADAL" clId="{61F57A6A-B8E0-4DB4-9A54-7CF867387D89}" dt="2025-11-03T19:00:34.056" v="1195" actId="478"/>
          <ac:spMkLst>
            <pc:docMk/>
            <pc:sldMk cId="581002260" sldId="1025"/>
            <ac:spMk id="27" creationId="{0A3B6201-6F3C-C69F-1CD2-46F7711CC30B}"/>
          </ac:spMkLst>
        </pc:spChg>
        <pc:spChg chg="add del mod">
          <ac:chgData name="Devis Di Tommaso" userId="9e91bd95-ca2b-452f-ac66-318b830ef770" providerId="ADAL" clId="{61F57A6A-B8E0-4DB4-9A54-7CF867387D89}" dt="2025-11-03T18:59:52.987" v="1177" actId="478"/>
          <ac:spMkLst>
            <pc:docMk/>
            <pc:sldMk cId="581002260" sldId="1025"/>
            <ac:spMk id="28" creationId="{D6DD2141-FD61-B5E2-0129-5CD175A90BCF}"/>
          </ac:spMkLst>
        </pc:spChg>
        <pc:spChg chg="add mod">
          <ac:chgData name="Devis Di Tommaso" userId="9e91bd95-ca2b-452f-ac66-318b830ef770" providerId="ADAL" clId="{61F57A6A-B8E0-4DB4-9A54-7CF867387D89}" dt="2025-11-03T18:58:50.220" v="1169" actId="1035"/>
          <ac:spMkLst>
            <pc:docMk/>
            <pc:sldMk cId="581002260" sldId="1025"/>
            <ac:spMk id="29" creationId="{4D4A5F40-DEE0-9D68-7CC4-33624C68D2A3}"/>
          </ac:spMkLst>
        </pc:spChg>
        <pc:spChg chg="add del mod">
          <ac:chgData name="Devis Di Tommaso" userId="9e91bd95-ca2b-452f-ac66-318b830ef770" providerId="ADAL" clId="{61F57A6A-B8E0-4DB4-9A54-7CF867387D89}" dt="2025-11-03T19:00:05.534" v="1183" actId="478"/>
          <ac:spMkLst>
            <pc:docMk/>
            <pc:sldMk cId="581002260" sldId="1025"/>
            <ac:spMk id="30" creationId="{A7E292F2-C7CE-68E8-1F3A-17181FAFD67D}"/>
          </ac:spMkLst>
        </pc:spChg>
        <pc:spChg chg="add del mod">
          <ac:chgData name="Devis Di Tommaso" userId="9e91bd95-ca2b-452f-ac66-318b830ef770" providerId="ADAL" clId="{61F57A6A-B8E0-4DB4-9A54-7CF867387D89}" dt="2025-11-03T18:58:32.785" v="1139" actId="478"/>
          <ac:spMkLst>
            <pc:docMk/>
            <pc:sldMk cId="581002260" sldId="1025"/>
            <ac:spMk id="31" creationId="{6CFF34A3-C410-4D6F-E799-990BF9BAC880}"/>
          </ac:spMkLst>
        </pc:spChg>
        <pc:spChg chg="del mod">
          <ac:chgData name="Devis Di Tommaso" userId="9e91bd95-ca2b-452f-ac66-318b830ef770" providerId="ADAL" clId="{61F57A6A-B8E0-4DB4-9A54-7CF867387D89}" dt="2025-11-03T19:01:30.353" v="1204" actId="478"/>
          <ac:spMkLst>
            <pc:docMk/>
            <pc:sldMk cId="581002260" sldId="1025"/>
            <ac:spMk id="35" creationId="{ECF4A654-E5EA-37B3-C896-10D1329DBF4C}"/>
          </ac:spMkLst>
        </pc:spChg>
        <pc:spChg chg="add mod">
          <ac:chgData name="Devis Di Tommaso" userId="9e91bd95-ca2b-452f-ac66-318b830ef770" providerId="ADAL" clId="{61F57A6A-B8E0-4DB4-9A54-7CF867387D89}" dt="2025-11-03T19:01:27.361" v="1203" actId="1076"/>
          <ac:spMkLst>
            <pc:docMk/>
            <pc:sldMk cId="581002260" sldId="1025"/>
            <ac:spMk id="36" creationId="{8E9F02DF-0C39-CED2-016A-DA9251651B48}"/>
          </ac:spMkLst>
        </pc:spChg>
        <pc:spChg chg="del mod">
          <ac:chgData name="Devis Di Tommaso" userId="9e91bd95-ca2b-452f-ac66-318b830ef770" providerId="ADAL" clId="{61F57A6A-B8E0-4DB4-9A54-7CF867387D89}" dt="2025-11-03T19:00:48.682" v="1198" actId="478"/>
          <ac:spMkLst>
            <pc:docMk/>
            <pc:sldMk cId="581002260" sldId="1025"/>
            <ac:spMk id="37" creationId="{BA8725CA-57AC-E086-CCEC-39FE32988CFA}"/>
          </ac:spMkLst>
        </pc:spChg>
        <pc:spChg chg="add del mod">
          <ac:chgData name="Devis Di Tommaso" userId="9e91bd95-ca2b-452f-ac66-318b830ef770" providerId="ADAL" clId="{61F57A6A-B8E0-4DB4-9A54-7CF867387D89}" dt="2025-11-03T18:59:49.371" v="1176" actId="478"/>
          <ac:spMkLst>
            <pc:docMk/>
            <pc:sldMk cId="581002260" sldId="1025"/>
            <ac:spMk id="39" creationId="{F171CFA4-F9D0-6AE3-4A3C-9A0681108A91}"/>
          </ac:spMkLst>
        </pc:spChg>
        <pc:spChg chg="add del mod">
          <ac:chgData name="Devis Di Tommaso" userId="9e91bd95-ca2b-452f-ac66-318b830ef770" providerId="ADAL" clId="{61F57A6A-B8E0-4DB4-9A54-7CF867387D89}" dt="2025-11-03T19:01:12.574" v="1200"/>
          <ac:spMkLst>
            <pc:docMk/>
            <pc:sldMk cId="581002260" sldId="1025"/>
            <ac:spMk id="41" creationId="{24CD7F4E-DF82-728A-B9F2-C9CFCFBE12C1}"/>
          </ac:spMkLst>
        </pc:spChg>
        <pc:spChg chg="add del mod">
          <ac:chgData name="Devis Di Tommaso" userId="9e91bd95-ca2b-452f-ac66-318b830ef770" providerId="ADAL" clId="{61F57A6A-B8E0-4DB4-9A54-7CF867387D89}" dt="2025-11-03T19:01:21.183" v="1202" actId="478"/>
          <ac:spMkLst>
            <pc:docMk/>
            <pc:sldMk cId="581002260" sldId="1025"/>
            <ac:spMk id="42" creationId="{5F469079-4E00-3EE2-6D65-974AF73BC3AA}"/>
          </ac:spMkLst>
        </pc:spChg>
        <pc:spChg chg="add mod">
          <ac:chgData name="Devis Di Tommaso" userId="9e91bd95-ca2b-452f-ac66-318b830ef770" providerId="ADAL" clId="{61F57A6A-B8E0-4DB4-9A54-7CF867387D89}" dt="2025-11-03T19:01:21.183" v="1202" actId="478"/>
          <ac:spMkLst>
            <pc:docMk/>
            <pc:sldMk cId="581002260" sldId="1025"/>
            <ac:spMk id="44" creationId="{D18C15A1-D06D-05E2-7C2B-37C815D7653D}"/>
          </ac:spMkLst>
        </pc:spChg>
        <pc:grpChg chg="del">
          <ac:chgData name="Devis Di Tommaso" userId="9e91bd95-ca2b-452f-ac66-318b830ef770" providerId="ADAL" clId="{61F57A6A-B8E0-4DB4-9A54-7CF867387D89}" dt="2025-11-03T18:57:45.765" v="1136" actId="478"/>
          <ac:grpSpMkLst>
            <pc:docMk/>
            <pc:sldMk cId="581002260" sldId="1025"/>
            <ac:grpSpMk id="3" creationId="{BE121D08-2FE6-9493-6647-8A4C4DA9DD96}"/>
          </ac:grpSpMkLst>
        </pc:grpChg>
        <pc:grpChg chg="del">
          <ac:chgData name="Devis Di Tommaso" userId="9e91bd95-ca2b-452f-ac66-318b830ef770" providerId="ADAL" clId="{61F57A6A-B8E0-4DB4-9A54-7CF867387D89}" dt="2025-11-03T18:57:45.765" v="1136" actId="478"/>
          <ac:grpSpMkLst>
            <pc:docMk/>
            <pc:sldMk cId="581002260" sldId="1025"/>
            <ac:grpSpMk id="4" creationId="{D68E9A8B-4F58-7587-CAAC-6E704A4181CD}"/>
          </ac:grpSpMkLst>
        </pc:grpChg>
        <pc:grpChg chg="del">
          <ac:chgData name="Devis Di Tommaso" userId="9e91bd95-ca2b-452f-ac66-318b830ef770" providerId="ADAL" clId="{61F57A6A-B8E0-4DB4-9A54-7CF867387D89}" dt="2025-11-03T18:57:45.765" v="1136" actId="478"/>
          <ac:grpSpMkLst>
            <pc:docMk/>
            <pc:sldMk cId="581002260" sldId="1025"/>
            <ac:grpSpMk id="16" creationId="{9253CE9C-890C-681B-39C6-38F19A11AEB2}"/>
          </ac:grpSpMkLst>
        </pc:grpChg>
        <pc:grpChg chg="del">
          <ac:chgData name="Devis Di Tommaso" userId="9e91bd95-ca2b-452f-ac66-318b830ef770" providerId="ADAL" clId="{61F57A6A-B8E0-4DB4-9A54-7CF867387D89}" dt="2025-11-03T18:58:26.823" v="1138" actId="478"/>
          <ac:grpSpMkLst>
            <pc:docMk/>
            <pc:sldMk cId="581002260" sldId="1025"/>
            <ac:grpSpMk id="32" creationId="{2F66E83E-4C42-64D5-B5D9-50499ED5E648}"/>
          </ac:grpSpMkLst>
        </pc:grpChg>
        <pc:picChg chg="add del mod">
          <ac:chgData name="Devis Di Tommaso" userId="9e91bd95-ca2b-452f-ac66-318b830ef770" providerId="ADAL" clId="{61F57A6A-B8E0-4DB4-9A54-7CF867387D89}" dt="2025-11-03T19:01:37.639" v="1206" actId="1076"/>
          <ac:picMkLst>
            <pc:docMk/>
            <pc:sldMk cId="581002260" sldId="1025"/>
            <ac:picMk id="7" creationId="{2FDED389-57F7-E0A6-4CD3-8E347206C5FF}"/>
          </ac:picMkLst>
        </pc:picChg>
      </pc:sldChg>
      <pc:sldChg chg="addSp delSp modSp add mod modClrScheme delAnim modAnim chgLayout">
        <pc:chgData name="Devis Di Tommaso" userId="9e91bd95-ca2b-452f-ac66-318b830ef770" providerId="ADAL" clId="{61F57A6A-B8E0-4DB4-9A54-7CF867387D89}" dt="2025-11-03T21:09:26.099" v="1436"/>
        <pc:sldMkLst>
          <pc:docMk/>
          <pc:sldMk cId="3797109876" sldId="1026"/>
        </pc:sldMkLst>
        <pc:spChg chg="mod ord">
          <ac:chgData name="Devis Di Tommaso" userId="9e91bd95-ca2b-452f-ac66-318b830ef770" providerId="ADAL" clId="{61F57A6A-B8E0-4DB4-9A54-7CF867387D89}" dt="2025-11-03T20:57:46.634" v="1273" actId="26606"/>
          <ac:spMkLst>
            <pc:docMk/>
            <pc:sldMk cId="3797109876" sldId="1026"/>
            <ac:spMk id="2" creationId="{BF7FBE97-A69F-D0AC-4E42-BAF445AFB85B}"/>
          </ac:spMkLst>
        </pc:spChg>
        <pc:spChg chg="add mod">
          <ac:chgData name="Devis Di Tommaso" userId="9e91bd95-ca2b-452f-ac66-318b830ef770" providerId="ADAL" clId="{61F57A6A-B8E0-4DB4-9A54-7CF867387D89}" dt="2025-11-03T21:00:25.037" v="1334" actId="1037"/>
          <ac:spMkLst>
            <pc:docMk/>
            <pc:sldMk cId="3797109876" sldId="1026"/>
            <ac:spMk id="10" creationId="{3F0F9BAA-FF2B-602B-8C0D-B4F8E3C1DC35}"/>
          </ac:spMkLst>
        </pc:spChg>
        <pc:spChg chg="add del mod">
          <ac:chgData name="Devis Di Tommaso" userId="9e91bd95-ca2b-452f-ac66-318b830ef770" providerId="ADAL" clId="{61F57A6A-B8E0-4DB4-9A54-7CF867387D89}" dt="2025-11-03T20:57:46.634" v="1273" actId="26606"/>
          <ac:spMkLst>
            <pc:docMk/>
            <pc:sldMk cId="3797109876" sldId="1026"/>
            <ac:spMk id="11" creationId="{1E4775AC-9E66-1DF4-EB90-1E3362659787}"/>
          </ac:spMkLst>
        </pc:spChg>
        <pc:spChg chg="add del mod">
          <ac:chgData name="Devis Di Tommaso" userId="9e91bd95-ca2b-452f-ac66-318b830ef770" providerId="ADAL" clId="{61F57A6A-B8E0-4DB4-9A54-7CF867387D89}" dt="2025-11-03T20:57:46.634" v="1273" actId="26606"/>
          <ac:spMkLst>
            <pc:docMk/>
            <pc:sldMk cId="3797109876" sldId="1026"/>
            <ac:spMk id="12" creationId="{1CB6203F-CC2A-91BE-9757-4F88E30F4B8E}"/>
          </ac:spMkLst>
        </pc:spChg>
        <pc:spChg chg="add mod">
          <ac:chgData name="Devis Di Tommaso" userId="9e91bd95-ca2b-452f-ac66-318b830ef770" providerId="ADAL" clId="{61F57A6A-B8E0-4DB4-9A54-7CF867387D89}" dt="2025-11-03T21:03:20.126" v="1355" actId="1036"/>
          <ac:spMkLst>
            <pc:docMk/>
            <pc:sldMk cId="3797109876" sldId="1026"/>
            <ac:spMk id="13" creationId="{F154C15E-B230-02B8-5E9C-443D0B4E007A}"/>
          </ac:spMkLst>
        </pc:spChg>
        <pc:spChg chg="add del mod">
          <ac:chgData name="Devis Di Tommaso" userId="9e91bd95-ca2b-452f-ac66-318b830ef770" providerId="ADAL" clId="{61F57A6A-B8E0-4DB4-9A54-7CF867387D89}" dt="2025-11-03T20:57:46.634" v="1273" actId="26606"/>
          <ac:spMkLst>
            <pc:docMk/>
            <pc:sldMk cId="3797109876" sldId="1026"/>
            <ac:spMk id="14" creationId="{93D0B289-5093-07A7-2EA2-27E6A9A46725}"/>
          </ac:spMkLst>
        </pc:spChg>
        <pc:spChg chg="add del mod">
          <ac:chgData name="Devis Di Tommaso" userId="9e91bd95-ca2b-452f-ac66-318b830ef770" providerId="ADAL" clId="{61F57A6A-B8E0-4DB4-9A54-7CF867387D89}" dt="2025-11-03T20:57:46.634" v="1273" actId="26606"/>
          <ac:spMkLst>
            <pc:docMk/>
            <pc:sldMk cId="3797109876" sldId="1026"/>
            <ac:spMk id="20" creationId="{56A1CB12-533E-9B8D-F6FE-B6D83BADA1E6}"/>
          </ac:spMkLst>
        </pc:spChg>
        <pc:spChg chg="add mod">
          <ac:chgData name="Devis Di Tommaso" userId="9e91bd95-ca2b-452f-ac66-318b830ef770" providerId="ADAL" clId="{61F57A6A-B8E0-4DB4-9A54-7CF867387D89}" dt="2025-11-03T21:02:13.603" v="1341"/>
          <ac:spMkLst>
            <pc:docMk/>
            <pc:sldMk cId="3797109876" sldId="1026"/>
            <ac:spMk id="27" creationId="{8476A4D4-2ED0-67A3-E104-95CA2E55A74C}"/>
          </ac:spMkLst>
        </pc:spChg>
        <pc:spChg chg="add mod">
          <ac:chgData name="Devis Di Tommaso" userId="9e91bd95-ca2b-452f-ac66-318b830ef770" providerId="ADAL" clId="{61F57A6A-B8E0-4DB4-9A54-7CF867387D89}" dt="2025-11-03T21:09:22.541" v="1434" actId="164"/>
          <ac:spMkLst>
            <pc:docMk/>
            <pc:sldMk cId="3797109876" sldId="1026"/>
            <ac:spMk id="28" creationId="{912146B9-4924-5A41-0132-EC3A3860F788}"/>
          </ac:spMkLst>
        </pc:spChg>
        <pc:spChg chg="del mod topLvl">
          <ac:chgData name="Devis Di Tommaso" userId="9e91bd95-ca2b-452f-ac66-318b830ef770" providerId="ADAL" clId="{61F57A6A-B8E0-4DB4-9A54-7CF867387D89}" dt="2025-11-03T21:05:55.804" v="1397" actId="478"/>
          <ac:spMkLst>
            <pc:docMk/>
            <pc:sldMk cId="3797109876" sldId="1026"/>
            <ac:spMk id="31" creationId="{1B40B33F-08D7-1ADF-58E4-333E5F2B5A42}"/>
          </ac:spMkLst>
        </pc:spChg>
        <pc:grpChg chg="del">
          <ac:chgData name="Devis Di Tommaso" userId="9e91bd95-ca2b-452f-ac66-318b830ef770" providerId="ADAL" clId="{61F57A6A-B8E0-4DB4-9A54-7CF867387D89}" dt="2025-11-03T19:01:49.440" v="1208" actId="478"/>
          <ac:grpSpMkLst>
            <pc:docMk/>
            <pc:sldMk cId="3797109876" sldId="1026"/>
            <ac:grpSpMk id="3" creationId="{6F1011FD-5D24-02C5-EA34-E8520B3EF943}"/>
          </ac:grpSpMkLst>
        </pc:grpChg>
        <pc:grpChg chg="del">
          <ac:chgData name="Devis Di Tommaso" userId="9e91bd95-ca2b-452f-ac66-318b830ef770" providerId="ADAL" clId="{61F57A6A-B8E0-4DB4-9A54-7CF867387D89}" dt="2025-11-03T19:01:49.440" v="1208" actId="478"/>
          <ac:grpSpMkLst>
            <pc:docMk/>
            <pc:sldMk cId="3797109876" sldId="1026"/>
            <ac:grpSpMk id="4" creationId="{48ECABF7-4E0E-FB25-90C0-1417BAEF9302}"/>
          </ac:grpSpMkLst>
        </pc:grpChg>
        <pc:grpChg chg="del">
          <ac:chgData name="Devis Di Tommaso" userId="9e91bd95-ca2b-452f-ac66-318b830ef770" providerId="ADAL" clId="{61F57A6A-B8E0-4DB4-9A54-7CF867387D89}" dt="2025-11-03T19:01:49.440" v="1208" actId="478"/>
          <ac:grpSpMkLst>
            <pc:docMk/>
            <pc:sldMk cId="3797109876" sldId="1026"/>
            <ac:grpSpMk id="16" creationId="{E235ACAB-269F-8BC9-E74B-817249424C30}"/>
          </ac:grpSpMkLst>
        </pc:grpChg>
        <pc:grpChg chg="add del mod">
          <ac:chgData name="Devis Di Tommaso" userId="9e91bd95-ca2b-452f-ac66-318b830ef770" providerId="ADAL" clId="{61F57A6A-B8E0-4DB4-9A54-7CF867387D89}" dt="2025-11-03T21:05:55.804" v="1397" actId="478"/>
          <ac:grpSpMkLst>
            <pc:docMk/>
            <pc:sldMk cId="3797109876" sldId="1026"/>
            <ac:grpSpMk id="29" creationId="{CCDD744C-DA1C-6A58-C159-E2C201FCC331}"/>
          </ac:grpSpMkLst>
        </pc:grpChg>
        <pc:grpChg chg="add mod">
          <ac:chgData name="Devis Di Tommaso" userId="9e91bd95-ca2b-452f-ac66-318b830ef770" providerId="ADAL" clId="{61F57A6A-B8E0-4DB4-9A54-7CF867387D89}" dt="2025-11-03T21:09:22.541" v="1434" actId="164"/>
          <ac:grpSpMkLst>
            <pc:docMk/>
            <pc:sldMk cId="3797109876" sldId="1026"/>
            <ac:grpSpMk id="32" creationId="{9525EB7D-915E-E8EA-558A-7E940DBEC51B}"/>
          </ac:grpSpMkLst>
        </pc:grpChg>
        <pc:picChg chg="add mod ord">
          <ac:chgData name="Devis Di Tommaso" userId="9e91bd95-ca2b-452f-ac66-318b830ef770" providerId="ADAL" clId="{61F57A6A-B8E0-4DB4-9A54-7CF867387D89}" dt="2025-11-03T21:01:53.132" v="1340" actId="1076"/>
          <ac:picMkLst>
            <pc:docMk/>
            <pc:sldMk cId="3797109876" sldId="1026"/>
            <ac:picMk id="5" creationId="{BD4883A5-5770-92CF-9831-FA80C4DF1BA2}"/>
          </ac:picMkLst>
        </pc:picChg>
        <pc:picChg chg="add mod ord">
          <ac:chgData name="Devis Di Tommaso" userId="9e91bd95-ca2b-452f-ac66-318b830ef770" providerId="ADAL" clId="{61F57A6A-B8E0-4DB4-9A54-7CF867387D89}" dt="2025-11-03T21:09:22.541" v="1434" actId="164"/>
          <ac:picMkLst>
            <pc:docMk/>
            <pc:sldMk cId="3797109876" sldId="1026"/>
            <ac:picMk id="7" creationId="{4D40AA36-CA32-4C8A-B4DE-7E91D18FD78E}"/>
          </ac:picMkLst>
        </pc:picChg>
        <pc:picChg chg="add mod">
          <ac:chgData name="Devis Di Tommaso" userId="9e91bd95-ca2b-452f-ac66-318b830ef770" providerId="ADAL" clId="{61F57A6A-B8E0-4DB4-9A54-7CF867387D89}" dt="2025-11-03T21:09:22.541" v="1434" actId="164"/>
          <ac:picMkLst>
            <pc:docMk/>
            <pc:sldMk cId="3797109876" sldId="1026"/>
            <ac:picMk id="9" creationId="{8919A78B-48E0-EC18-3BEC-210AAB3C0896}"/>
          </ac:picMkLst>
        </pc:picChg>
        <pc:picChg chg="mod topLvl">
          <ac:chgData name="Devis Di Tommaso" userId="9e91bd95-ca2b-452f-ac66-318b830ef770" providerId="ADAL" clId="{61F57A6A-B8E0-4DB4-9A54-7CF867387D89}" dt="2025-11-03T21:09:22.541" v="1434" actId="164"/>
          <ac:picMkLst>
            <pc:docMk/>
            <pc:sldMk cId="3797109876" sldId="1026"/>
            <ac:picMk id="30" creationId="{A3C58E5C-53C2-708A-4FDB-43E36DE3A2FF}"/>
          </ac:picMkLst>
        </pc:picChg>
      </pc:sldChg>
      <pc:sldChg chg="delSp modSp add del mod delAnim">
        <pc:chgData name="Devis Di Tommaso" userId="9e91bd95-ca2b-452f-ac66-318b830ef770" providerId="ADAL" clId="{61F57A6A-B8E0-4DB4-9A54-7CF867387D89}" dt="2025-11-03T21:26:52.665" v="1639" actId="47"/>
        <pc:sldMkLst>
          <pc:docMk/>
          <pc:sldMk cId="23808369" sldId="1027"/>
        </pc:sldMkLst>
        <pc:spChg chg="mod">
          <ac:chgData name="Devis Di Tommaso" userId="9e91bd95-ca2b-452f-ac66-318b830ef770" providerId="ADAL" clId="{61F57A6A-B8E0-4DB4-9A54-7CF867387D89}" dt="2025-11-03T21:16:49.203" v="1495" actId="20577"/>
          <ac:spMkLst>
            <pc:docMk/>
            <pc:sldMk cId="23808369" sldId="1027"/>
            <ac:spMk id="2" creationId="{08951854-045B-4E2A-DB88-779DB7188A0B}"/>
          </ac:spMkLst>
        </pc:spChg>
        <pc:spChg chg="del">
          <ac:chgData name="Devis Di Tommaso" userId="9e91bd95-ca2b-452f-ac66-318b830ef770" providerId="ADAL" clId="{61F57A6A-B8E0-4DB4-9A54-7CF867387D89}" dt="2025-11-03T21:16:54.408" v="1498" actId="478"/>
          <ac:spMkLst>
            <pc:docMk/>
            <pc:sldMk cId="23808369" sldId="1027"/>
            <ac:spMk id="27" creationId="{8D92EB0C-AACD-527A-C3EE-3F707983DD20}"/>
          </ac:spMkLst>
        </pc:spChg>
        <pc:grpChg chg="del">
          <ac:chgData name="Devis Di Tommaso" userId="9e91bd95-ca2b-452f-ac66-318b830ef770" providerId="ADAL" clId="{61F57A6A-B8E0-4DB4-9A54-7CF867387D89}" dt="2025-11-03T21:16:52.607" v="1497" actId="478"/>
          <ac:grpSpMkLst>
            <pc:docMk/>
            <pc:sldMk cId="23808369" sldId="1027"/>
            <ac:grpSpMk id="12" creationId="{D9311B0C-FC4E-17FD-9E37-E48088B371E3}"/>
          </ac:grpSpMkLst>
        </pc:grpChg>
        <pc:grpChg chg="del">
          <ac:chgData name="Devis Di Tommaso" userId="9e91bd95-ca2b-452f-ac66-318b830ef770" providerId="ADAL" clId="{61F57A6A-B8E0-4DB4-9A54-7CF867387D89}" dt="2025-11-03T21:16:51.266" v="1496" actId="478"/>
          <ac:grpSpMkLst>
            <pc:docMk/>
            <pc:sldMk cId="23808369" sldId="1027"/>
            <ac:grpSpMk id="26" creationId="{45C944BF-7CB9-8F1E-7EF2-87A5F6284D44}"/>
          </ac:grpSpMkLst>
        </pc:grpChg>
      </pc:sldChg>
      <pc:sldChg chg="addSp delSp modSp add del mod modAnim">
        <pc:chgData name="Devis Di Tommaso" userId="9e91bd95-ca2b-452f-ac66-318b830ef770" providerId="ADAL" clId="{61F57A6A-B8E0-4DB4-9A54-7CF867387D89}" dt="2025-11-03T21:16:22.556" v="1472" actId="47"/>
        <pc:sldMkLst>
          <pc:docMk/>
          <pc:sldMk cId="1782401647" sldId="1027"/>
        </pc:sldMkLst>
        <pc:spChg chg="mod">
          <ac:chgData name="Devis Di Tommaso" userId="9e91bd95-ca2b-452f-ac66-318b830ef770" providerId="ADAL" clId="{61F57A6A-B8E0-4DB4-9A54-7CF867387D89}" dt="2025-11-03T21:16:13.503" v="1469" actId="20577"/>
          <ac:spMkLst>
            <pc:docMk/>
            <pc:sldMk cId="1782401647" sldId="1027"/>
            <ac:spMk id="2" creationId="{B6E86271-51D5-B0B2-120B-73D1F44ED253}"/>
          </ac:spMkLst>
        </pc:spChg>
        <pc:spChg chg="add mod">
          <ac:chgData name="Devis Di Tommaso" userId="9e91bd95-ca2b-452f-ac66-318b830ef770" providerId="ADAL" clId="{61F57A6A-B8E0-4DB4-9A54-7CF867387D89}" dt="2025-11-03T21:16:15.162" v="1470" actId="478"/>
          <ac:spMkLst>
            <pc:docMk/>
            <pc:sldMk cId="1782401647" sldId="1027"/>
            <ac:spMk id="4" creationId="{D3325DDD-D049-C6FE-EA90-86D36F62B450}"/>
          </ac:spMkLst>
        </pc:spChg>
        <pc:grpChg chg="del">
          <ac:chgData name="Devis Di Tommaso" userId="9e91bd95-ca2b-452f-ac66-318b830ef770" providerId="ADAL" clId="{61F57A6A-B8E0-4DB4-9A54-7CF867387D89}" dt="2025-11-03T21:16:16.968" v="1471" actId="478"/>
          <ac:grpSpMkLst>
            <pc:docMk/>
            <pc:sldMk cId="1782401647" sldId="1027"/>
            <ac:grpSpMk id="32" creationId="{A9DD63CF-3D87-4ECB-7A53-7041CDE0E754}"/>
          </ac:grpSpMkLst>
        </pc:grpChg>
        <pc:picChg chg="del">
          <ac:chgData name="Devis Di Tommaso" userId="9e91bd95-ca2b-452f-ac66-318b830ef770" providerId="ADAL" clId="{61F57A6A-B8E0-4DB4-9A54-7CF867387D89}" dt="2025-11-03T21:16:15.162" v="1470" actId="478"/>
          <ac:picMkLst>
            <pc:docMk/>
            <pc:sldMk cId="1782401647" sldId="1027"/>
            <ac:picMk id="5" creationId="{C6D48FEE-CBEA-143F-677D-FB992E9327F3}"/>
          </ac:picMkLst>
        </pc:picChg>
      </pc:sldChg>
      <pc:sldChg chg="addSp delSp modSp add del mod">
        <pc:chgData name="Devis Di Tommaso" userId="9e91bd95-ca2b-452f-ac66-318b830ef770" providerId="ADAL" clId="{61F57A6A-B8E0-4DB4-9A54-7CF867387D89}" dt="2025-11-03T21:16:37.405" v="1476"/>
        <pc:sldMkLst>
          <pc:docMk/>
          <pc:sldMk cId="2835800996" sldId="1027"/>
        </pc:sldMkLst>
        <pc:spChg chg="add del mod">
          <ac:chgData name="Devis Di Tommaso" userId="9e91bd95-ca2b-452f-ac66-318b830ef770" providerId="ADAL" clId="{61F57A6A-B8E0-4DB4-9A54-7CF867387D89}" dt="2025-11-03T21:16:36.421" v="1475" actId="478"/>
          <ac:spMkLst>
            <pc:docMk/>
            <pc:sldMk cId="2835800996" sldId="1027"/>
            <ac:spMk id="4" creationId="{75674A68-5877-555F-B690-22C8B16905E1}"/>
          </ac:spMkLst>
        </pc:spChg>
        <pc:picChg chg="add del">
          <ac:chgData name="Devis Di Tommaso" userId="9e91bd95-ca2b-452f-ac66-318b830ef770" providerId="ADAL" clId="{61F57A6A-B8E0-4DB4-9A54-7CF867387D89}" dt="2025-11-03T21:16:36.421" v="1475" actId="478"/>
          <ac:picMkLst>
            <pc:docMk/>
            <pc:sldMk cId="2835800996" sldId="1027"/>
            <ac:picMk id="5" creationId="{855DD7A3-BC80-2D03-96DD-8B14D641EE24}"/>
          </ac:picMkLst>
        </pc:picChg>
      </pc:sldChg>
      <pc:sldChg chg="addSp delSp modSp new mod">
        <pc:chgData name="Devis Di Tommaso" userId="9e91bd95-ca2b-452f-ac66-318b830ef770" providerId="ADAL" clId="{61F57A6A-B8E0-4DB4-9A54-7CF867387D89}" dt="2025-11-03T21:32:35.765" v="1730" actId="20577"/>
        <pc:sldMkLst>
          <pc:docMk/>
          <pc:sldMk cId="1954813069" sldId="1028"/>
        </pc:sldMkLst>
        <pc:spChg chg="add del mod">
          <ac:chgData name="Devis Di Tommaso" userId="9e91bd95-ca2b-452f-ac66-318b830ef770" providerId="ADAL" clId="{61F57A6A-B8E0-4DB4-9A54-7CF867387D89}" dt="2025-11-03T21:18:20.703" v="1505" actId="478"/>
          <ac:spMkLst>
            <pc:docMk/>
            <pc:sldMk cId="1954813069" sldId="1028"/>
            <ac:spMk id="2" creationId="{7336FE0D-BE6E-11FB-A9B2-7633FD9A6FA5}"/>
          </ac:spMkLst>
        </pc:spChg>
        <pc:spChg chg="add del">
          <ac:chgData name="Devis Di Tommaso" userId="9e91bd95-ca2b-452f-ac66-318b830ef770" providerId="ADAL" clId="{61F57A6A-B8E0-4DB4-9A54-7CF867387D89}" dt="2025-11-03T21:29:31.646" v="1675" actId="478"/>
          <ac:spMkLst>
            <pc:docMk/>
            <pc:sldMk cId="1954813069" sldId="1028"/>
            <ac:spMk id="3" creationId="{ED88D3EB-E73D-37E3-4E8B-F67A95E098BD}"/>
          </ac:spMkLst>
        </pc:spChg>
        <pc:spChg chg="mod">
          <ac:chgData name="Devis Di Tommaso" userId="9e91bd95-ca2b-452f-ac66-318b830ef770" providerId="ADAL" clId="{61F57A6A-B8E0-4DB4-9A54-7CF867387D89}" dt="2025-11-03T21:18:55.602" v="1540" actId="20577"/>
          <ac:spMkLst>
            <pc:docMk/>
            <pc:sldMk cId="1954813069" sldId="1028"/>
            <ac:spMk id="4" creationId="{52FBDF10-9068-5415-62D5-FB27AB927857}"/>
          </ac:spMkLst>
        </pc:spChg>
        <pc:spChg chg="mod">
          <ac:chgData name="Devis Di Tommaso" userId="9e91bd95-ca2b-452f-ac66-318b830ef770" providerId="ADAL" clId="{61F57A6A-B8E0-4DB4-9A54-7CF867387D89}" dt="2025-11-03T21:28:16.544" v="1642" actId="554"/>
          <ac:spMkLst>
            <pc:docMk/>
            <pc:sldMk cId="1954813069" sldId="1028"/>
            <ac:spMk id="5" creationId="{346A068A-022A-CD65-0023-0E7784E8086B}"/>
          </ac:spMkLst>
        </pc:spChg>
        <pc:spChg chg="mod">
          <ac:chgData name="Devis Di Tommaso" userId="9e91bd95-ca2b-452f-ac66-318b830ef770" providerId="ADAL" clId="{61F57A6A-B8E0-4DB4-9A54-7CF867387D89}" dt="2025-11-03T21:32:35.765" v="1730" actId="20577"/>
          <ac:spMkLst>
            <pc:docMk/>
            <pc:sldMk cId="1954813069" sldId="1028"/>
            <ac:spMk id="6" creationId="{9569B7B9-011C-C420-8E27-F8CB311A4C83}"/>
          </ac:spMkLst>
        </pc:spChg>
        <pc:spChg chg="add mod">
          <ac:chgData name="Devis Di Tommaso" userId="9e91bd95-ca2b-452f-ac66-318b830ef770" providerId="ADAL" clId="{61F57A6A-B8E0-4DB4-9A54-7CF867387D89}" dt="2025-11-03T21:18:35.814" v="1511"/>
          <ac:spMkLst>
            <pc:docMk/>
            <pc:sldMk cId="1954813069" sldId="1028"/>
            <ac:spMk id="9" creationId="{0BACD15D-AE73-CEAD-6DF1-7815F802CE22}"/>
          </ac:spMkLst>
        </pc:spChg>
        <pc:spChg chg="add mod">
          <ac:chgData name="Devis Di Tommaso" userId="9e91bd95-ca2b-452f-ac66-318b830ef770" providerId="ADAL" clId="{61F57A6A-B8E0-4DB4-9A54-7CF867387D89}" dt="2025-11-03T21:18:38.036" v="1513"/>
          <ac:spMkLst>
            <pc:docMk/>
            <pc:sldMk cId="1954813069" sldId="1028"/>
            <ac:spMk id="10" creationId="{400E2E81-796D-1864-0A63-F0F67C9F985C}"/>
          </ac:spMkLst>
        </pc:spChg>
        <pc:spChg chg="add">
          <ac:chgData name="Devis Di Tommaso" userId="9e91bd95-ca2b-452f-ac66-318b830ef770" providerId="ADAL" clId="{61F57A6A-B8E0-4DB4-9A54-7CF867387D89}" dt="2025-11-03T21:24:53.427" v="1618"/>
          <ac:spMkLst>
            <pc:docMk/>
            <pc:sldMk cId="1954813069" sldId="1028"/>
            <ac:spMk id="12" creationId="{1EFD63A4-3750-3C7C-C9C7-905F2DEC49C2}"/>
          </ac:spMkLst>
        </pc:spChg>
        <pc:spChg chg="add">
          <ac:chgData name="Devis Di Tommaso" userId="9e91bd95-ca2b-452f-ac66-318b830ef770" providerId="ADAL" clId="{61F57A6A-B8E0-4DB4-9A54-7CF867387D89}" dt="2025-11-03T21:25:00.089" v="1619"/>
          <ac:spMkLst>
            <pc:docMk/>
            <pc:sldMk cId="1954813069" sldId="1028"/>
            <ac:spMk id="13" creationId="{C0B3C7CD-E395-1F20-C7D2-4D5EFA735F9C}"/>
          </ac:spMkLst>
        </pc:spChg>
        <pc:spChg chg="add mod">
          <ac:chgData name="Devis Di Tommaso" userId="9e91bd95-ca2b-452f-ac66-318b830ef770" providerId="ADAL" clId="{61F57A6A-B8E0-4DB4-9A54-7CF867387D89}" dt="2025-11-03T21:29:01.376" v="1667" actId="1076"/>
          <ac:spMkLst>
            <pc:docMk/>
            <pc:sldMk cId="1954813069" sldId="1028"/>
            <ac:spMk id="15" creationId="{8D6AE0EC-FE1E-C65B-94E7-BE9C274123F8}"/>
          </ac:spMkLst>
        </pc:spChg>
        <pc:picChg chg="add mod">
          <ac:chgData name="Devis Di Tommaso" userId="9e91bd95-ca2b-452f-ac66-318b830ef770" providerId="ADAL" clId="{61F57A6A-B8E0-4DB4-9A54-7CF867387D89}" dt="2025-11-03T21:31:09.904" v="1717" actId="1036"/>
          <ac:picMkLst>
            <pc:docMk/>
            <pc:sldMk cId="1954813069" sldId="1028"/>
            <ac:picMk id="11" creationId="{271CF448-E0EC-7ACA-1DB8-96B8E7C34A8A}"/>
          </ac:picMkLst>
        </pc:picChg>
        <pc:picChg chg="add mod">
          <ac:chgData name="Devis Di Tommaso" userId="9e91bd95-ca2b-452f-ac66-318b830ef770" providerId="ADAL" clId="{61F57A6A-B8E0-4DB4-9A54-7CF867387D89}" dt="2025-11-03T21:31:09.904" v="1717" actId="1036"/>
          <ac:picMkLst>
            <pc:docMk/>
            <pc:sldMk cId="1954813069" sldId="1028"/>
            <ac:picMk id="14" creationId="{BE237BDF-152E-052F-6A49-37DE5D387B69}"/>
          </ac:picMkLst>
        </pc:picChg>
        <pc:picChg chg="add del mod">
          <ac:chgData name="Devis Di Tommaso" userId="9e91bd95-ca2b-452f-ac66-318b830ef770" providerId="ADAL" clId="{61F57A6A-B8E0-4DB4-9A54-7CF867387D89}" dt="2025-11-03T21:20:16.044" v="1587" actId="21"/>
          <ac:picMkLst>
            <pc:docMk/>
            <pc:sldMk cId="1954813069" sldId="1028"/>
            <ac:picMk id="1026" creationId="{271CF448-E0EC-7ACA-1DB8-96B8E7C34A8A}"/>
          </ac:picMkLst>
        </pc:picChg>
        <pc:picChg chg="add mod">
          <ac:chgData name="Devis Di Tommaso" userId="9e91bd95-ca2b-452f-ac66-318b830ef770" providerId="ADAL" clId="{61F57A6A-B8E0-4DB4-9A54-7CF867387D89}" dt="2025-11-03T21:30:21.409" v="1689" actId="12788"/>
          <ac:picMkLst>
            <pc:docMk/>
            <pc:sldMk cId="1954813069" sldId="1028"/>
            <ac:picMk id="1028" creationId="{F889A458-3898-753E-F74F-6AF458B6A485}"/>
          </ac:picMkLst>
        </pc:picChg>
        <pc:picChg chg="add mod">
          <ac:chgData name="Devis Di Tommaso" userId="9e91bd95-ca2b-452f-ac66-318b830ef770" providerId="ADAL" clId="{61F57A6A-B8E0-4DB4-9A54-7CF867387D89}" dt="2025-11-03T21:30:44.758" v="1700" actId="12788"/>
          <ac:picMkLst>
            <pc:docMk/>
            <pc:sldMk cId="1954813069" sldId="1028"/>
            <ac:picMk id="1034" creationId="{9EC70B51-0976-2AAE-EECF-5E1E60B545A4}"/>
          </ac:picMkLst>
        </pc:picChg>
        <pc:picChg chg="add mod">
          <ac:chgData name="Devis Di Tommaso" userId="9e91bd95-ca2b-452f-ac66-318b830ef770" providerId="ADAL" clId="{61F57A6A-B8E0-4DB4-9A54-7CF867387D89}" dt="2025-11-03T21:31:09.904" v="1717" actId="1036"/>
          <ac:picMkLst>
            <pc:docMk/>
            <pc:sldMk cId="1954813069" sldId="1028"/>
            <ac:picMk id="1036" creationId="{C1A9420B-BEC0-8D98-E7D9-C5AB58A15637}"/>
          </ac:picMkLst>
        </pc:picChg>
        <pc:picChg chg="add mod">
          <ac:chgData name="Devis Di Tommaso" userId="9e91bd95-ca2b-452f-ac66-318b830ef770" providerId="ADAL" clId="{61F57A6A-B8E0-4DB4-9A54-7CF867387D89}" dt="2025-11-03T21:30:52.947" v="1702" actId="1076"/>
          <ac:picMkLst>
            <pc:docMk/>
            <pc:sldMk cId="1954813069" sldId="1028"/>
            <ac:picMk id="1038" creationId="{A4F717BD-63D1-2DF0-BD07-8EFE28C90B00}"/>
          </ac:picMkLst>
        </pc:picChg>
      </pc:sldChg>
      <pc:sldMasterChg chg="delSldLayout">
        <pc:chgData name="Devis Di Tommaso" userId="9e91bd95-ca2b-452f-ac66-318b830ef770" providerId="ADAL" clId="{61F57A6A-B8E0-4DB4-9A54-7CF867387D89}" dt="2025-11-03T20:59:51.023" v="1319" actId="47"/>
        <pc:sldMasterMkLst>
          <pc:docMk/>
          <pc:sldMasterMk cId="2703466171" sldId="2147483843"/>
        </pc:sldMasterMkLst>
        <pc:sldLayoutChg chg="del">
          <pc:chgData name="Devis Di Tommaso" userId="9e91bd95-ca2b-452f-ac66-318b830ef770" providerId="ADAL" clId="{61F57A6A-B8E0-4DB4-9A54-7CF867387D89}" dt="2025-11-03T20:59:51.023" v="1319" actId="47"/>
          <pc:sldLayoutMkLst>
            <pc:docMk/>
            <pc:sldMasterMk cId="2703466171" sldId="2147483843"/>
            <pc:sldLayoutMk cId="3250238978" sldId="2147483889"/>
          </pc:sldLayoutMkLst>
        </pc:sldLayoutChg>
        <pc:sldLayoutChg chg="del">
          <pc:chgData name="Devis Di Tommaso" userId="9e91bd95-ca2b-452f-ac66-318b830ef770" providerId="ADAL" clId="{61F57A6A-B8E0-4DB4-9A54-7CF867387D89}" dt="2025-11-03T20:59:51.023" v="1319" actId="47"/>
          <pc:sldLayoutMkLst>
            <pc:docMk/>
            <pc:sldMasterMk cId="2703466171" sldId="2147483843"/>
            <pc:sldLayoutMk cId="3406626700" sldId="2147483890"/>
          </pc:sldLayoutMkLst>
        </pc:sldLayoutChg>
      </pc:sldMasterChg>
      <pc:sldMasterChg chg="delSldLayout">
        <pc:chgData name="Devis Di Tommaso" userId="9e91bd95-ca2b-452f-ac66-318b830ef770" providerId="ADAL" clId="{61F57A6A-B8E0-4DB4-9A54-7CF867387D89}" dt="2025-11-03T20:59:51.023" v="1319" actId="47"/>
        <pc:sldMasterMkLst>
          <pc:docMk/>
          <pc:sldMasterMk cId="247695733" sldId="2147483866"/>
        </pc:sldMasterMkLst>
        <pc:sldLayoutChg chg="del">
          <pc:chgData name="Devis Di Tommaso" userId="9e91bd95-ca2b-452f-ac66-318b830ef770" providerId="ADAL" clId="{61F57A6A-B8E0-4DB4-9A54-7CF867387D89}" dt="2025-11-03T20:59:51.023" v="1319" actId="47"/>
          <pc:sldLayoutMkLst>
            <pc:docMk/>
            <pc:sldMasterMk cId="247695733" sldId="2147483866"/>
            <pc:sldLayoutMk cId="1334281877" sldId="214748388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0859996977948773"/>
          <c:y val="1.44672627373674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09355875836059E-2"/>
          <c:y val="0.13986788302602043"/>
          <c:w val="0.67931177666812181"/>
          <c:h val="0.760215539922159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9-4D25-9A08-E785591F9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9-4D25-9A08-E785591F91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9-4D25-9A08-E785591F9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A9-4D25-9A08-E785591F91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A9-4D25-9A08-E785591F912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A9-4D25-9A08-E785591F912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A9-4D25-9A08-E785591F912F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CA9-4D25-9A08-E785591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977572318967052"/>
          <c:y val="0.1928179891354784"/>
          <c:w val="0.30022436435136202"/>
          <c:h val="0.652836048290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4416114174553275"/>
          <c:y val="1.40625433274614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31567990058079E-2"/>
          <c:y val="0.11931885404850991"/>
          <c:w val="0.63197913902634784"/>
          <c:h val="0.6530898773914934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1-495A-8996-44DF7C239E0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1-495A-8996-44DF7C239E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51-495A-8996-44DF7C239E0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51-495A-8996-44DF7C239E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51-495A-8996-44DF7C239E0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51-495A-8996-44DF7C239E0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51-495A-8996-44DF7C239E04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151-495A-8996-44DF7C239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237616"/>
        <c:axId val="774982448"/>
      </c:barChart>
      <c:valAx>
        <c:axId val="77498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056497372130657"/>
          <c:y val="0.23026675851480399"/>
          <c:w val="0.24631125718087762"/>
          <c:h val="0.60697960708651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dirty="0">
                <a:solidFill>
                  <a:srgbClr val="001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c:rich>
      </c:tx>
      <c:layout>
        <c:manualLayout>
          <c:xMode val="edge"/>
          <c:yMode val="edge"/>
          <c:x val="0.39648043799212601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rgbClr val="001B7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17085530237922"/>
          <c:y val="0.11931885404850991"/>
          <c:w val="0.59848297447332355"/>
          <c:h val="0.80052066313077841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79-46EC-ACD0-05064C0E4F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79-46EC-ACD0-05064C0E4F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79-46EC-ACD0-05064C0E4F1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79-46EC-ACD0-05064C0E4F1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E79-46EC-ACD0-05064C0E4F1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E79-46EC-ACD0-05064C0E4F1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E79-46EC-ACD0-05064C0E4F15}"/>
              </c:ext>
            </c:extLst>
          </c:dPt>
          <c:cat>
            <c:strRef>
              <c:f>Sheet1!$A$2:$A$8</c:f>
              <c:strCache>
                <c:ptCount val="7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  <c:pt idx="6">
                  <c:v>Lorem ipsum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E79-46EC-ACD0-05064C0E4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853237616"/>
        <c:axId val="774982448"/>
      </c:barChart>
      <c:valAx>
        <c:axId val="77498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Frutiger 55 Roman" pitchFamily="2" charset="0"/>
                <a:ea typeface="+mn-ea"/>
                <a:cs typeface="+mn-cs"/>
              </a:defRPr>
            </a:pPr>
            <a:endParaRPr lang="en-US"/>
          </a:p>
        </c:txPr>
        <c:crossAx val="853237616"/>
        <c:crosses val="autoZero"/>
        <c:crossBetween val="between"/>
      </c:valAx>
      <c:catAx>
        <c:axId val="85323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1B7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7498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1B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396512040726835"/>
          <c:y val="9.6391868962480462E-2"/>
          <c:w val="0.2760348679438433"/>
          <c:h val="0.80923730636217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01B71"/>
              </a:solidFill>
              <a:latin typeface="Frutiger 55 Roman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64FB5-82AF-48A4-80F1-9AEEE0DF4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0742E-D5E1-4FF3-A442-958EA2A786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66F8-4FE9-4315-A56E-3EA256F5907F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2F771-FAFF-4FF6-AE5C-96F43E8CB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B88F3-0CB9-4921-9214-BFA9C4B80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73B9F-E786-4DE9-B054-AF2D3B642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1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D6F77-CFCE-A445-8E2C-54D16F9EECCC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42D00-D33B-6747-961F-9152114FB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0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2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9FDFA-DA50-284B-1AC9-628DFA5B7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244DAB-604C-F6A6-94CE-9D2BD34433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135F32-D97F-2C5E-5FCE-F9D4CD438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1ACAD-139D-D2B1-380E-CA653EB20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4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0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66DE4-E730-8CBB-04C2-243D74C67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60F3A-505C-69DE-1FC7-20F849577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F076E-0A89-2930-4E58-5A852F2E2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4D153-D8A8-2055-9D4A-87877951C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5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9DC50-1414-9C1A-B986-507978F19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B148E8-6B5C-C875-D6BE-6B70FEFA7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9ACC1-6736-B221-2124-CA06377A1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3F4D1-2CF2-7E4E-0A75-A547A241B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42D00-D33B-6747-961F-9152114FB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1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Cover 1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401044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311276"/>
            <a:ext cx="4186238" cy="2791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9950" y="4176072"/>
            <a:ext cx="4186238" cy="87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C9E275-0734-425E-938B-16131D465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38540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C74048-C75E-FD4A-A2F0-C36E16C2A3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67512" y="1311276"/>
            <a:ext cx="2098675" cy="27737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2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2840F-CF0A-4B0C-876C-214741C51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0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D51F31A-86D2-8C4F-A1A9-C88372B37B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4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9CEF63-09E5-47AB-B122-292E3DA72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6447286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49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942392-5A1D-4B43-9FC3-CF83A59FC5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67513" y="1311275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67511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513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7512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5E523E2-4C7B-424A-8715-BA3BD5E8B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2098675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67513" y="1322601"/>
            <a:ext cx="2098675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67512" y="417795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16A11E-B4A5-4F26-9049-F166D72D6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ext + image + ca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2001" y="1322602"/>
            <a:ext cx="4305300" cy="124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1999" y="2607606"/>
            <a:ext cx="4305302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1" y="2874141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1999" y="4173000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78626" y="2877213"/>
            <a:ext cx="2098675" cy="1240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78624" y="4176072"/>
            <a:ext cx="2098676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A76B9A-C73D-41F4-848B-7B422BD254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4288564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00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text + image +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02847" y="1322601"/>
            <a:ext cx="2763341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02847" y="4177950"/>
            <a:ext cx="2763341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742EC7-0905-4619-9932-945C15BD9F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44721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 marL="457200" indent="0">
              <a:buFont typeface="Arial" panose="020B0604020202020204" pitchFamily="34" charset="0"/>
              <a:buNone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39734A-FE59-489D-8235-3CE5E3DE21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6595" y="1311275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1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column tex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96620" y="1309603"/>
            <a:ext cx="6380681" cy="2808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96620" y="4176072"/>
            <a:ext cx="638068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C490C0-3F42-428E-9663-C0315B61F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1262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4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A0FF9DD-FA38-C644-8804-531A719824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87339" y="1322601"/>
            <a:ext cx="8578850" cy="27923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3461591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EBDDE399-7978-8146-B813-A0B3CFED1C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79400" y="250826"/>
            <a:ext cx="8597901" cy="38671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4 Text" pitchFamily="2" charset="77"/>
              </a:defRPr>
            </a:lvl1pPr>
          </a:lstStyle>
          <a:p>
            <a:r>
              <a:rPr lang="en-US" dirty="0"/>
              <a:t>Drag and drop image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8558A91-5849-F74E-9FFB-8BB3E3F86F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7339" y="4177950"/>
            <a:ext cx="8578850" cy="879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2pPr>
            <a:lvl3pPr marL="6858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3pPr>
            <a:lvl4pPr marL="10287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4pPr>
            <a:lvl5pPr marL="1371600" indent="0">
              <a:buNone/>
              <a:defRPr sz="1000">
                <a:solidFill>
                  <a:schemeClr val="accent5"/>
                </a:solidFill>
                <a:latin typeface="Channel 4 Chadwick" pitchFamily="2" charset="77"/>
              </a:defRPr>
            </a:lvl5pPr>
          </a:lstStyle>
          <a:p>
            <a:pPr lvl="0"/>
            <a:r>
              <a:rPr lang="en-US" dirty="0"/>
              <a:t>Click to edit caption: Arial Regular 10pt</a:t>
            </a:r>
          </a:p>
        </p:txBody>
      </p:sp>
    </p:spTree>
    <p:extLst>
      <p:ext uri="{BB962C8B-B14F-4D97-AF65-F5344CB8AC3E}">
        <p14:creationId xmlns:p14="http://schemas.microsoft.com/office/powerpoint/2010/main" val="243658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2000">
              <a:srgbClr val="1C3D74"/>
            </a:gs>
            <a:gs pos="100000">
              <a:srgbClr val="2DB8C5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28032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203484" y="1234649"/>
            <a:ext cx="2219675" cy="1349665"/>
            <a:chOff x="1985262" y="1786188"/>
            <a:chExt cx="3594613" cy="25795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DB8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2DB8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1"/>
              <a:ext cx="3594613" cy="864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2DB8C5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3299430" y="1210655"/>
            <a:ext cx="2156489" cy="1349665"/>
            <a:chOff x="1985262" y="1786188"/>
            <a:chExt cx="3594613" cy="257953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8D378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6" cy="10321"/>
            </a:xfrm>
            <a:prstGeom prst="line">
              <a:avLst/>
            </a:prstGeom>
            <a:ln w="28575">
              <a:solidFill>
                <a:srgbClr val="8D37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8D3786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6395376" y="1210655"/>
            <a:ext cx="2184743" cy="1349665"/>
            <a:chOff x="1985262" y="1786188"/>
            <a:chExt cx="3594613" cy="257953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526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07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4" cy="10321"/>
            </a:xfrm>
            <a:prstGeom prst="line">
              <a:avLst/>
            </a:prstGeom>
            <a:ln w="28575">
              <a:solidFill>
                <a:srgbClr val="107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10746A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1800890" y="2785639"/>
            <a:ext cx="2268189" cy="1349665"/>
            <a:chOff x="1985262" y="1786188"/>
            <a:chExt cx="3594613" cy="25795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4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F18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56871"/>
              <a:ext cx="3407805" cy="10321"/>
            </a:xfrm>
            <a:prstGeom prst="line">
              <a:avLst/>
            </a:prstGeom>
            <a:ln w="28575">
              <a:solidFill>
                <a:srgbClr val="F18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F18500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0557C50-0B31-9348-AF2A-301002B74889}"/>
              </a:ext>
            </a:extLst>
          </p:cNvPr>
          <p:cNvGrpSpPr/>
          <p:nvPr userDrawn="1"/>
        </p:nvGrpSpPr>
        <p:grpSpPr>
          <a:xfrm>
            <a:off x="4949634" y="2785639"/>
            <a:ext cx="2289366" cy="1349665"/>
            <a:chOff x="1985262" y="1786188"/>
            <a:chExt cx="3594613" cy="25795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759468-3783-DD45-AC2F-7E3842278B7D}"/>
                </a:ext>
              </a:extLst>
            </p:cNvPr>
            <p:cNvSpPr txBox="1"/>
            <p:nvPr/>
          </p:nvSpPr>
          <p:spPr>
            <a:xfrm>
              <a:off x="2401825" y="1786188"/>
              <a:ext cx="2677753" cy="1470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73B8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19%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99D1F6-6F64-E045-A629-F16A8AF17DEB}"/>
                </a:ext>
              </a:extLst>
            </p:cNvPr>
            <p:cNvCxnSpPr/>
            <p:nvPr/>
          </p:nvCxnSpPr>
          <p:spPr>
            <a:xfrm flipV="1">
              <a:off x="2114979" y="3271937"/>
              <a:ext cx="3407805" cy="10321"/>
            </a:xfrm>
            <a:prstGeom prst="line">
              <a:avLst/>
            </a:prstGeom>
            <a:ln w="28575">
              <a:solidFill>
                <a:srgbClr val="73B8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9D3155A-02B7-9146-95B9-2D706BFA7810}"/>
                </a:ext>
              </a:extLst>
            </p:cNvPr>
            <p:cNvSpPr txBox="1"/>
            <p:nvPr/>
          </p:nvSpPr>
          <p:spPr>
            <a:xfrm>
              <a:off x="1985262" y="3500872"/>
              <a:ext cx="3594613" cy="86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  <a:p>
              <a:pPr algn="ctr"/>
              <a:r>
                <a:rPr lang="en-US" sz="1400" dirty="0">
                  <a:solidFill>
                    <a:srgbClr val="73B82B"/>
                  </a:solidFill>
                  <a:latin typeface="Arial" panose="020B0604020202020204" pitchFamily="34" charset="0"/>
                  <a:ea typeface="Frutiger-Light" panose="02020603050405020304" pitchFamily="18" charset="77"/>
                  <a:cs typeface="Arial" panose="020B0604020202020204" pitchFamily="34" charset="0"/>
                </a:rPr>
                <a:t>Insert text Insert Text</a:t>
              </a: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11096"/>
            <a:ext cx="8672097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</p:spTree>
    <p:extLst>
      <p:ext uri="{BB962C8B-B14F-4D97-AF65-F5344CB8AC3E}">
        <p14:creationId xmlns:p14="http://schemas.microsoft.com/office/powerpoint/2010/main" val="247687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348A56A-D03E-7C4E-AE8E-F896E6A5A11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86463332"/>
              </p:ext>
            </p:extLst>
          </p:nvPr>
        </p:nvGraphicFramePr>
        <p:xfrm>
          <a:off x="2925649" y="1218723"/>
          <a:ext cx="4923808" cy="314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1CD518-0B4F-4DDD-8245-74B5057E9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01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E844C2-66A4-7347-BB76-EF1AA2EFEA8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44693725"/>
              </p:ext>
            </p:extLst>
          </p:nvPr>
        </p:nvGraphicFramePr>
        <p:xfrm>
          <a:off x="3380198" y="1259540"/>
          <a:ext cx="5003514" cy="32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6BE319-1C15-41CC-A596-E46D2BF7CC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13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8E69A5-8A32-3B48-8662-8A79DC2E092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68563056"/>
              </p:ext>
            </p:extLst>
          </p:nvPr>
        </p:nvGraphicFramePr>
        <p:xfrm>
          <a:off x="2586555" y="1209354"/>
          <a:ext cx="5804951" cy="3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20285F8-6946-46F6-9325-70AD32F1D6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7" y="1311275"/>
            <a:ext cx="229662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2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AFD6674-8208-4117-92B8-8BA50FAB180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6213361"/>
              </p:ext>
            </p:extLst>
          </p:nvPr>
        </p:nvGraphicFramePr>
        <p:xfrm>
          <a:off x="287338" y="168965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B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3D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C98B-3184-4158-8DB1-FD0896BAEA5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8348035"/>
              </p:ext>
            </p:extLst>
          </p:nvPr>
        </p:nvGraphicFramePr>
        <p:xfrm>
          <a:off x="287338" y="3153802"/>
          <a:ext cx="7137192" cy="110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532">
                  <a:extLst>
                    <a:ext uri="{9D8B030D-6E8A-4147-A177-3AD203B41FA5}">
                      <a16:colId xmlns:a16="http://schemas.microsoft.com/office/drawing/2014/main" val="3822116847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1796008628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879958063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650332254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3035283889"/>
                    </a:ext>
                  </a:extLst>
                </a:gridCol>
                <a:gridCol w="1189532">
                  <a:extLst>
                    <a:ext uri="{9D8B030D-6E8A-4147-A177-3AD203B41FA5}">
                      <a16:colId xmlns:a16="http://schemas.microsoft.com/office/drawing/2014/main" val="2593290401"/>
                    </a:ext>
                  </a:extLst>
                </a:gridCol>
              </a:tblGrid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+mj-lt"/>
                        </a:rPr>
                        <a:t>XXXXXXXXXXXXX</a:t>
                      </a: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</a:t>
                      </a:r>
                      <a:endParaRPr lang="en-US" sz="800" dirty="0"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XXXXXXXXXXXXX</a:t>
                      </a: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2707" marR="32707" marT="49061" marB="49061" anchor="ctr">
                    <a:lnL w="12700" cmpd="sng">
                      <a:noFill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B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80098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255196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87121"/>
                  </a:ext>
                </a:extLst>
              </a:tr>
              <a:tr h="2765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err="1">
                          <a:solidFill>
                            <a:schemeClr val="tx1"/>
                          </a:solidFill>
                          <a:latin typeface="+mj-lt"/>
                        </a:rPr>
                        <a:t>xxxxxxxxxx</a:t>
                      </a:r>
                      <a:endParaRPr lang="en-US" sz="8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2707" marR="32707" marT="49061" marB="49061" anchor="ctr">
                    <a:lnL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B8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91891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ABA65EC-BE67-47F1-855B-E0BFD2EA8C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</p:txBody>
      </p:sp>
    </p:spTree>
    <p:extLst>
      <p:ext uri="{BB962C8B-B14F-4D97-AF65-F5344CB8AC3E}">
        <p14:creationId xmlns:p14="http://schemas.microsoft.com/office/powerpoint/2010/main" val="3833570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92F3-657B-EAAF-C671-BC7583B4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8880-3A82-0E10-43B1-9350C2F05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CAA8D-0D01-3762-B09D-1A63C5FA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29F6-BB56-4E42-82E7-256FFF12314F}" type="datetimeFigureOut">
              <a:rPr lang="en-GB" smtClean="0"/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2EC-3FAE-7B16-105D-7D7DA202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1C6AC-FDF2-3EA7-C4D9-E8976FC0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AD1-76C3-4374-ABAA-61C404E16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96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3228967"/>
            <a:ext cx="4335556" cy="1158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11C00-D549-464E-ADFA-3C1836754071}"/>
              </a:ext>
            </a:extLst>
          </p:cNvPr>
          <p:cNvSpPr txBox="1"/>
          <p:nvPr userDrawn="1"/>
        </p:nvSpPr>
        <p:spPr>
          <a:xfrm>
            <a:off x="3282511" y="1820461"/>
            <a:ext cx="277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3592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Logo">
    <p:bg>
      <p:bgPr>
        <a:solidFill>
          <a:srgbClr val="1C3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6986" y="1954745"/>
            <a:ext cx="4335556" cy="11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74000">
              <a:srgbClr val="10746A"/>
            </a:gs>
            <a:gs pos="18000">
              <a:srgbClr val="0096E3">
                <a:lumMod val="90000"/>
                <a:lumOff val="1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19369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rgbClr val="73B82B">
                <a:lumMod val="88000"/>
                <a:lumOff val="12000"/>
              </a:srgbClr>
            </a:gs>
            <a:gs pos="97312">
              <a:srgbClr val="10746A"/>
            </a:gs>
            <a:gs pos="59000">
              <a:srgbClr val="10746A">
                <a:lumMod val="94000"/>
                <a:lumOff val="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6607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gradFill>
          <a:gsLst>
            <a:gs pos="0">
              <a:srgbClr val="73B82B">
                <a:lumMod val="88000"/>
                <a:lumOff val="12000"/>
              </a:srgbClr>
            </a:gs>
            <a:gs pos="69000">
              <a:srgbClr val="2DB8C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4187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gradFill flip="none" rotWithShape="1">
          <a:gsLst>
            <a:gs pos="85484">
              <a:srgbClr val="8D3786"/>
            </a:gs>
            <a:gs pos="19000">
              <a:srgbClr val="EC008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105558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gradFill flip="none" rotWithShape="1">
          <a:gsLst>
            <a:gs pos="3226">
              <a:srgbClr val="8D3786"/>
            </a:gs>
            <a:gs pos="35000">
              <a:srgbClr val="8D3786"/>
            </a:gs>
            <a:gs pos="100000">
              <a:srgbClr val="F18500"/>
            </a:gs>
          </a:gsLst>
          <a:lin ang="19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page – </a:t>
            </a:r>
            <a:br>
              <a:rPr lang="en-US" dirty="0"/>
            </a:br>
            <a:r>
              <a:rPr lang="en-US" dirty="0"/>
              <a:t>Arial Bold 40pt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43598" y="2973637"/>
            <a:ext cx="7870825" cy="1171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sub-heading / date</a:t>
            </a:r>
          </a:p>
        </p:txBody>
      </p:sp>
    </p:spTree>
    <p:extLst>
      <p:ext uri="{BB962C8B-B14F-4D97-AF65-F5344CB8AC3E}">
        <p14:creationId xmlns:p14="http://schemas.microsoft.com/office/powerpoint/2010/main" val="308686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8672097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186596" y="262396"/>
            <a:ext cx="8672097" cy="1036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 (up to 2 lines) – </a:t>
            </a:r>
            <a:br>
              <a:rPr lang="en-US" dirty="0"/>
            </a:br>
            <a:r>
              <a:rPr lang="en-US" dirty="0"/>
              <a:t>Arial Bold 25pt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9F98BB-2095-434E-97D1-3636B7E756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596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C7A6F9-784D-428C-B9C4-650A70FFC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0865" y="1311275"/>
            <a:ext cx="4277455" cy="295275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1C3D74"/>
                </a:solidFill>
                <a:latin typeface="+mj-lt"/>
              </a:defRPr>
            </a:lvl1pPr>
            <a:lvl2pPr>
              <a:buFont typeface="Arial" panose="020B0604020202020204" pitchFamily="34" charset="0"/>
              <a:buChar char="-"/>
              <a:defRPr sz="1400">
                <a:solidFill>
                  <a:srgbClr val="1C3D74"/>
                </a:solidFill>
                <a:latin typeface="+mj-lt"/>
              </a:defRPr>
            </a:lvl2pPr>
            <a:lvl3pPr>
              <a:defRPr>
                <a:solidFill>
                  <a:srgbClr val="1C3D74"/>
                </a:solidFill>
                <a:latin typeface="+mj-lt"/>
              </a:defRPr>
            </a:lvl3pPr>
            <a:lvl4pPr>
              <a:defRPr>
                <a:solidFill>
                  <a:srgbClr val="1C3D74"/>
                </a:solidFill>
                <a:latin typeface="+mj-lt"/>
              </a:defRPr>
            </a:lvl4pPr>
            <a:lvl5pPr>
              <a:defRPr>
                <a:solidFill>
                  <a:srgbClr val="1C3D74"/>
                </a:solidFill>
                <a:latin typeface="+mj-lt"/>
              </a:defRPr>
            </a:lvl5pPr>
          </a:lstStyle>
          <a:p>
            <a:pPr marL="0" indent="0">
              <a:buNone/>
            </a:pPr>
            <a:r>
              <a:rPr lang="en-US" dirty="0"/>
              <a:t>Click to edit Master title style – Arial Regular 14pt</a:t>
            </a:r>
          </a:p>
          <a:p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>
              <a:defRPr/>
            </a:pPr>
            <a:r>
              <a:rPr lang="en-US" dirty="0"/>
              <a:t>Bullet points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400" dirty="0">
                <a:solidFill>
                  <a:srgbClr val="1C3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Sub-bullet point</a:t>
            </a:r>
          </a:p>
        </p:txBody>
      </p:sp>
    </p:spTree>
    <p:extLst>
      <p:ext uri="{BB962C8B-B14F-4D97-AF65-F5344CB8AC3E}">
        <p14:creationId xmlns:p14="http://schemas.microsoft.com/office/powerpoint/2010/main" val="310220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016AB-50EC-D145-8FEE-4F74E8E3B1D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98188" y="373575"/>
            <a:ext cx="2489200" cy="6653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670BE8-3C46-EF4F-BC90-6793A5222276}"/>
              </a:ext>
            </a:extLst>
          </p:cNvPr>
          <p:cNvCxnSpPr/>
          <p:nvPr userDrawn="1"/>
        </p:nvCxnSpPr>
        <p:spPr>
          <a:xfrm>
            <a:off x="298188" y="4830791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7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0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58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558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554" userDrawn="1">
          <p15:clr>
            <a:srgbClr val="F26B43"/>
          </p15:clr>
        </p15:guide>
        <p15:guide id="8" orient="horz" pos="690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  <p15:guide id="10" pos="2812" userDrawn="1">
          <p15:clr>
            <a:srgbClr val="F26B43"/>
          </p15:clr>
        </p15:guide>
        <p15:guide id="11" pos="2948" userDrawn="1">
          <p15:clr>
            <a:srgbClr val="F26B43"/>
          </p15:clr>
        </p15:guide>
        <p15:guide id="12" pos="1474" userDrawn="1">
          <p15:clr>
            <a:srgbClr val="F26B43"/>
          </p15:clr>
        </p15:guide>
        <p15:guide id="13" pos="4263" userDrawn="1">
          <p15:clr>
            <a:srgbClr val="F26B43"/>
          </p15:clr>
        </p15:guide>
        <p15:guide id="14" orient="horz" pos="2822" userDrawn="1">
          <p15:clr>
            <a:srgbClr val="F26B43"/>
          </p15:clr>
        </p15:guide>
        <p15:guide id="15" orient="horz" pos="27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3B30F1-BEAB-1D48-98D9-E0838B9BE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86937"/>
          <a:stretch/>
        </p:blipFill>
        <p:spPr>
          <a:xfrm>
            <a:off x="0" y="4471626"/>
            <a:ext cx="9144000" cy="671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74CA67-DD21-8043-AD24-58925882A10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98188" y="4539884"/>
            <a:ext cx="1760102" cy="4704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ACAD1-D0A6-9749-A5C6-07C38D8E6F7D}"/>
              </a:ext>
            </a:extLst>
          </p:cNvPr>
          <p:cNvSpPr txBox="1"/>
          <p:nvPr userDrawn="1"/>
        </p:nvSpPr>
        <p:spPr>
          <a:xfrm>
            <a:off x="7926850" y="4846638"/>
            <a:ext cx="93933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8891B2-5225-5C40-A770-7C3A43B5E5B1}" type="slidenum">
              <a:rPr lang="en-US" sz="900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86">
          <p15:clr>
            <a:srgbClr val="F26B43"/>
          </p15:clr>
        </p15:guide>
        <p15:guide id="2" pos="1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4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0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gi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emf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43599" y="1751595"/>
            <a:ext cx="7870825" cy="820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b="0" dirty="0"/>
              <a:t>Machine learning for Catalysts Discovery:</a:t>
            </a:r>
            <a:r>
              <a:rPr lang="en-US" b="0" dirty="0"/>
              <a:t> Application in CO</a:t>
            </a:r>
            <a:r>
              <a:rPr lang="en-US" b="0" baseline="-25000" dirty="0"/>
              <a:t>2</a:t>
            </a:r>
            <a:r>
              <a:rPr lang="en-US" b="0" dirty="0"/>
              <a:t> conversion</a:t>
            </a:r>
            <a:endParaRPr lang="en-GB" b="0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E1C1F50-F7F1-0721-7E9C-D282477C6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934" y="3804832"/>
            <a:ext cx="57606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Devis Di Tommaso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Chemistry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Physical and Chemical Sciences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Queen Mary University of London</a:t>
            </a:r>
          </a:p>
        </p:txBody>
      </p:sp>
    </p:spTree>
    <p:extLst>
      <p:ext uri="{BB962C8B-B14F-4D97-AF65-F5344CB8AC3E}">
        <p14:creationId xmlns:p14="http://schemas.microsoft.com/office/powerpoint/2010/main" val="214389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E8EB0-BF83-4882-B4F4-5882631EFB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195284"/>
            <a:ext cx="8672097" cy="617079"/>
          </a:xfrm>
        </p:spPr>
        <p:txBody>
          <a:bodyPr/>
          <a:lstStyle/>
          <a:p>
            <a:pPr algn="ctr"/>
            <a:r>
              <a:rPr lang="en-GB" dirty="0"/>
              <a:t>Generation of amorphous models using MLFFs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37F981-B0FC-1238-ECB9-9BB23352EEB7}"/>
              </a:ext>
            </a:extLst>
          </p:cNvPr>
          <p:cNvGrpSpPr/>
          <p:nvPr/>
        </p:nvGrpSpPr>
        <p:grpSpPr>
          <a:xfrm>
            <a:off x="75470" y="812363"/>
            <a:ext cx="4656333" cy="3427889"/>
            <a:chOff x="196018" y="922651"/>
            <a:chExt cx="4656333" cy="34278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CF79A2-28AE-DDBE-AA95-ED2E936C1154}"/>
                </a:ext>
              </a:extLst>
            </p:cNvPr>
            <p:cNvGrpSpPr/>
            <p:nvPr/>
          </p:nvGrpSpPr>
          <p:grpSpPr>
            <a:xfrm>
              <a:off x="196019" y="922651"/>
              <a:ext cx="4314326" cy="2680177"/>
              <a:chOff x="5818342" y="1497191"/>
              <a:chExt cx="5752434" cy="357356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36E3FEF-BD7F-3F3F-B88A-92930D117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8342" y="3040465"/>
                <a:ext cx="5719311" cy="2030291"/>
              </a:xfrm>
              <a:prstGeom prst="rect">
                <a:avLst/>
              </a:prstGeom>
            </p:spPr>
          </p:pic>
          <p:sp>
            <p:nvSpPr>
              <p:cNvPr id="9" name="Arrow: Down 8">
                <a:extLst>
                  <a:ext uri="{FF2B5EF4-FFF2-40B4-BE49-F238E27FC236}">
                    <a16:creationId xmlns:a16="http://schemas.microsoft.com/office/drawing/2014/main" id="{C470AA17-4885-6A4C-E54C-2C460310D54E}"/>
                  </a:ext>
                </a:extLst>
              </p:cNvPr>
              <p:cNvSpPr/>
              <p:nvPr/>
            </p:nvSpPr>
            <p:spPr>
              <a:xfrm rot="16200000">
                <a:off x="8737714" y="1364781"/>
                <a:ext cx="189191" cy="1217840"/>
              </a:xfrm>
              <a:prstGeom prst="down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5A87A03-63B6-5864-2316-AB1F5A1F795B}"/>
                  </a:ext>
                </a:extLst>
              </p:cNvPr>
              <p:cNvGrpSpPr/>
              <p:nvPr/>
            </p:nvGrpSpPr>
            <p:grpSpPr>
              <a:xfrm>
                <a:off x="6383466" y="1497191"/>
                <a:ext cx="1498959" cy="1630339"/>
                <a:chOff x="7147970" y="1495235"/>
                <a:chExt cx="1498959" cy="1630339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6471CFE8-9318-2B1B-B43F-0AC6A20CD3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1414" b="29108"/>
                <a:stretch/>
              </p:blipFill>
              <p:spPr>
                <a:xfrm>
                  <a:off x="7341258" y="1495235"/>
                  <a:ext cx="1305671" cy="1135304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7ED9AE9E-DCCA-D411-A05D-A9DFAAE19B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47970" y="2592094"/>
                      <a:ext cx="1425883" cy="5334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000" b="1" dirty="0">
                          <a:latin typeface="+mj-lt"/>
                          <a:cs typeface="AngsanaUPC" panose="02020603050405020304" pitchFamily="18" charset="-34"/>
                        </a:rPr>
                        <a:t>Crystalline Cu (3</a:t>
                      </a:r>
                      <a14:m>
                        <m:oMath xmlns:m="http://schemas.openxmlformats.org/officeDocument/2006/math">
                          <m:r>
                            <a:rPr lang="en-GB" sz="1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a14:m>
                      <a:r>
                        <a:rPr lang="en-GB" sz="1000" b="1" dirty="0">
                          <a:latin typeface="+mj-lt"/>
                          <a:cs typeface="AngsanaUPC" panose="02020603050405020304" pitchFamily="18" charset="-34"/>
                        </a:rPr>
                        <a:t>3</a:t>
                      </a:r>
                      <a14:m>
                        <m:oMath xmlns:m="http://schemas.openxmlformats.org/officeDocument/2006/math">
                          <m:r>
                            <a:rPr lang="en-GB" sz="1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</m:oMath>
                      </a14:m>
                      <a:r>
                        <a:rPr lang="en-GB" sz="1000" b="1" dirty="0">
                          <a:latin typeface="+mj-lt"/>
                          <a:cs typeface="AngsanaUPC" panose="02020603050405020304" pitchFamily="18" charset="-34"/>
                        </a:rPr>
                        <a:t>3)</a:t>
                      </a:r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7ED9AE9E-DCCA-D411-A05D-A9DFAAE19B6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47970" y="2592094"/>
                      <a:ext cx="1425883" cy="53348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606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0EF3CDB-7D2B-35B5-6B14-990C1454AB25}"/>
                  </a:ext>
                </a:extLst>
              </p:cNvPr>
              <p:cNvGrpSpPr/>
              <p:nvPr/>
            </p:nvGrpSpPr>
            <p:grpSpPr>
              <a:xfrm>
                <a:off x="10072635" y="1497191"/>
                <a:ext cx="1498141" cy="1527747"/>
                <a:chOff x="9421839" y="1498032"/>
                <a:chExt cx="1498141" cy="1527747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BB388E10-A00C-19CA-9F6D-BE45F67B3B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b="26934"/>
                <a:stretch/>
              </p:blipFill>
              <p:spPr>
                <a:xfrm>
                  <a:off x="9421839" y="1498032"/>
                  <a:ext cx="1217839" cy="1132507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61ADF57-57B3-FCDD-9888-A59B08EEA0F8}"/>
                    </a:ext>
                  </a:extLst>
                </p:cNvPr>
                <p:cNvSpPr txBox="1"/>
                <p:nvPr/>
              </p:nvSpPr>
              <p:spPr>
                <a:xfrm>
                  <a:off x="9494098" y="2697484"/>
                  <a:ext cx="1425882" cy="3282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latin typeface="+mj-lt"/>
                      <a:cs typeface="AngsanaUPC" panose="02020603050405020304" pitchFamily="18" charset="-34"/>
                    </a:rPr>
                    <a:t>Amorphous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350D2C-E29D-CFEF-BC6D-D3FE07024204}"/>
                  </a:ext>
                </a:extLst>
              </p:cNvPr>
              <p:cNvSpPr txBox="1"/>
              <p:nvPr/>
            </p:nvSpPr>
            <p:spPr>
              <a:xfrm>
                <a:off x="8089651" y="2133484"/>
                <a:ext cx="187322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Melt and quench using MLFF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2DB37D-E7E4-3442-FF3D-04EC6DED4805}"/>
                </a:ext>
              </a:extLst>
            </p:cNvPr>
            <p:cNvSpPr txBox="1"/>
            <p:nvPr/>
          </p:nvSpPr>
          <p:spPr>
            <a:xfrm>
              <a:off x="196018" y="3519543"/>
              <a:ext cx="4656333" cy="8309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GB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MLPs trained and applied to model amorphous Cu-based alloys</a:t>
              </a:r>
              <a:endParaRPr lang="en-GB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Few hours with MLFF compared to weeks if done with DFT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ED0C647-976F-7686-ECD3-E7F744DD97DD}"/>
              </a:ext>
            </a:extLst>
          </p:cNvPr>
          <p:cNvSpPr/>
          <p:nvPr/>
        </p:nvSpPr>
        <p:spPr>
          <a:xfrm>
            <a:off x="3829051" y="4598919"/>
            <a:ext cx="4815036" cy="46166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Impact of amorphous structure on CO</a:t>
            </a:r>
            <a:r>
              <a:rPr lang="en-GB" sz="1200" baseline="-25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electrocatalysis with Cu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r>
              <a:rPr lang="pt-BR" sz="1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Electrochimica Acta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2024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507, 145188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F4E94-BF8C-FB72-F023-B1D489D51030}"/>
              </a:ext>
            </a:extLst>
          </p:cNvPr>
          <p:cNvGrpSpPr/>
          <p:nvPr/>
        </p:nvGrpSpPr>
        <p:grpSpPr>
          <a:xfrm>
            <a:off x="4942030" y="768773"/>
            <a:ext cx="3641867" cy="3525868"/>
            <a:chOff x="4942030" y="768773"/>
            <a:chExt cx="3641867" cy="35258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F642B2-78B0-3596-FEFC-22761810D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2030" y="768773"/>
              <a:ext cx="3641867" cy="318848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1AFD23-8262-FB24-B59D-6C82AD8B1393}"/>
                </a:ext>
              </a:extLst>
            </p:cNvPr>
            <p:cNvSpPr txBox="1"/>
            <p:nvPr/>
          </p:nvSpPr>
          <p:spPr>
            <a:xfrm>
              <a:off x="4996412" y="4017642"/>
              <a:ext cx="3533103" cy="2769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Screening CO</a:t>
              </a:r>
              <a:r>
                <a:rPr lang="en-GB" sz="12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activation on amorphous </a:t>
              </a:r>
              <a:r>
                <a:rPr lang="en-GB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CuNi</a:t>
              </a:r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5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3D27C-F4A9-02C7-7F73-FF28B4310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52E8C-AF86-A6AB-1288-A70E3176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65" y="11696"/>
            <a:ext cx="8180070" cy="665556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b="1" dirty="0">
                <a:latin typeface="+mn-lt"/>
              </a:rPr>
              <a:t>Machine Learning in Catalysis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242F38-3336-97C4-4ED7-5D1A4FB0008F}"/>
              </a:ext>
            </a:extLst>
          </p:cNvPr>
          <p:cNvGrpSpPr/>
          <p:nvPr/>
        </p:nvGrpSpPr>
        <p:grpSpPr>
          <a:xfrm>
            <a:off x="4965195" y="2941002"/>
            <a:ext cx="2516362" cy="1264643"/>
            <a:chOff x="4965195" y="3134042"/>
            <a:chExt cx="2516362" cy="12646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777A78-AB20-D820-D7A2-98DC3CB1A1D4}"/>
                </a:ext>
              </a:extLst>
            </p:cNvPr>
            <p:cNvSpPr/>
            <p:nvPr/>
          </p:nvSpPr>
          <p:spPr>
            <a:xfrm>
              <a:off x="4965195" y="3134042"/>
              <a:ext cx="25163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57175" indent="-257175">
                <a:buFont typeface="+mj-lt"/>
                <a:buAutoNum type="arabicPeriod"/>
              </a:pPr>
              <a:r>
                <a:rPr lang="en-GB" altLang="zh-CN" sz="1200" b="1" dirty="0">
                  <a:cs typeface="Arial" panose="020B0604020202020204" pitchFamily="34" charset="0"/>
                </a:rPr>
                <a:t>ML accelerated calculations </a:t>
              </a:r>
              <a:r>
                <a:rPr lang="en-GB" altLang="zh-CN" sz="1200" dirty="0">
                  <a:cs typeface="Arial" panose="020B0604020202020204" pitchFamily="34" charset="0"/>
                </a:rPr>
                <a:t>to reach larger simulation cell size and time scales</a:t>
              </a:r>
              <a:endParaRPr lang="en-US" altLang="zh-CN" sz="1200" dirty="0"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548F094-6CB0-E838-8AEE-A34132FE8C59}"/>
                </a:ext>
              </a:extLst>
            </p:cNvPr>
            <p:cNvGrpSpPr/>
            <p:nvPr/>
          </p:nvGrpSpPr>
          <p:grpSpPr>
            <a:xfrm>
              <a:off x="4965195" y="3757291"/>
              <a:ext cx="2415268" cy="641394"/>
              <a:chOff x="5990339" y="5619319"/>
              <a:chExt cx="3220357" cy="85519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16AF39-6B08-A170-3A3B-56968729C6D5}"/>
                  </a:ext>
                </a:extLst>
              </p:cNvPr>
              <p:cNvSpPr/>
              <p:nvPr/>
            </p:nvSpPr>
            <p:spPr>
              <a:xfrm>
                <a:off x="5990339" y="5858957"/>
                <a:ext cx="3220357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1200" dirty="0">
                    <a:cs typeface="Arial" panose="020B0604020202020204" pitchFamily="34" charset="0"/>
                  </a:rPr>
                  <a:t>ML potentials to achieve QC accuracy at a fraction of the cost</a:t>
                </a:r>
                <a:endParaRPr lang="en-US" altLang="zh-CN" sz="12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2" name="Arrow: Down 21">
                <a:extLst>
                  <a:ext uri="{FF2B5EF4-FFF2-40B4-BE49-F238E27FC236}">
                    <a16:creationId xmlns:a16="http://schemas.microsoft.com/office/drawing/2014/main" id="{913A40F4-D16E-6B62-67A1-D35361C15DE5}"/>
                  </a:ext>
                </a:extLst>
              </p:cNvPr>
              <p:cNvSpPr/>
              <p:nvPr/>
            </p:nvSpPr>
            <p:spPr bwMode="auto">
              <a:xfrm>
                <a:off x="7456501" y="5619319"/>
                <a:ext cx="288032" cy="234000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ea typeface="ヒラギノ角ゴ Pro W3" charset="-128"/>
                  <a:cs typeface="ヒラギノ角ゴ Pro W3" charset="-128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E9FADC6-53C4-9439-374A-963DA1B08165}"/>
              </a:ext>
            </a:extLst>
          </p:cNvPr>
          <p:cNvGrpSpPr/>
          <p:nvPr/>
        </p:nvGrpSpPr>
        <p:grpSpPr>
          <a:xfrm>
            <a:off x="4965195" y="1183959"/>
            <a:ext cx="2437186" cy="1304428"/>
            <a:chOff x="4965195" y="980759"/>
            <a:chExt cx="2437186" cy="13044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BAFF47-136D-BA6D-319C-8507DCCC23CC}"/>
                </a:ext>
              </a:extLst>
            </p:cNvPr>
            <p:cNvSpPr/>
            <p:nvPr/>
          </p:nvSpPr>
          <p:spPr>
            <a:xfrm>
              <a:off x="4965195" y="980759"/>
              <a:ext cx="24152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57175" indent="-257175">
                <a:buFont typeface="+mj-lt"/>
                <a:buAutoNum type="arabicPeriod" startAt="2"/>
              </a:pPr>
              <a:r>
                <a:rPr lang="en-GB" altLang="zh-CN" sz="1200" b="1" dirty="0">
                  <a:cs typeface="Arial" panose="020B0604020202020204" pitchFamily="34" charset="0"/>
                </a:rPr>
                <a:t>ML aided prediction </a:t>
              </a:r>
              <a:r>
                <a:rPr lang="en-GB" altLang="zh-CN" sz="1200" dirty="0">
                  <a:cs typeface="Arial" panose="020B0604020202020204" pitchFamily="34" charset="0"/>
                </a:rPr>
                <a:t>of catalytic properties</a:t>
              </a:r>
              <a:endParaRPr lang="en-US" altLang="zh-CN" sz="1200" dirty="0">
                <a:cs typeface="Arial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A3EC374-2673-34D2-4F7C-5DE4A3B90F72}"/>
                </a:ext>
              </a:extLst>
            </p:cNvPr>
            <p:cNvGrpSpPr/>
            <p:nvPr/>
          </p:nvGrpSpPr>
          <p:grpSpPr>
            <a:xfrm>
              <a:off x="4987113" y="1463356"/>
              <a:ext cx="2415268" cy="821831"/>
              <a:chOff x="6019564" y="2560741"/>
              <a:chExt cx="3220357" cy="109577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72F1947-84E1-C911-2A9F-39A9E6AA90EA}"/>
                  </a:ext>
                </a:extLst>
              </p:cNvPr>
              <p:cNvSpPr/>
              <p:nvPr/>
            </p:nvSpPr>
            <p:spPr>
              <a:xfrm>
                <a:off x="6019564" y="2794741"/>
                <a:ext cx="3220357" cy="861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1200" dirty="0">
                    <a:cs typeface="Arial" panose="020B0604020202020204" pitchFamily="34" charset="0"/>
                  </a:rPr>
                  <a:t>Generation and analysis of data though through ML or training of ML methods</a:t>
                </a:r>
                <a:endParaRPr lang="en-US" altLang="zh-CN" sz="12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93A32CA7-DBE5-420F-15E8-30851C6ABAEA}"/>
                  </a:ext>
                </a:extLst>
              </p:cNvPr>
              <p:cNvSpPr/>
              <p:nvPr/>
            </p:nvSpPr>
            <p:spPr bwMode="auto">
              <a:xfrm>
                <a:off x="7485727" y="2560741"/>
                <a:ext cx="288032" cy="234000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ea typeface="ヒラギノ角ゴ Pro W3" charset="-128"/>
                  <a:cs typeface="ヒラギノ角ゴ Pro W3" charset="-128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DF1159-BBD1-4FAF-AACB-CD944029AC1F}"/>
              </a:ext>
            </a:extLst>
          </p:cNvPr>
          <p:cNvGrpSpPr/>
          <p:nvPr/>
        </p:nvGrpSpPr>
        <p:grpSpPr>
          <a:xfrm>
            <a:off x="686136" y="1129867"/>
            <a:ext cx="3825090" cy="2857410"/>
            <a:chOff x="632520" y="2076222"/>
            <a:chExt cx="5100120" cy="3809880"/>
          </a:xfrm>
        </p:grpSpPr>
        <p:pic>
          <p:nvPicPr>
            <p:cNvPr id="17" name="Main graphic">
              <a:extLst>
                <a:ext uri="{FF2B5EF4-FFF2-40B4-BE49-F238E27FC236}">
                  <a16:creationId xmlns:a16="http://schemas.microsoft.com/office/drawing/2014/main" id="{7BADB3CF-C888-9A86-9C02-F4F7E6D95C41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632520" y="2076222"/>
              <a:ext cx="5100120" cy="3809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B69CCE-E16E-A610-D254-F853E8EC0782}"/>
                </a:ext>
              </a:extLst>
            </p:cNvPr>
            <p:cNvSpPr/>
            <p:nvPr/>
          </p:nvSpPr>
          <p:spPr>
            <a:xfrm>
              <a:off x="4304928" y="4293097"/>
              <a:ext cx="360040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altLang="zh-CN" sz="1050" b="1" dirty="0">
                  <a:cs typeface="Arial" panose="020B0604020202020204" pitchFamily="34" charset="0"/>
                </a:rPr>
                <a:t>1</a:t>
              </a:r>
              <a:endParaRPr lang="en-US" altLang="zh-CN" sz="1050" b="1" dirty="0"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0EF5938-1419-C67C-82F3-43BDD0FB0A07}"/>
                </a:ext>
              </a:extLst>
            </p:cNvPr>
            <p:cNvSpPr/>
            <p:nvPr/>
          </p:nvSpPr>
          <p:spPr>
            <a:xfrm>
              <a:off x="4124908" y="3030771"/>
              <a:ext cx="360040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altLang="zh-CN" sz="1050" b="1" dirty="0">
                  <a:cs typeface="Arial" panose="020B0604020202020204" pitchFamily="34" charset="0"/>
                </a:rPr>
                <a:t>2</a:t>
              </a:r>
              <a:endParaRPr lang="en-US" altLang="zh-CN" sz="1050" b="1" dirty="0">
                <a:cs typeface="Arial" panose="020B0604020202020204" pitchFamily="34" charset="0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9A67C1-518D-44D4-C7CE-438837E9123E}"/>
              </a:ext>
            </a:extLst>
          </p:cNvPr>
          <p:cNvSpPr/>
          <p:nvPr/>
        </p:nvSpPr>
        <p:spPr>
          <a:xfrm>
            <a:off x="4965195" y="1129867"/>
            <a:ext cx="2437186" cy="13585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8F900-8322-E3E0-42E9-051DB1751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BE97-A69F-D0AC-4E42-BAF445AF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65" y="11696"/>
            <a:ext cx="8180070" cy="665556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b="1">
                <a:latin typeface="+mn-lt"/>
              </a:rPr>
              <a:t>Molecular Graph Transformer</a:t>
            </a:r>
            <a:endParaRPr lang="en-GB" sz="2400" b="1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4883A5-5770-92CF-9831-FA80C4DF1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87338" y="1081591"/>
            <a:ext cx="5256813" cy="23392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0F9BAA-FF2B-602B-8C0D-B4F8E3C1DC35}"/>
              </a:ext>
            </a:extLst>
          </p:cNvPr>
          <p:cNvSpPr/>
          <p:nvPr/>
        </p:nvSpPr>
        <p:spPr>
          <a:xfrm>
            <a:off x="2172076" y="4598919"/>
            <a:ext cx="4815036" cy="46166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“Molecular graph transformer: stepping beyond ALIGNN into long-range interactions”, </a:t>
            </a:r>
            <a:r>
              <a:rPr lang="pt-BR" sz="1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Digital Discovery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2023</a:t>
            </a:r>
            <a:r>
              <a:rPr lang="pt-BR" sz="1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3, 1048-1057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54C15E-B230-02B8-5E9C-443D0B4E007A}"/>
              </a:ext>
            </a:extLst>
          </p:cNvPr>
          <p:cNvSpPr txBox="1"/>
          <p:nvPr/>
        </p:nvSpPr>
        <p:spPr>
          <a:xfrm>
            <a:off x="530091" y="3438588"/>
            <a:ext cx="3533103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MGT enhances material property prediction by integrating local and long-range interactions through advanced graph neural network architectures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525EB7D-915E-E8EA-558A-7E940DBEC51B}"/>
              </a:ext>
            </a:extLst>
          </p:cNvPr>
          <p:cNvGrpSpPr/>
          <p:nvPr/>
        </p:nvGrpSpPr>
        <p:grpSpPr>
          <a:xfrm>
            <a:off x="5003475" y="672526"/>
            <a:ext cx="4140525" cy="3756724"/>
            <a:chOff x="5003475" y="672526"/>
            <a:chExt cx="4140525" cy="37567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40AA36-CA32-4C8A-B4DE-7E91D18FD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3475" y="672526"/>
              <a:ext cx="2538653" cy="207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19A78B-48E0-EC18-3BEC-210AAB3C0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3475" y="2836741"/>
              <a:ext cx="4140525" cy="159250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2146B9-4924-5A41-0132-EC3A3860F788}"/>
                </a:ext>
              </a:extLst>
            </p:cNvPr>
            <p:cNvSpPr txBox="1"/>
            <p:nvPr/>
          </p:nvSpPr>
          <p:spPr>
            <a:xfrm>
              <a:off x="5637981" y="2742526"/>
              <a:ext cx="2871512" cy="46166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MGT applied to the discovery of MOFs photocatalysts for CO</a:t>
              </a:r>
              <a:r>
                <a:rPr lang="en-GB" sz="1200" baseline="-25000" dirty="0"/>
                <a:t>2</a:t>
              </a:r>
              <a:r>
                <a:rPr lang="en-GB" sz="1200" dirty="0"/>
                <a:t> reduction</a:t>
              </a:r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A3C58E5C-53C2-708A-4FDB-43E36DE3A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713" y="1215068"/>
              <a:ext cx="1139949" cy="984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710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BDF10-9068-5415-62D5-FB27AB9278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Key publications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A068A-022A-CD65-0023-0E7784E8086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44721" y="1298773"/>
            <a:ext cx="2854557" cy="2952750"/>
          </a:xfrm>
        </p:spPr>
        <p:txBody>
          <a:bodyPr/>
          <a:lstStyle/>
          <a:p>
            <a:pPr marL="0" lvl="1"/>
            <a:r>
              <a:rPr lang="en-GB" dirty="0"/>
              <a:t>Unveiling Carbon Cluster Coating in Graphene CVD on MgO: Combining Machine Learning Force field and DFT </a:t>
            </a:r>
            <a:r>
              <a:rPr lang="en-GB" dirty="0" err="1"/>
              <a:t>Modeling</a:t>
            </a:r>
            <a:r>
              <a:rPr lang="en-GB" dirty="0"/>
              <a:t>, </a:t>
            </a:r>
            <a:r>
              <a:rPr lang="en-GB" i="1" dirty="0"/>
              <a:t>ACS Appl. Mater. Interfaces </a:t>
            </a:r>
            <a:r>
              <a:rPr lang="en-GB" b="1" dirty="0"/>
              <a:t>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69B7B9-011C-C420-8E27-F8CB311A4C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6595" y="1298773"/>
            <a:ext cx="2854557" cy="29527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 electrochemical reduction using amorphous catalysts: density functional theory and machine learning simulations, </a:t>
            </a:r>
            <a:r>
              <a:rPr lang="en-GB" i="1" dirty="0"/>
              <a:t>J. Energy Chem.</a:t>
            </a:r>
            <a:r>
              <a:rPr lang="en-GB" dirty="0"/>
              <a:t> </a:t>
            </a:r>
            <a:r>
              <a:rPr lang="en-GB" b="1" dirty="0"/>
              <a:t>2025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71CF448-E0EC-7ACA-1DB8-96B8E7C3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5" y="2792688"/>
            <a:ext cx="1761751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R Code Image">
            <a:extLst>
              <a:ext uri="{FF2B5EF4-FFF2-40B4-BE49-F238E27FC236}">
                <a16:creationId xmlns:a16="http://schemas.microsoft.com/office/drawing/2014/main" id="{F889A458-3898-753E-F74F-6AF458B6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367414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237BDF-152E-052F-6A49-37DE5D387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231" y="2747688"/>
            <a:ext cx="1187335" cy="900000"/>
          </a:xfrm>
          <a:prstGeom prst="rect">
            <a:avLst/>
          </a:prstGeom>
        </p:spPr>
      </p:pic>
      <p:pic>
        <p:nvPicPr>
          <p:cNvPr id="1034" name="Picture 10" descr="QR Code Image">
            <a:extLst>
              <a:ext uri="{FF2B5EF4-FFF2-40B4-BE49-F238E27FC236}">
                <a16:creationId xmlns:a16="http://schemas.microsoft.com/office/drawing/2014/main" id="{9EC70B51-0976-2AAE-EECF-5E1E60B54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98" y="367414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6AE0EC-FE1E-C65B-94E7-BE9C274123F8}"/>
              </a:ext>
            </a:extLst>
          </p:cNvPr>
          <p:cNvSpPr txBox="1">
            <a:spLocks/>
          </p:cNvSpPr>
          <p:nvPr/>
        </p:nvSpPr>
        <p:spPr>
          <a:xfrm>
            <a:off x="6115200" y="1298773"/>
            <a:ext cx="2854557" cy="295275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D7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dirty="0"/>
              <a:t>Molecular graph transformer: stepping beyond ALIGNN into long-range interactions, </a:t>
            </a:r>
            <a:r>
              <a:rPr lang="en-GB" i="1" dirty="0"/>
              <a:t>Digital Discovery </a:t>
            </a:r>
            <a:r>
              <a:rPr lang="en-GB" b="1" dirty="0"/>
              <a:t>2024</a:t>
            </a:r>
          </a:p>
        </p:txBody>
      </p:sp>
      <p:pic>
        <p:nvPicPr>
          <p:cNvPr id="1036" name="Picture 12" descr="Graphical abstract: Molecular graph transformer: stepping beyond ALIGNN into long-range interactions">
            <a:extLst>
              <a:ext uri="{FF2B5EF4-FFF2-40B4-BE49-F238E27FC236}">
                <a16:creationId xmlns:a16="http://schemas.microsoft.com/office/drawing/2014/main" id="{C1A9420B-BEC0-8D98-E7D9-C5AB58A1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05" y="2747688"/>
            <a:ext cx="22986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QR Code Image">
            <a:extLst>
              <a:ext uri="{FF2B5EF4-FFF2-40B4-BE49-F238E27FC236}">
                <a16:creationId xmlns:a16="http://schemas.microsoft.com/office/drawing/2014/main" id="{A4F717BD-63D1-2DF0-BD07-8EFE28C9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525" y="367414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81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09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F1CED-F2D3-CD4B-B52B-2E2605719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65EA5B-F65D-5632-B045-CE1A8B2B7A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163097"/>
            <a:ext cx="8672097" cy="617079"/>
          </a:xfrm>
        </p:spPr>
        <p:txBody>
          <a:bodyPr/>
          <a:lstStyle/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utilization</a:t>
            </a:r>
          </a:p>
        </p:txBody>
      </p:sp>
      <p:pic>
        <p:nvPicPr>
          <p:cNvPr id="8" name="Picture 2" descr="Slide from SFU Sustainable Engineering Seminar by Michael Barnard">
            <a:extLst>
              <a:ext uri="{FF2B5EF4-FFF2-40B4-BE49-F238E27FC236}">
                <a16:creationId xmlns:a16="http://schemas.microsoft.com/office/drawing/2014/main" id="{51403CC7-131D-6D51-295B-C471097D6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-1"/>
          <a:stretch/>
        </p:blipFill>
        <p:spPr bwMode="auto">
          <a:xfrm>
            <a:off x="1381799" y="741676"/>
            <a:ext cx="6380402" cy="3600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3538D3-E371-BB90-0A09-2FEDB9B7E67B}"/>
              </a:ext>
            </a:extLst>
          </p:cNvPr>
          <p:cNvSpPr txBox="1">
            <a:spLocks/>
          </p:cNvSpPr>
          <p:nvPr/>
        </p:nvSpPr>
        <p:spPr>
          <a:xfrm>
            <a:off x="4034638" y="4561013"/>
            <a:ext cx="4593456" cy="353501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bg1"/>
                </a:solidFill>
              </a:rPr>
              <a:t>Michael Barnard, Surrey Sustainable Engineering, </a:t>
            </a:r>
            <a:r>
              <a:rPr lang="en-GB" sz="1200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1416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4C91C-B3E9-2EFB-CFB0-BBE52B425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730BC2-FD74-E1D0-29C0-5A06BD1D29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163097"/>
            <a:ext cx="8672097" cy="617079"/>
          </a:xfrm>
        </p:spPr>
        <p:txBody>
          <a:bodyPr/>
          <a:lstStyle/>
          <a:p>
            <a:pPr algn="ctr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electrolysis and </a:t>
            </a:r>
            <a:r>
              <a:rPr lang="en-GB" dirty="0"/>
              <a:t>the sustainable carbon cycle</a:t>
            </a:r>
          </a:p>
          <a:p>
            <a:pPr algn="just"/>
            <a:endParaRPr lang="en-US" dirty="0"/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46432352-8D48-32F7-171C-E66C64434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6" y="780176"/>
            <a:ext cx="8806810" cy="32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D170C9-7B45-13EE-D663-5834994B4DB3}"/>
              </a:ext>
            </a:extLst>
          </p:cNvPr>
          <p:cNvSpPr txBox="1"/>
          <p:nvPr/>
        </p:nvSpPr>
        <p:spPr>
          <a:xfrm>
            <a:off x="3641271" y="4563195"/>
            <a:ext cx="4703460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dirty="0">
                <a:solidFill>
                  <a:schemeClr val="bg1"/>
                </a:solidFill>
                <a:latin typeface="+mj-lt"/>
                <a:ea typeface="+mn-ea"/>
              </a:rPr>
              <a:t>“Advanced Catalyst Design and Reactor Configuration Upgrade in Electrochemical CO</a:t>
            </a:r>
            <a:r>
              <a:rPr lang="en-GB" altLang="en-US" sz="1200" i="1" baseline="-25000" dirty="0">
                <a:solidFill>
                  <a:schemeClr val="bg1"/>
                </a:solidFill>
                <a:latin typeface="+mj-lt"/>
                <a:ea typeface="+mn-ea"/>
              </a:rPr>
              <a:t>2</a:t>
            </a:r>
            <a:r>
              <a:rPr lang="en-GB" altLang="en-US" sz="1200" dirty="0">
                <a:solidFill>
                  <a:schemeClr val="bg1"/>
                </a:solidFill>
                <a:latin typeface="+mj-lt"/>
                <a:ea typeface="+mn-ea"/>
              </a:rPr>
              <a:t> Conversion”, </a:t>
            </a:r>
            <a:r>
              <a:rPr lang="en-GB" altLang="en-US" sz="1200" i="1" dirty="0">
                <a:solidFill>
                  <a:schemeClr val="bg1"/>
                </a:solidFill>
                <a:latin typeface="+mj-lt"/>
                <a:ea typeface="+mn-ea"/>
              </a:rPr>
              <a:t>Adv. Mater.</a:t>
            </a:r>
            <a:r>
              <a:rPr lang="en-GB" altLang="en-US" sz="1200" dirty="0">
                <a:solidFill>
                  <a:schemeClr val="bg1"/>
                </a:solidFill>
                <a:latin typeface="+mj-lt"/>
                <a:ea typeface="+mn-ea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+mj-lt"/>
                <a:ea typeface="+mn-ea"/>
              </a:rPr>
              <a:t>2023</a:t>
            </a:r>
            <a:r>
              <a:rPr lang="en-GB" altLang="en-US" sz="1200" dirty="0">
                <a:solidFill>
                  <a:schemeClr val="bg1"/>
                </a:solidFill>
                <a:latin typeface="+mj-lt"/>
                <a:ea typeface="+mn-ea"/>
              </a:rPr>
              <a:t>, 35, 2303052</a:t>
            </a:r>
          </a:p>
        </p:txBody>
      </p:sp>
    </p:spTree>
    <p:extLst>
      <p:ext uri="{BB962C8B-B14F-4D97-AF65-F5344CB8AC3E}">
        <p14:creationId xmlns:p14="http://schemas.microsoft.com/office/powerpoint/2010/main" val="48778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B2C6B-6277-CCE8-0C6F-12189C81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927A5C-6F25-1CF2-08DA-71F081A97B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163097"/>
            <a:ext cx="8672097" cy="617079"/>
          </a:xfrm>
        </p:spPr>
        <p:txBody>
          <a:bodyPr/>
          <a:lstStyle/>
          <a:p>
            <a:pPr algn="ctr"/>
            <a:r>
              <a:rPr lang="en-US" dirty="0"/>
              <a:t>Electrocatalytic CO</a:t>
            </a:r>
            <a:r>
              <a:rPr lang="en-US" baseline="-25000" dirty="0"/>
              <a:t>2</a:t>
            </a:r>
            <a:r>
              <a:rPr lang="en-US" dirty="0"/>
              <a:t> reduction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16E2E0-17E5-F2C2-AF7F-D953856D4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891" y="471636"/>
            <a:ext cx="4181701" cy="396560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E3FBC7D-A4EC-5A9D-38B4-EBB1031C60E0}"/>
              </a:ext>
            </a:extLst>
          </p:cNvPr>
          <p:cNvGrpSpPr/>
          <p:nvPr/>
        </p:nvGrpSpPr>
        <p:grpSpPr>
          <a:xfrm>
            <a:off x="688553" y="732674"/>
            <a:ext cx="3562350" cy="3681837"/>
            <a:chOff x="688553" y="673405"/>
            <a:chExt cx="3562350" cy="3681837"/>
          </a:xfrm>
        </p:grpSpPr>
        <p:pic>
          <p:nvPicPr>
            <p:cNvPr id="12" name="图片 20">
              <a:extLst>
                <a:ext uri="{FF2B5EF4-FFF2-40B4-BE49-F238E27FC236}">
                  <a16:creationId xmlns:a16="http://schemas.microsoft.com/office/drawing/2014/main" id="{DE4E0AFC-8394-37D4-3C76-8A5A49950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10" y="1032268"/>
              <a:ext cx="3032202" cy="272581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97C8CA6-63D8-822E-0455-A83A84B6954E}"/>
                </a:ext>
              </a:extLst>
            </p:cNvPr>
            <p:cNvGrpSpPr/>
            <p:nvPr/>
          </p:nvGrpSpPr>
          <p:grpSpPr>
            <a:xfrm>
              <a:off x="1550689" y="2102057"/>
              <a:ext cx="1344912" cy="128014"/>
              <a:chOff x="4956930" y="3787523"/>
              <a:chExt cx="1390632" cy="128014"/>
            </a:xfrm>
          </p:grpSpPr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591743CC-034F-C190-55CC-0E7361CA5FF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56930" y="3787523"/>
                <a:ext cx="360000" cy="128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36000" tIns="0" rIns="3600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sz="800" b="1" kern="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CO</a:t>
                </a:r>
                <a:r>
                  <a:rPr lang="en-GB" sz="800" b="1" kern="0" baseline="-25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endParaRPr lang="en-GB" sz="1050" b="1" kern="0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5D5D853B-D219-87C9-C8A2-5CE143740D3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69622" y="3787523"/>
                <a:ext cx="537589" cy="128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36000" tIns="0" rIns="3600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sz="800" kern="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*COOH</a:t>
                </a:r>
                <a:endParaRPr lang="en-GB" sz="900" kern="0" dirty="0"/>
              </a:p>
            </p:txBody>
          </p:sp>
          <p:sp>
            <p:nvSpPr>
              <p:cNvPr id="16" name="Content Placeholder 1">
                <a:extLst>
                  <a:ext uri="{FF2B5EF4-FFF2-40B4-BE49-F238E27FC236}">
                    <a16:creationId xmlns:a16="http://schemas.microsoft.com/office/drawing/2014/main" id="{2CD83580-26E1-66FF-AE9E-1BF967F118B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51562" y="3787523"/>
                <a:ext cx="396000" cy="1280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36000" tIns="0" rIns="3600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Tx/>
                  <a:buNone/>
                </a:pPr>
                <a:r>
                  <a:rPr lang="en-GB" sz="800" kern="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*CO</a:t>
                </a:r>
                <a:endParaRPr lang="en-GB" sz="900" kern="0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A76CD3-FF44-D6AC-613B-A8887484022B}"/>
                </a:ext>
              </a:extLst>
            </p:cNvPr>
            <p:cNvSpPr/>
            <p:nvPr/>
          </p:nvSpPr>
          <p:spPr bwMode="auto">
            <a:xfrm>
              <a:off x="1500254" y="1809749"/>
              <a:ext cx="1427097" cy="41397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C1AA2A4-8598-E7D3-4792-12ED20B2729E}"/>
                </a:ext>
              </a:extLst>
            </p:cNvPr>
            <p:cNvGrpSpPr/>
            <p:nvPr/>
          </p:nvGrpSpPr>
          <p:grpSpPr>
            <a:xfrm>
              <a:off x="1711688" y="1634434"/>
              <a:ext cx="476250" cy="309678"/>
              <a:chOff x="5131002" y="3175794"/>
              <a:chExt cx="476250" cy="30967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30568DC-F724-AEC2-2248-E36F25CE2D3A}"/>
                  </a:ext>
                </a:extLst>
              </p:cNvPr>
              <p:cNvSpPr/>
              <p:nvPr/>
            </p:nvSpPr>
            <p:spPr bwMode="auto">
              <a:xfrm>
                <a:off x="5236836" y="3357458"/>
                <a:ext cx="264583" cy="128014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endParaRPr>
              </a:p>
            </p:txBody>
          </p:sp>
          <p:sp>
            <p:nvSpPr>
              <p:cNvPr id="29" name="TextBox 1">
                <a:extLst>
                  <a:ext uri="{FF2B5EF4-FFF2-40B4-BE49-F238E27FC236}">
                    <a16:creationId xmlns:a16="http://schemas.microsoft.com/office/drawing/2014/main" id="{147FA890-33A7-17F7-86AA-6BAB8D1CB2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1002" y="3175794"/>
                <a:ext cx="476250" cy="215444"/>
              </a:xfrm>
              <a:prstGeom prst="rect">
                <a:avLst/>
              </a:prstGeom>
              <a:noFill/>
              <a:ln w="1587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GB" altLang="en-US" sz="800" b="1" dirty="0">
                    <a:solidFill>
                      <a:srgbClr val="FF0000"/>
                    </a:solidFill>
                    <a:latin typeface="+mj-lt"/>
                  </a:rPr>
                  <a:t>PCET</a:t>
                </a:r>
              </a:p>
            </p:txBody>
          </p:sp>
        </p:grpSp>
        <p:sp>
          <p:nvSpPr>
            <p:cNvPr id="30" name="TextBox 1">
              <a:extLst>
                <a:ext uri="{FF2B5EF4-FFF2-40B4-BE49-F238E27FC236}">
                  <a16:creationId xmlns:a16="http://schemas.microsoft.com/office/drawing/2014/main" id="{78A5A1F3-44C5-26C5-F86E-5E4D9084F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410" y="3939744"/>
              <a:ext cx="2676174" cy="41549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r>
                <a:rPr lang="en-GB" altLang="en-US" sz="1050" b="1" dirty="0">
                  <a:solidFill>
                    <a:srgbClr val="FF0000"/>
                  </a:solidFill>
                </a:rPr>
                <a:t>PCET</a:t>
              </a:r>
              <a:r>
                <a:rPr lang="en-GB" altLang="en-US" sz="1050" dirty="0">
                  <a:solidFill>
                    <a:srgbClr val="FF0000"/>
                  </a:solidFill>
                  <a:latin typeface="+mj-lt"/>
                </a:rPr>
                <a:t> = </a:t>
              </a:r>
            </a:p>
            <a:p>
              <a:r>
                <a:rPr lang="en-GB" altLang="en-US" sz="1050" dirty="0">
                  <a:solidFill>
                    <a:srgbClr val="FF0000"/>
                  </a:solidFill>
                  <a:latin typeface="+mj-lt"/>
                </a:rPr>
                <a:t>proton-coupled electron transfer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E5C9BF-61E5-C52D-8868-224D43E47269}"/>
                </a:ext>
              </a:extLst>
            </p:cNvPr>
            <p:cNvSpPr txBox="1"/>
            <p:nvPr/>
          </p:nvSpPr>
          <p:spPr>
            <a:xfrm>
              <a:off x="688553" y="673405"/>
              <a:ext cx="356235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j-lt"/>
                  <a:ea typeface="+mn-ea"/>
                </a:rPr>
                <a:t>Pathways to C</a:t>
              </a:r>
              <a:r>
                <a:rPr lang="en-GB" altLang="en-US" sz="14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j-lt"/>
                  <a:ea typeface="+mn-ea"/>
                </a:rPr>
                <a:t>1</a:t>
              </a:r>
              <a:r>
                <a:rPr lang="en-GB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j-lt"/>
                  <a:ea typeface="+mn-ea"/>
                </a:rPr>
                <a:t> and C</a:t>
              </a:r>
              <a:r>
                <a:rPr lang="en-GB" altLang="en-US" sz="1400" baseline="-25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j-lt"/>
                  <a:ea typeface="+mn-ea"/>
                </a:rPr>
                <a:t>2</a:t>
              </a:r>
              <a:r>
                <a:rPr lang="en-GB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j-lt"/>
                  <a:ea typeface="+mn-ea"/>
                </a:rPr>
                <a:t> products</a:t>
              </a:r>
              <a:endParaRPr lang="en-GB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BA48856-CB07-7059-F6D8-80EE78E3C6B0}"/>
              </a:ext>
            </a:extLst>
          </p:cNvPr>
          <p:cNvSpPr txBox="1"/>
          <p:nvPr/>
        </p:nvSpPr>
        <p:spPr>
          <a:xfrm>
            <a:off x="3641271" y="4563195"/>
            <a:ext cx="4703460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dirty="0">
                <a:solidFill>
                  <a:schemeClr val="bg1"/>
                </a:solidFill>
                <a:latin typeface="+mj-lt"/>
                <a:ea typeface="+mn-ea"/>
              </a:rPr>
              <a:t>“Advanced Catalyst Design and Reactor Configuration Upgrade in Electrochemical CO</a:t>
            </a:r>
            <a:r>
              <a:rPr lang="en-GB" altLang="en-US" sz="1200" i="1" baseline="-25000" dirty="0">
                <a:solidFill>
                  <a:schemeClr val="bg1"/>
                </a:solidFill>
                <a:latin typeface="+mj-lt"/>
                <a:ea typeface="+mn-ea"/>
              </a:rPr>
              <a:t>2</a:t>
            </a:r>
            <a:r>
              <a:rPr lang="en-GB" altLang="en-US" sz="1200" dirty="0">
                <a:solidFill>
                  <a:schemeClr val="bg1"/>
                </a:solidFill>
                <a:latin typeface="+mj-lt"/>
                <a:ea typeface="+mn-ea"/>
              </a:rPr>
              <a:t> Conversion”, </a:t>
            </a:r>
            <a:r>
              <a:rPr lang="en-GB" altLang="en-US" sz="1200" i="1" dirty="0">
                <a:solidFill>
                  <a:schemeClr val="bg1"/>
                </a:solidFill>
                <a:latin typeface="+mj-lt"/>
                <a:ea typeface="+mn-ea"/>
              </a:rPr>
              <a:t>Adv. Mater.</a:t>
            </a:r>
            <a:r>
              <a:rPr lang="en-GB" altLang="en-US" sz="1200" dirty="0">
                <a:solidFill>
                  <a:schemeClr val="bg1"/>
                </a:solidFill>
                <a:latin typeface="+mj-lt"/>
                <a:ea typeface="+mn-ea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+mj-lt"/>
                <a:ea typeface="+mn-ea"/>
              </a:rPr>
              <a:t>2023</a:t>
            </a:r>
            <a:r>
              <a:rPr lang="en-GB" altLang="en-US" sz="1200" dirty="0">
                <a:solidFill>
                  <a:schemeClr val="bg1"/>
                </a:solidFill>
                <a:latin typeface="+mj-lt"/>
                <a:ea typeface="+mn-ea"/>
              </a:rPr>
              <a:t>, 35, 2303052</a:t>
            </a:r>
          </a:p>
        </p:txBody>
      </p:sp>
    </p:spTree>
    <p:extLst>
      <p:ext uri="{BB962C8B-B14F-4D97-AF65-F5344CB8AC3E}">
        <p14:creationId xmlns:p14="http://schemas.microsoft.com/office/powerpoint/2010/main" val="20309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A00B6-6CB9-F5A5-B6AD-4114660F4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115E79-F237-33B9-04CA-05D529BB64E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163097"/>
            <a:ext cx="8672097" cy="617079"/>
          </a:xfrm>
        </p:spPr>
        <p:txBody>
          <a:bodyPr/>
          <a:lstStyle/>
          <a:p>
            <a:pPr algn="ctr"/>
            <a:r>
              <a:rPr lang="en-US" dirty="0"/>
              <a:t>Electrocatalytic CO</a:t>
            </a:r>
            <a:r>
              <a:rPr lang="en-US" baseline="-25000" dirty="0"/>
              <a:t>2</a:t>
            </a:r>
            <a:r>
              <a:rPr lang="en-US" dirty="0"/>
              <a:t> reduction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F055E4-558B-84C6-A82E-3A37612770E7}"/>
              </a:ext>
            </a:extLst>
          </p:cNvPr>
          <p:cNvGrpSpPr/>
          <p:nvPr/>
        </p:nvGrpSpPr>
        <p:grpSpPr>
          <a:xfrm>
            <a:off x="2603217" y="1476045"/>
            <a:ext cx="3960001" cy="2185696"/>
            <a:chOff x="704528" y="1723495"/>
            <a:chExt cx="3666708" cy="2070795"/>
          </a:xfrm>
        </p:grpSpPr>
        <p:pic>
          <p:nvPicPr>
            <p:cNvPr id="36" name="Picture 2" descr="Graphical abstract: New insights into the electrochemical reduction of carbon dioxide on metallic copper surfaces">
              <a:extLst>
                <a:ext uri="{FF2B5EF4-FFF2-40B4-BE49-F238E27FC236}">
                  <a16:creationId xmlns:a16="http://schemas.microsoft.com/office/drawing/2014/main" id="{892DCEE7-FE11-073B-B569-3418E1150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28" y="1960937"/>
              <a:ext cx="3666707" cy="1833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1">
              <a:extLst>
                <a:ext uri="{FF2B5EF4-FFF2-40B4-BE49-F238E27FC236}">
                  <a16:creationId xmlns:a16="http://schemas.microsoft.com/office/drawing/2014/main" id="{F0415887-1F14-97B2-C87A-A39F4CC22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7881" y="1723495"/>
              <a:ext cx="2953355" cy="29159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/>
              <a:r>
                <a:rPr lang="en-GB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&gt; 30 hydrocarbons, oxygenates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A3DC17F-DCC1-B1DA-544A-615C254C3377}"/>
              </a:ext>
            </a:extLst>
          </p:cNvPr>
          <p:cNvSpPr/>
          <p:nvPr/>
        </p:nvSpPr>
        <p:spPr>
          <a:xfrm>
            <a:off x="2603216" y="3847141"/>
            <a:ext cx="396000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LIMITATION: 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Poor selectivity</a:t>
            </a:r>
          </a:p>
        </p:txBody>
      </p:sp>
    </p:spTree>
    <p:extLst>
      <p:ext uri="{BB962C8B-B14F-4D97-AF65-F5344CB8AC3E}">
        <p14:creationId xmlns:p14="http://schemas.microsoft.com/office/powerpoint/2010/main" val="110917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0B12-1674-7CC6-28E1-D90FC284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61D0-B1F0-A06B-67F9-7229FA1FFD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7" y="135395"/>
            <a:ext cx="6298870" cy="1036377"/>
          </a:xfrm>
        </p:spPr>
        <p:txBody>
          <a:bodyPr/>
          <a:lstStyle/>
          <a:p>
            <a:r>
              <a:rPr lang="en-GB" dirty="0"/>
              <a:t>Quantum chemistry calculations of chemical reactions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AF65E2-C8A7-BFCA-08FD-6EC58811F76A}"/>
                  </a:ext>
                </a:extLst>
              </p:cNvPr>
              <p:cNvSpPr txBox="1"/>
              <p:nvPr/>
            </p:nvSpPr>
            <p:spPr>
              <a:xfrm>
                <a:off x="4796216" y="1868650"/>
                <a:ext cx="2474122" cy="3804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</a:ln>
            </p:spPr>
            <p:txBody>
              <a:bodyPr wrap="none" lIns="72000" tIns="36000" rIns="72000" bIns="3600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GB" sz="2000" dirty="0"/>
                  <a:t>, </a:t>
                </a:r>
                <a:r>
                  <a:rPr lang="en-GB" sz="2000" b="1" i="1" dirty="0"/>
                  <a:t>I</a:t>
                </a:r>
                <a:r>
                  <a:rPr lang="en-GB" sz="2000" dirty="0"/>
                  <a:t> = 1, </a:t>
                </a:r>
                <a:r>
                  <a:rPr lang="en-GB" sz="2000" i="1" dirty="0"/>
                  <a:t>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AF65E2-C8A7-BFCA-08FD-6EC58811F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216" y="1868650"/>
                <a:ext cx="2474122" cy="380480"/>
              </a:xfrm>
              <a:prstGeom prst="rect">
                <a:avLst/>
              </a:prstGeom>
              <a:blipFill>
                <a:blip r:embed="rId3"/>
                <a:stretch>
                  <a:fillRect l="-244" t="-9231" r="-2200" b="-27692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932C72E-7E71-452A-06E4-60AFD8375BDC}"/>
              </a:ext>
            </a:extLst>
          </p:cNvPr>
          <p:cNvGrpSpPr/>
          <p:nvPr/>
        </p:nvGrpSpPr>
        <p:grpSpPr>
          <a:xfrm>
            <a:off x="3423768" y="2324212"/>
            <a:ext cx="5200270" cy="2690435"/>
            <a:chOff x="4185853" y="3979005"/>
            <a:chExt cx="5200270" cy="26904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57B2893-A73E-2F72-0A9B-D10576D4AEC5}"/>
                    </a:ext>
                  </a:extLst>
                </p:cNvPr>
                <p:cNvSpPr txBox="1"/>
                <p:nvPr/>
              </p:nvSpPr>
              <p:spPr>
                <a:xfrm>
                  <a:off x="5665915" y="4579481"/>
                  <a:ext cx="2245551" cy="3126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el-G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l-GR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57B2893-A73E-2F72-0A9B-D10576D4A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5915" y="4579481"/>
                  <a:ext cx="2245551" cy="312650"/>
                </a:xfrm>
                <a:prstGeom prst="rect">
                  <a:avLst/>
                </a:prstGeom>
                <a:blipFill>
                  <a:blip r:embed="rId4"/>
                  <a:stretch>
                    <a:fillRect l="-2981" t="-13725" b="-98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4BE41A6-E996-80C8-4D28-92C4813C0F08}"/>
                    </a:ext>
                  </a:extLst>
                </p:cNvPr>
                <p:cNvSpPr txBox="1"/>
                <p:nvPr/>
              </p:nvSpPr>
              <p:spPr>
                <a:xfrm>
                  <a:off x="4185853" y="5023997"/>
                  <a:ext cx="5200270" cy="8102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≠</m:t>
                                        </m:r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f>
                                          <m:fPr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GB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GB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GB" sz="1800" b="1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𝒓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GB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nary>
                                    <m:r>
                                      <m:rPr>
                                        <m:sty m:val="p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sub>
                              <m:sup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sub>
                                        </m:sSub>
                                        <m:r>
                                          <a:rPr lang="en-GB" sz="18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800" b="1" i="1">
                                                    <a:latin typeface="Cambria Math" panose="02040503050406030204" pitchFamily="18" charset="0"/>
                                                  </a:rPr>
                                                  <m:t>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GB" sz="18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18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e>
                                </m:nary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GB" sz="1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4BE41A6-E996-80C8-4D28-92C4813C0F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5853" y="5023997"/>
                  <a:ext cx="5200270" cy="81022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26F45C5B-EAA4-0EC4-449D-7DCC5347A963}"/>
                </a:ext>
              </a:extLst>
            </p:cNvPr>
            <p:cNvSpPr/>
            <p:nvPr/>
          </p:nvSpPr>
          <p:spPr bwMode="auto">
            <a:xfrm>
              <a:off x="6614313" y="3979005"/>
              <a:ext cx="360000" cy="505515"/>
            </a:xfrm>
            <a:prstGeom prst="downArrow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A84347-126E-E1F3-2EA7-F8C41D1BF443}"/>
                </a:ext>
              </a:extLst>
            </p:cNvPr>
            <p:cNvSpPr/>
            <p:nvPr/>
          </p:nvSpPr>
          <p:spPr>
            <a:xfrm>
              <a:off x="6785988" y="3988603"/>
              <a:ext cx="21730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+mj-lt"/>
                  <a:ea typeface="Calibri" panose="020F0502020204030204" pitchFamily="34" charset="0"/>
                </a:rPr>
                <a:t>Quantum mechanical</a:t>
              </a:r>
            </a:p>
            <a:p>
              <a:pPr algn="ctr"/>
              <a:r>
                <a:rPr lang="en-GB" sz="1400" dirty="0">
                  <a:latin typeface="+mj-lt"/>
                  <a:ea typeface="Calibri" panose="020F0502020204030204" pitchFamily="34" charset="0"/>
                </a:rPr>
                <a:t>molecular energy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E8F355-C22D-FE7F-4C02-73AB2BDE81C3}"/>
                </a:ext>
              </a:extLst>
            </p:cNvPr>
            <p:cNvSpPr/>
            <p:nvPr/>
          </p:nvSpPr>
          <p:spPr>
            <a:xfrm>
              <a:off x="6334490" y="6146220"/>
              <a:ext cx="10675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e-e 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correlation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040D78B-6BA8-F6D9-70BC-E1ADAEC3503D}"/>
                </a:ext>
              </a:extLst>
            </p:cNvPr>
            <p:cNvSpPr/>
            <p:nvPr/>
          </p:nvSpPr>
          <p:spPr>
            <a:xfrm>
              <a:off x="8203075" y="6146220"/>
              <a:ext cx="10675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e-N 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correlation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652ADC-B8A5-6C0F-22B0-C9D442923445}"/>
                </a:ext>
              </a:extLst>
            </p:cNvPr>
            <p:cNvSpPr/>
            <p:nvPr/>
          </p:nvSpPr>
          <p:spPr>
            <a:xfrm>
              <a:off x="4448944" y="6146220"/>
              <a:ext cx="10675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kinetic 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</a:rPr>
                <a:t>term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EB2C37-1613-3CDF-935E-DB68EDA2DA7E}"/>
              </a:ext>
            </a:extLst>
          </p:cNvPr>
          <p:cNvGrpSpPr/>
          <p:nvPr/>
        </p:nvGrpSpPr>
        <p:grpSpPr>
          <a:xfrm>
            <a:off x="365372" y="993512"/>
            <a:ext cx="2428591" cy="3420000"/>
            <a:chOff x="474227" y="957227"/>
            <a:chExt cx="2428591" cy="342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EC7A58E-3625-512E-2AD1-BE3C61BA8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227" y="957227"/>
              <a:ext cx="2428591" cy="342000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4D7B5D-BAC1-4C84-EDFC-D832BA2A538D}"/>
                </a:ext>
              </a:extLst>
            </p:cNvPr>
            <p:cNvSpPr/>
            <p:nvPr/>
          </p:nvSpPr>
          <p:spPr bwMode="auto">
            <a:xfrm>
              <a:off x="1385879" y="2473770"/>
              <a:ext cx="108000" cy="108000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E0B204-984F-5D77-F025-55E37E4FB9C5}"/>
                </a:ext>
              </a:extLst>
            </p:cNvPr>
            <p:cNvSpPr/>
            <p:nvPr/>
          </p:nvSpPr>
          <p:spPr bwMode="auto">
            <a:xfrm>
              <a:off x="1862502" y="2023807"/>
              <a:ext cx="108000" cy="108000"/>
            </a:xfrm>
            <a:prstGeom prst="ellipse">
              <a:avLst/>
            </a:prstGeom>
            <a:solidFill>
              <a:srgbClr val="0070C0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3FAD4A-B90C-1EA7-E611-81B95A59A564}"/>
                </a:ext>
              </a:extLst>
            </p:cNvPr>
            <p:cNvSpPr/>
            <p:nvPr/>
          </p:nvSpPr>
          <p:spPr bwMode="auto">
            <a:xfrm>
              <a:off x="2036348" y="2365770"/>
              <a:ext cx="108000" cy="108000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6F13DE-38DC-DB0D-6133-7E17D62536EC}"/>
              </a:ext>
            </a:extLst>
          </p:cNvPr>
          <p:cNvGrpSpPr/>
          <p:nvPr/>
        </p:nvGrpSpPr>
        <p:grpSpPr>
          <a:xfrm>
            <a:off x="3780908" y="977594"/>
            <a:ext cx="4279920" cy="679572"/>
            <a:chOff x="3780908" y="1060266"/>
            <a:chExt cx="4279920" cy="6795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90043B-BC1F-3B04-A0E8-5EA9FFD92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4150"/>
            <a:stretch/>
          </p:blipFill>
          <p:spPr>
            <a:xfrm>
              <a:off x="3780908" y="1080318"/>
              <a:ext cx="4171356" cy="656169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93591E-6178-67CF-2772-A503774129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80908" y="1060266"/>
              <a:ext cx="936000" cy="656169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6EFDB9C-BFF2-E1E7-F1F1-FFC92A12C0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24828" y="1064403"/>
              <a:ext cx="936000" cy="656169"/>
            </a:xfrm>
            <a:prstGeom prst="roundRect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0071A54-7776-B7C6-FC86-7D16006C89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03549" y="1083669"/>
              <a:ext cx="1010763" cy="656169"/>
            </a:xfrm>
            <a:prstGeom prst="roundRect">
              <a:avLst/>
            </a:prstGeom>
            <a:noFill/>
            <a:ln w="158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3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6456-01C4-B5A8-BB4C-7FCD94B3D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8B9129-EF11-C370-C6CE-D1ED80FBB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41" y="671561"/>
            <a:ext cx="2880000" cy="12398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6FDBA9-FD1F-A0CE-EA80-F88B0866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97" y="1802549"/>
            <a:ext cx="6562336" cy="266040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EEDD74E-3239-91C2-1583-3DFDED5A8E0C}"/>
              </a:ext>
            </a:extLst>
          </p:cNvPr>
          <p:cNvSpPr/>
          <p:nvPr/>
        </p:nvSpPr>
        <p:spPr bwMode="auto">
          <a:xfrm>
            <a:off x="5912380" y="2608038"/>
            <a:ext cx="269500" cy="670983"/>
          </a:xfrm>
          <a:prstGeom prst="ellipse">
            <a:avLst/>
          </a:prstGeom>
          <a:solidFill>
            <a:srgbClr val="FF0000">
              <a:alpha val="10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05D5B4-AC6D-5B3A-D02D-ECC7B259FE17}"/>
              </a:ext>
            </a:extLst>
          </p:cNvPr>
          <p:cNvSpPr/>
          <p:nvPr/>
        </p:nvSpPr>
        <p:spPr bwMode="auto">
          <a:xfrm rot="5400000" flipH="1">
            <a:off x="6978978" y="1661909"/>
            <a:ext cx="207755" cy="981156"/>
          </a:xfrm>
          <a:prstGeom prst="ellipse">
            <a:avLst/>
          </a:prstGeom>
          <a:solidFill>
            <a:srgbClr val="FF0000">
              <a:alpha val="10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A2631B-2684-9A23-B2D7-EE955FDD3962}"/>
              </a:ext>
            </a:extLst>
          </p:cNvPr>
          <p:cNvSpPr/>
          <p:nvPr/>
        </p:nvSpPr>
        <p:spPr bwMode="auto">
          <a:xfrm>
            <a:off x="7606889" y="2622551"/>
            <a:ext cx="269500" cy="670983"/>
          </a:xfrm>
          <a:prstGeom prst="ellipse">
            <a:avLst/>
          </a:prstGeom>
          <a:solidFill>
            <a:srgbClr val="FF0000">
              <a:alpha val="10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82B042-A599-D371-86DC-6F3483BE9B5E}"/>
              </a:ext>
            </a:extLst>
          </p:cNvPr>
          <p:cNvSpPr/>
          <p:nvPr/>
        </p:nvSpPr>
        <p:spPr bwMode="auto">
          <a:xfrm>
            <a:off x="6743786" y="3037840"/>
            <a:ext cx="269500" cy="247229"/>
          </a:xfrm>
          <a:prstGeom prst="ellipse">
            <a:avLst/>
          </a:prstGeom>
          <a:solidFill>
            <a:srgbClr val="FF0000">
              <a:alpha val="10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15D6E2D-FBB2-C385-864F-16832A1C1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273" y="4606993"/>
            <a:ext cx="4155584" cy="46166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r>
              <a:rPr lang="en-GB" altLang="en-US" sz="1200" dirty="0">
                <a:solidFill>
                  <a:schemeClr val="bg1"/>
                </a:solidFill>
                <a:latin typeface="+mj-lt"/>
              </a:rPr>
              <a:t>“Adsorption, activation, and conversion of CO</a:t>
            </a:r>
            <a:r>
              <a:rPr lang="en-GB" altLang="en-US" sz="12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GB" altLang="en-US" sz="1200" dirty="0">
                <a:solidFill>
                  <a:schemeClr val="bg1"/>
                </a:solidFill>
                <a:latin typeface="+mj-lt"/>
              </a:rPr>
              <a:t> on Cu–Sn nanoclusters”, </a:t>
            </a:r>
            <a:r>
              <a:rPr lang="en-GB" altLang="en-US" sz="1200" i="1" dirty="0">
                <a:solidFill>
                  <a:schemeClr val="bg1"/>
                </a:solidFill>
                <a:latin typeface="+mj-lt"/>
              </a:rPr>
              <a:t>Phys. Chem. Chem. Phys.</a:t>
            </a:r>
            <a:r>
              <a:rPr lang="en-GB" altLang="en-US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en-US" sz="1200" b="1" dirty="0">
                <a:solidFill>
                  <a:schemeClr val="bg1"/>
                </a:solidFill>
                <a:latin typeface="+mj-lt"/>
              </a:rPr>
              <a:t>2023</a:t>
            </a:r>
            <a:r>
              <a:rPr lang="en-GB" altLang="en-US" sz="1200" dirty="0">
                <a:solidFill>
                  <a:schemeClr val="bg1"/>
                </a:solidFill>
                <a:latin typeface="+mj-lt"/>
              </a:rPr>
              <a:t>,</a:t>
            </a:r>
            <a:r>
              <a:rPr lang="en-GB" altLang="en-US" sz="1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en-US" sz="1200" dirty="0">
                <a:solidFill>
                  <a:schemeClr val="bg1"/>
                </a:solidFill>
                <a:latin typeface="+mj-lt"/>
              </a:rPr>
              <a:t>25, 13429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2E9B5A-C88F-2D02-18BF-DE548CF046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3" t="50000" b="-1581"/>
          <a:stretch/>
        </p:blipFill>
        <p:spPr bwMode="auto">
          <a:xfrm>
            <a:off x="5595218" y="74842"/>
            <a:ext cx="2514121" cy="17418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A5B8DF-5257-BAAA-4054-470E137DED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7" y="135395"/>
            <a:ext cx="5181270" cy="1036377"/>
          </a:xfrm>
        </p:spPr>
        <p:txBody>
          <a:bodyPr/>
          <a:lstStyle/>
          <a:p>
            <a:r>
              <a:rPr lang="en-GB" dirty="0"/>
              <a:t>Quantum chemistry calculations of CO</a:t>
            </a:r>
            <a:r>
              <a:rPr lang="en-GB" baseline="-25000" dirty="0"/>
              <a:t>2</a:t>
            </a:r>
            <a:r>
              <a:rPr lang="en-GB" dirty="0"/>
              <a:t> conversion</a:t>
            </a:r>
          </a:p>
        </p:txBody>
      </p:sp>
    </p:spTree>
    <p:extLst>
      <p:ext uri="{BB962C8B-B14F-4D97-AF65-F5344CB8AC3E}">
        <p14:creationId xmlns:p14="http://schemas.microsoft.com/office/powerpoint/2010/main" val="12654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07B38-7DA3-5F28-3BD4-BB4555002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A6C4-DBA7-F5A7-2EEC-65427FAE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65" y="11696"/>
            <a:ext cx="8180070" cy="665556"/>
          </a:xfrm>
        </p:spPr>
        <p:txBody>
          <a:bodyPr anchor="ctr">
            <a:normAutofit/>
          </a:bodyPr>
          <a:lstStyle/>
          <a:p>
            <a:pPr algn="ctr"/>
            <a:r>
              <a:rPr lang="en-GB" sz="2400" b="1" dirty="0">
                <a:latin typeface="+mn-lt"/>
              </a:rPr>
              <a:t>Machine Learning in Catalysis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36D51E-1DD0-CABA-A7F3-9B216A54A09C}"/>
              </a:ext>
            </a:extLst>
          </p:cNvPr>
          <p:cNvGrpSpPr/>
          <p:nvPr/>
        </p:nvGrpSpPr>
        <p:grpSpPr>
          <a:xfrm>
            <a:off x="4965195" y="2941002"/>
            <a:ext cx="2516362" cy="1264643"/>
            <a:chOff x="4965195" y="3134042"/>
            <a:chExt cx="2516362" cy="12646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1F9B02-0DA7-0828-672C-AD6C5D2E975E}"/>
                </a:ext>
              </a:extLst>
            </p:cNvPr>
            <p:cNvSpPr/>
            <p:nvPr/>
          </p:nvSpPr>
          <p:spPr>
            <a:xfrm>
              <a:off x="4965195" y="3134042"/>
              <a:ext cx="25163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57175" indent="-257175">
                <a:buFont typeface="+mj-lt"/>
                <a:buAutoNum type="arabicPeriod"/>
              </a:pPr>
              <a:r>
                <a:rPr lang="en-GB" altLang="zh-CN" sz="1200" b="1" dirty="0">
                  <a:cs typeface="Arial" panose="020B0604020202020204" pitchFamily="34" charset="0"/>
                </a:rPr>
                <a:t>ML accelerated calculations </a:t>
              </a:r>
              <a:r>
                <a:rPr lang="en-GB" altLang="zh-CN" sz="1200" dirty="0">
                  <a:cs typeface="Arial" panose="020B0604020202020204" pitchFamily="34" charset="0"/>
                </a:rPr>
                <a:t>to reach larger simulation cell size and time scales</a:t>
              </a:r>
              <a:endParaRPr lang="en-US" altLang="zh-CN" sz="1200" dirty="0"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20DCDF0-7DBF-E9F8-A6C8-A141D286199D}"/>
                </a:ext>
              </a:extLst>
            </p:cNvPr>
            <p:cNvGrpSpPr/>
            <p:nvPr/>
          </p:nvGrpSpPr>
          <p:grpSpPr>
            <a:xfrm>
              <a:off x="4965195" y="3757291"/>
              <a:ext cx="2415268" cy="641394"/>
              <a:chOff x="5990339" y="5619319"/>
              <a:chExt cx="3220357" cy="85519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5D8E280-C870-E3E4-CCC5-F7DB8B432551}"/>
                  </a:ext>
                </a:extLst>
              </p:cNvPr>
              <p:cNvSpPr/>
              <p:nvPr/>
            </p:nvSpPr>
            <p:spPr>
              <a:xfrm>
                <a:off x="5990339" y="5858957"/>
                <a:ext cx="3220357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1200" dirty="0">
                    <a:cs typeface="Arial" panose="020B0604020202020204" pitchFamily="34" charset="0"/>
                  </a:rPr>
                  <a:t>ML potentials to achieve QC accuracy at a fraction of the cost</a:t>
                </a:r>
                <a:endParaRPr lang="en-US" altLang="zh-CN" sz="12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2" name="Arrow: Down 21">
                <a:extLst>
                  <a:ext uri="{FF2B5EF4-FFF2-40B4-BE49-F238E27FC236}">
                    <a16:creationId xmlns:a16="http://schemas.microsoft.com/office/drawing/2014/main" id="{2364DDBA-BF35-D03F-F3C8-6A2AFD48F5F8}"/>
                  </a:ext>
                </a:extLst>
              </p:cNvPr>
              <p:cNvSpPr/>
              <p:nvPr/>
            </p:nvSpPr>
            <p:spPr bwMode="auto">
              <a:xfrm>
                <a:off x="7456501" y="5619319"/>
                <a:ext cx="288032" cy="234000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ea typeface="ヒラギノ角ゴ Pro W3" charset="-128"/>
                  <a:cs typeface="ヒラギノ角ゴ Pro W3" charset="-128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679D8-7CE6-BCC1-9D32-011529B9E3FF}"/>
              </a:ext>
            </a:extLst>
          </p:cNvPr>
          <p:cNvGrpSpPr/>
          <p:nvPr/>
        </p:nvGrpSpPr>
        <p:grpSpPr>
          <a:xfrm>
            <a:off x="4965195" y="1183959"/>
            <a:ext cx="2437186" cy="1304428"/>
            <a:chOff x="4965195" y="980759"/>
            <a:chExt cx="2437186" cy="13044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36D74E-794F-6914-BA05-BEEE54FF6A4B}"/>
                </a:ext>
              </a:extLst>
            </p:cNvPr>
            <p:cNvSpPr/>
            <p:nvPr/>
          </p:nvSpPr>
          <p:spPr>
            <a:xfrm>
              <a:off x="4965195" y="980759"/>
              <a:ext cx="24152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57175" indent="-257175">
                <a:buFont typeface="+mj-lt"/>
                <a:buAutoNum type="arabicPeriod" startAt="2"/>
              </a:pPr>
              <a:r>
                <a:rPr lang="en-GB" altLang="zh-CN" sz="1200" b="1" dirty="0">
                  <a:cs typeface="Arial" panose="020B0604020202020204" pitchFamily="34" charset="0"/>
                </a:rPr>
                <a:t>ML aided prediction </a:t>
              </a:r>
              <a:r>
                <a:rPr lang="en-GB" altLang="zh-CN" sz="1200" dirty="0">
                  <a:cs typeface="Arial" panose="020B0604020202020204" pitchFamily="34" charset="0"/>
                </a:rPr>
                <a:t>of catalytic properties</a:t>
              </a:r>
              <a:endParaRPr lang="en-US" altLang="zh-CN" sz="1200" dirty="0">
                <a:cs typeface="Arial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FF76746-55EA-8B69-ED01-77E839E056FD}"/>
                </a:ext>
              </a:extLst>
            </p:cNvPr>
            <p:cNvGrpSpPr/>
            <p:nvPr/>
          </p:nvGrpSpPr>
          <p:grpSpPr>
            <a:xfrm>
              <a:off x="4987113" y="1463356"/>
              <a:ext cx="2415268" cy="821831"/>
              <a:chOff x="6019564" y="2560741"/>
              <a:chExt cx="3220357" cy="109577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E0FC2B2-FD76-E2D6-4257-C0330B130CC4}"/>
                  </a:ext>
                </a:extLst>
              </p:cNvPr>
              <p:cNvSpPr/>
              <p:nvPr/>
            </p:nvSpPr>
            <p:spPr>
              <a:xfrm>
                <a:off x="6019564" y="2794741"/>
                <a:ext cx="3220357" cy="861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altLang="zh-CN" sz="1200" dirty="0">
                    <a:cs typeface="Arial" panose="020B0604020202020204" pitchFamily="34" charset="0"/>
                  </a:rPr>
                  <a:t>Generation and analysis of data though through ML or training of ML methods</a:t>
                </a:r>
                <a:endParaRPr lang="en-US" altLang="zh-CN" sz="12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821F80FF-300E-E242-7864-20BDF451497C}"/>
                  </a:ext>
                </a:extLst>
              </p:cNvPr>
              <p:cNvSpPr/>
              <p:nvPr/>
            </p:nvSpPr>
            <p:spPr bwMode="auto">
              <a:xfrm>
                <a:off x="7485727" y="2560741"/>
                <a:ext cx="288032" cy="234000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800">
                  <a:ea typeface="ヒラギノ角ゴ Pro W3" charset="-128"/>
                  <a:cs typeface="ヒラギノ角ゴ Pro W3" charset="-128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C5B54F-05D9-0B49-53BC-05520CFC8C5F}"/>
              </a:ext>
            </a:extLst>
          </p:cNvPr>
          <p:cNvGrpSpPr/>
          <p:nvPr/>
        </p:nvGrpSpPr>
        <p:grpSpPr>
          <a:xfrm>
            <a:off x="686136" y="1129867"/>
            <a:ext cx="3825090" cy="2857410"/>
            <a:chOff x="632520" y="2076222"/>
            <a:chExt cx="5100120" cy="3809880"/>
          </a:xfrm>
        </p:grpSpPr>
        <p:pic>
          <p:nvPicPr>
            <p:cNvPr id="17" name="Main graphic">
              <a:extLst>
                <a:ext uri="{FF2B5EF4-FFF2-40B4-BE49-F238E27FC236}">
                  <a16:creationId xmlns:a16="http://schemas.microsoft.com/office/drawing/2014/main" id="{01B6ABC7-51B6-E99E-AACF-2732FF8B7ABC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632520" y="2076222"/>
              <a:ext cx="5100120" cy="3809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9288C7-E317-062A-24E3-B40C183225E7}"/>
                </a:ext>
              </a:extLst>
            </p:cNvPr>
            <p:cNvSpPr/>
            <p:nvPr/>
          </p:nvSpPr>
          <p:spPr>
            <a:xfrm>
              <a:off x="4304928" y="4293097"/>
              <a:ext cx="360040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altLang="zh-CN" sz="1050" b="1" dirty="0">
                  <a:cs typeface="Arial" panose="020B0604020202020204" pitchFamily="34" charset="0"/>
                </a:rPr>
                <a:t>1</a:t>
              </a:r>
              <a:endParaRPr lang="en-US" altLang="zh-CN" sz="1050" b="1" dirty="0"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520DDD-90E6-1798-21AC-C4FB4B5B3216}"/>
                </a:ext>
              </a:extLst>
            </p:cNvPr>
            <p:cNvSpPr/>
            <p:nvPr/>
          </p:nvSpPr>
          <p:spPr>
            <a:xfrm>
              <a:off x="4124908" y="3030771"/>
              <a:ext cx="360040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altLang="zh-CN" sz="1050" b="1" dirty="0">
                  <a:cs typeface="Arial" panose="020B0604020202020204" pitchFamily="34" charset="0"/>
                </a:rPr>
                <a:t>2</a:t>
              </a:r>
              <a:endParaRPr lang="en-US" altLang="zh-CN" sz="1050" b="1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27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E8EB0-BF83-4882-B4F4-5882631EFB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6596" y="195284"/>
            <a:ext cx="8672097" cy="617079"/>
          </a:xfrm>
        </p:spPr>
        <p:txBody>
          <a:bodyPr/>
          <a:lstStyle/>
          <a:p>
            <a:pPr algn="ctr"/>
            <a:r>
              <a:rPr lang="en-GB" dirty="0"/>
              <a:t>Machine learning potentials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F0621-D4C3-68F0-4D69-474953200DDB}"/>
              </a:ext>
            </a:extLst>
          </p:cNvPr>
          <p:cNvSpPr/>
          <p:nvPr/>
        </p:nvSpPr>
        <p:spPr>
          <a:xfrm>
            <a:off x="237895" y="2726501"/>
            <a:ext cx="550276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Active-learning scheme: </a:t>
            </a:r>
            <a:r>
              <a:rPr lang="en-GB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unbiased and systematic selection of relevant training structures</a:t>
            </a:r>
            <a:r>
              <a:rPr lang="en-GB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during ab initio MD </a:t>
            </a:r>
            <a:r>
              <a:rPr lang="en-GB" altLang="zh-CN" sz="1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dynamically generated dataset</a:t>
            </a:r>
          </a:p>
          <a:p>
            <a:endParaRPr lang="en-GB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95C953-2BC8-24C2-9B4C-75EEAFB91C22}"/>
              </a:ext>
            </a:extLst>
          </p:cNvPr>
          <p:cNvSpPr/>
          <p:nvPr/>
        </p:nvSpPr>
        <p:spPr>
          <a:xfrm>
            <a:off x="2778760" y="4609225"/>
            <a:ext cx="543534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2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Jinnouchi</a:t>
            </a:r>
            <a:r>
              <a:rPr lang="en-GB" sz="12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et al., Phys. Rev. 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2019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100, 0141 (implemented in VASP 6.3.0)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D76E82-CEA4-353A-1BFD-52010460ED15}"/>
              </a:ext>
            </a:extLst>
          </p:cNvPr>
          <p:cNvGrpSpPr/>
          <p:nvPr/>
        </p:nvGrpSpPr>
        <p:grpSpPr>
          <a:xfrm>
            <a:off x="6541209" y="328894"/>
            <a:ext cx="2531565" cy="4095012"/>
            <a:chOff x="6204263" y="355730"/>
            <a:chExt cx="2531565" cy="4095012"/>
          </a:xfrm>
        </p:grpSpPr>
        <p:pic>
          <p:nvPicPr>
            <p:cNvPr id="14" name="图片 10">
              <a:extLst>
                <a:ext uri="{FF2B5EF4-FFF2-40B4-BE49-F238E27FC236}">
                  <a16:creationId xmlns:a16="http://schemas.microsoft.com/office/drawing/2014/main" id="{AA715C0F-CA57-F5AA-BD8D-DAF5C142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4263" y="850742"/>
              <a:ext cx="2531565" cy="3600000"/>
            </a:xfrm>
            <a:prstGeom prst="rect">
              <a:avLst/>
            </a:prstGeom>
          </p:spPr>
        </p:pic>
        <p:pic>
          <p:nvPicPr>
            <p:cNvPr id="13" name="Picture 12" descr="A red and green text&#10;&#10;Description automatically generated with medium confidence">
              <a:extLst>
                <a:ext uri="{FF2B5EF4-FFF2-40B4-BE49-F238E27FC236}">
                  <a16:creationId xmlns:a16="http://schemas.microsoft.com/office/drawing/2014/main" id="{520170D8-3179-84E5-CEE4-AE53667B3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425" y="355730"/>
              <a:ext cx="787239" cy="52148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45A8C43-6AF2-4550-77AD-754640670633}"/>
              </a:ext>
            </a:extLst>
          </p:cNvPr>
          <p:cNvGrpSpPr/>
          <p:nvPr/>
        </p:nvGrpSpPr>
        <p:grpSpPr>
          <a:xfrm>
            <a:off x="408172" y="975475"/>
            <a:ext cx="3109222" cy="1205081"/>
            <a:chOff x="3941444" y="4120635"/>
            <a:chExt cx="3109222" cy="1205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7CBF5A0-EC05-B677-9CD2-6FB4AD1F99FC}"/>
                    </a:ext>
                  </a:extLst>
                </p:cNvPr>
                <p:cNvSpPr txBox="1"/>
                <p:nvPr/>
              </p:nvSpPr>
              <p:spPr>
                <a:xfrm>
                  <a:off x="3996563" y="4120635"/>
                  <a:ext cx="2465226" cy="6058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GB" sz="1400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short</m:t>
                            </m:r>
                          </m:sub>
                        </m:sSub>
                        <m:r>
                          <a:rPr lang="en-GB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r>
                              <a:rPr lang="en-GB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d>
                              <m:dPr>
                                <m:ctrlPr>
                                  <a:rPr lang="en-GB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GB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7CBF5A0-EC05-B677-9CD2-6FB4AD1F99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6563" y="4120635"/>
                  <a:ext cx="2465226" cy="605807"/>
                </a:xfrm>
                <a:prstGeom prst="rect">
                  <a:avLst/>
                </a:prstGeom>
                <a:blipFill>
                  <a:blip r:embed="rId4"/>
                  <a:stretch>
                    <a:fillRect b="-10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>
                  <a:extLst>
                    <a:ext uri="{FF2B5EF4-FFF2-40B4-BE49-F238E27FC236}">
                      <a16:creationId xmlns:a16="http://schemas.microsoft.com/office/drawing/2014/main" id="{76BAA481-F55C-1A9C-132C-A621E340CCB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702725" y="4739503"/>
                  <a:ext cx="1347941" cy="58621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GB" sz="1050" dirty="0"/>
                    <a:t>Atomic energy (</a:t>
                  </a:r>
                  <a14:m>
                    <m:oMath xmlns:m="http://schemas.openxmlformats.org/officeDocument/2006/math">
                      <m:r>
                        <a:rPr lang="en-GB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GB" sz="1050" dirty="0"/>
                    <a:t>) function of the local environment </a:t>
                  </a:r>
                  <a14:m>
                    <m:oMath xmlns:m="http://schemas.openxmlformats.org/officeDocument/2006/math">
                      <m:r>
                        <a:rPr lang="en-GB" sz="105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GB" sz="105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Content Placeholder 2">
                  <a:extLst>
                    <a:ext uri="{FF2B5EF4-FFF2-40B4-BE49-F238E27FC236}">
                      <a16:creationId xmlns:a16="http://schemas.microsoft.com/office/drawing/2014/main" id="{76BAA481-F55C-1A9C-132C-A621E340C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725" y="4739503"/>
                  <a:ext cx="1347941" cy="586213"/>
                </a:xfrm>
                <a:prstGeom prst="rect">
                  <a:avLst/>
                </a:prstGeom>
                <a:blipFill>
                  <a:blip r:embed="rId5"/>
                  <a:stretch>
                    <a:fillRect t="-2083" r="-18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7502E34B-F35B-118A-934D-20F93FE0AF42}"/>
                </a:ext>
              </a:extLst>
            </p:cNvPr>
            <p:cNvSpPr txBox="1">
              <a:spLocks/>
            </p:cNvSpPr>
            <p:nvPr/>
          </p:nvSpPr>
          <p:spPr>
            <a:xfrm>
              <a:off x="3941444" y="4822411"/>
              <a:ext cx="949544" cy="4203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050" dirty="0"/>
                <a:t>Potential energy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B152F1-EE51-21B6-EB91-924AE3AED247}"/>
                </a:ext>
              </a:extLst>
            </p:cNvPr>
            <p:cNvSpPr txBox="1"/>
            <p:nvPr/>
          </p:nvSpPr>
          <p:spPr>
            <a:xfrm>
              <a:off x="4715109" y="4817166"/>
              <a:ext cx="113899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050" dirty="0"/>
                <a:t>“short-range energy”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0D1234E-F8B1-D6B6-FA2B-E10F2129C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970" y="548928"/>
            <a:ext cx="1610264" cy="20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4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nnel 4 1">
      <a:dk1>
        <a:srgbClr val="000000"/>
      </a:dk1>
      <a:lt1>
        <a:srgbClr val="FFFFFF"/>
      </a:lt1>
      <a:dk2>
        <a:srgbClr val="585858"/>
      </a:dk2>
      <a:lt2>
        <a:srgbClr val="FFFFFF"/>
      </a:lt2>
      <a:accent1>
        <a:srgbClr val="6D2B83"/>
      </a:accent1>
      <a:accent2>
        <a:srgbClr val="D0091D"/>
      </a:accent2>
      <a:accent3>
        <a:srgbClr val="FFD611"/>
      </a:accent3>
      <a:accent4>
        <a:srgbClr val="85B6E2"/>
      </a:accent4>
      <a:accent5>
        <a:srgbClr val="62CBC5"/>
      </a:accent5>
      <a:accent6>
        <a:srgbClr val="7F7878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Queen Mary">
      <a:dk1>
        <a:srgbClr val="21386A"/>
      </a:dk1>
      <a:lt1>
        <a:sysClr val="window" lastClr="FFFFFF"/>
      </a:lt1>
      <a:dk2>
        <a:srgbClr val="21386A"/>
      </a:dk2>
      <a:lt2>
        <a:srgbClr val="D8D8D8"/>
      </a:lt2>
      <a:accent1>
        <a:srgbClr val="123181"/>
      </a:accent1>
      <a:accent2>
        <a:srgbClr val="792273"/>
      </a:accent2>
      <a:accent3>
        <a:srgbClr val="2DB8C5"/>
      </a:accent3>
      <a:accent4>
        <a:srgbClr val="CDA60C"/>
      </a:accent4>
      <a:accent5>
        <a:srgbClr val="BD1C1C"/>
      </a:accent5>
      <a:accent6>
        <a:srgbClr val="73B82B"/>
      </a:accent6>
      <a:hlink>
        <a:srgbClr val="E6007E"/>
      </a:hlink>
      <a:folHlink>
        <a:srgbClr val="2DB8C5"/>
      </a:folHlink>
    </a:clrScheme>
    <a:fontScheme name="Queen Ma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QMUL Document" ma:contentTypeID="0x0101005EA864BF41DF8A41860E925F5B29BCF50094A7373CA6456D429183387012EA1D40" ma:contentTypeVersion="37" ma:contentTypeDescription="" ma:contentTypeScope="" ma:versionID="7fb4f2c95027bb3d324103db6c003302">
  <xsd:schema xmlns:xsd="http://www.w3.org/2001/XMLSchema" xmlns:xs="http://www.w3.org/2001/XMLSchema" xmlns:p="http://schemas.microsoft.com/office/2006/metadata/properties" xmlns:ns1="http://schemas.microsoft.com/sharepoint/v3" xmlns:ns2="d5efd484-15aa-41a0-83f6-0646502cb6d6" xmlns:ns3="45ae7f3d-bcd0-4e4b-af93-f03a9fbb19b5" xmlns:ns4="6649982f-b66b-4072-8006-4697fed55f9d" targetNamespace="http://schemas.microsoft.com/office/2006/metadata/properties" ma:root="true" ma:fieldsID="861fdbab753eeb4c6442fa8e72cde28f" ns1:_="" ns2:_="" ns3:_="" ns4:_="">
    <xsd:import namespace="http://schemas.microsoft.com/sharepoint/v3"/>
    <xsd:import namespace="d5efd484-15aa-41a0-83f6-0646502cb6d6"/>
    <xsd:import namespace="45ae7f3d-bcd0-4e4b-af93-f03a9fbb19b5"/>
    <xsd:import namespace="6649982f-b66b-4072-8006-4697fed55f9d"/>
    <xsd:element name="properties">
      <xsd:complexType>
        <xsd:sequence>
          <xsd:element name="documentManagement">
            <xsd:complexType>
              <xsd:all>
                <xsd:element ref="ns1:QMULDocumentStatusTaxHTField0" minOccurs="0"/>
                <xsd:element ref="ns1:QMULDepartmentTaxHTField0" minOccurs="0"/>
                <xsd:element ref="ns1:QMULSchoolTaxHTField0" minOccurs="0"/>
                <xsd:element ref="ns1:QMULDocumentTypeTaxHTField0" minOccurs="0"/>
                <xsd:element ref="ns1:QMULLocationTaxHTField0" minOccurs="0"/>
                <xsd:element ref="ns1:QMULInformationClassificationTaxHTField0" minOccurs="0"/>
                <xsd:element ref="ns1:QMULAcademicYear" minOccurs="0"/>
                <xsd:element ref="ns1:QMULProject" minOccurs="0"/>
                <xsd:element ref="ns1:QMULReviewDate" minOccurs="0"/>
                <xsd:element ref="ns1:QMULOwner" minOccurs="0"/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QMULDocumentStatusTaxHTField0" ma:index="8" nillable="true" ma:taxonomy="true" ma:internalName="QMULDocumentStatusTaxHTField0" ma:taxonomyFieldName="QMULDocumentStatus" ma:displayName="Document Status" ma:default="" ma:fieldId="{083bdfb7-9f4e-4bc9-b582-62ed6b950f9e}" ma:sspId="9c18f9b8-5ae4-4f0b-a238-a922c51e2dda" ma:termSetId="780aba48-6c17-4ca0-84b9-f0207a0956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epartmentTaxHTField0" ma:index="10" nillable="true" ma:taxonomy="true" ma:internalName="QMULDepartmentTaxHTField0" ma:taxonomyFieldName="QMULDepartment" ma:displayName="Department" ma:readOnly="false" ma:default="" ma:fieldId="{2a7d89f9-5f8e-4c42-ab4f-aa1fc3002ea0}" ma:sspId="9c18f9b8-5ae4-4f0b-a238-a922c51e2dda" ma:termSetId="28874c57-2df5-45e8-a804-d15afc96d4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SchoolTaxHTField0" ma:index="12" nillable="true" ma:taxonomy="true" ma:internalName="QMULSchoolTaxHTField0" ma:taxonomyFieldName="QMULSchool" ma:displayName="School" ma:readOnly="false" ma:default="" ma:fieldId="{46346f8e-3161-4021-8b14-3dcca2e3ca8d}" ma:sspId="9c18f9b8-5ae4-4f0b-a238-a922c51e2dda" ma:termSetId="0f9f7e9f-7d6b-4cae-9193-a3e3200f87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DocumentTypeTaxHTField0" ma:index="14" nillable="true" ma:taxonomy="true" ma:internalName="QMULDocumentTypeTaxHTField0" ma:taxonomyFieldName="QMULDocumentType" ma:displayName="Document Type" ma:default="" ma:fieldId="{2596c3af-0d77-4ea4-a15d-d3f71457b096}" ma:sspId="9c18f9b8-5ae4-4f0b-a238-a922c51e2dda" ma:termSetId="8ec3f1bd-c4f8-46a7-ae88-878ed3be39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LocationTaxHTField0" ma:index="16" nillable="true" ma:taxonomy="true" ma:internalName="QMULLocationTaxHTField0" ma:taxonomyFieldName="QMULLocation" ma:displayName="Location" ma:default="" ma:fieldId="{29b985f4-a05e-4f39-b5da-e9fb81ddaa79}" ma:sspId="9c18f9b8-5ae4-4f0b-a238-a922c51e2dda" ma:termSetId="5327f1c4-618f-4317-b197-fc29da39fa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InformationClassificationTaxHTField0" ma:index="18" nillable="true" ma:taxonomy="true" ma:internalName="QMULInformationClassificationTaxHTField0" ma:taxonomyFieldName="QMULInformationClassification" ma:displayName="Information Classification" ma:default="1;#Protect|9124d8d9-0c1c-41e9-aa14-aba001e9a028" ma:fieldId="{57b3469a-2ea1-4a06-a2d1-c99ce62a5d6f}" ma:sspId="9c18f9b8-5ae4-4f0b-a238-a922c51e2dda" ma:termSetId="a3d7b326-4e5e-4e73-95fa-6245adfab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QMULAcademicYear" ma:index="20" nillable="true" ma:displayName="Academic Year" ma:decimals="0" ma:internalName="QMULAcademicYear" ma:percentage="FALSE">
      <xsd:simpleType>
        <xsd:restriction base="dms:Number">
          <xsd:maxInclusive value="9999"/>
          <xsd:minInclusive value="1000"/>
        </xsd:restriction>
      </xsd:simpleType>
    </xsd:element>
    <xsd:element name="QMULProject" ma:index="21" nillable="true" ma:displayName="Project" ma:internalName="QMULProject">
      <xsd:simpleType>
        <xsd:restriction base="dms:Text">
          <xsd:maxLength value="255"/>
        </xsd:restriction>
      </xsd:simpleType>
    </xsd:element>
    <xsd:element name="QMULReviewDate" ma:index="22" nillable="true" ma:displayName="Review Date" ma:format="DateOnly" ma:internalName="QMULReviewDate">
      <xsd:simpleType>
        <xsd:restriction base="dms:DateTime"/>
      </xsd:simpleType>
    </xsd:element>
    <xsd:element name="QMULOwner" ma:index="23" nillable="true" ma:displayName="Owner" ma:list="UserInfo" ma:SharePointGroup="0" ma:internalName="QMUL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9c18f9b8-5ae4-4f0b-a238-a922c51e2dd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1f6a6b9b-da54-415f-937e-8ec3b13cefdb}" ma:internalName="TaxCatchAll" ma:showField="CatchAllData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7" nillable="true" ma:displayName="Taxonomy Catch All Column1" ma:hidden="true" ma:list="{1f6a6b9b-da54-415f-937e-8ec3b13cefdb}" ma:internalName="TaxCatchAllLabel" ma:readOnly="true" ma:showField="CatchAllDataLabel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e7f3d-bcd0-4e4b-af93-f03a9fbb1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982f-b66b-4072-8006-4697fed55f9d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9c18f9b8-5ae4-4f0b-a238-a922c51e2dda" ContentTypeId="0x0101005EA864BF41DF8A41860E925F5B29BCF5" PreviousValue="false"/>
</file>

<file path=customXml/itemProps1.xml><?xml version="1.0" encoding="utf-8"?>
<ds:datastoreItem xmlns:ds="http://schemas.openxmlformats.org/officeDocument/2006/customXml" ds:itemID="{C9F88211-CC1C-4F88-863B-51933ACF2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5efd484-15aa-41a0-83f6-0646502cb6d6"/>
    <ds:schemaRef ds:uri="45ae7f3d-bcd0-4e4b-af93-f03a9fbb19b5"/>
    <ds:schemaRef ds:uri="6649982f-b66b-4072-8006-4697fed55f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D383BC-4600-4FB3-BB1E-D462881A88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63176E-1483-4C15-BD4B-1EE4D79BE256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569df091-b013-40e3-86ee-bd9cb9e25814}" enabled="0" method="" siteId="{569df091-b013-40e3-86ee-bd9cb9e2581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2896</TotalTime>
  <Words>530</Words>
  <Application>Microsoft Office PowerPoint</Application>
  <PresentationFormat>On-screen Show (16:9)</PresentationFormat>
  <Paragraphs>79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4 Text</vt:lpstr>
      <vt:lpstr>Channel 4 Chadwick</vt:lpstr>
      <vt:lpstr>ヒラギノ角ゴ Pro W3</vt:lpstr>
      <vt:lpstr>Arial</vt:lpstr>
      <vt:lpstr>Calibri</vt:lpstr>
      <vt:lpstr>Cambria Math</vt:lpstr>
      <vt:lpstr>Office Theme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Machine Learning in Catalysis</vt:lpstr>
      <vt:lpstr>PowerPoint Presentation</vt:lpstr>
      <vt:lpstr>PowerPoint Presentation</vt:lpstr>
      <vt:lpstr>Machine Learning in Catalysis</vt:lpstr>
      <vt:lpstr>Molecular Graph Transformer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J</dc:creator>
  <cp:lastModifiedBy>Devis Di Tommaso</cp:lastModifiedBy>
  <cp:revision>115</cp:revision>
  <dcterms:created xsi:type="dcterms:W3CDTF">2020-06-18T12:08:25Z</dcterms:created>
  <dcterms:modified xsi:type="dcterms:W3CDTF">2025-11-03T21:32:37Z</dcterms:modified>
</cp:coreProperties>
</file>