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5"/>
  </p:notesMasterIdLst>
  <p:sldIdLst>
    <p:sldId id="257" r:id="rId5"/>
    <p:sldId id="269" r:id="rId6"/>
    <p:sldId id="266" r:id="rId7"/>
    <p:sldId id="276" r:id="rId8"/>
    <p:sldId id="277" r:id="rId9"/>
    <p:sldId id="278" r:id="rId10"/>
    <p:sldId id="279" r:id="rId11"/>
    <p:sldId id="280" r:id="rId12"/>
    <p:sldId id="282" r:id="rId13"/>
    <p:sldId id="281" r:id="rId14"/>
  </p:sldIdLst>
  <p:sldSz cx="12496800" cy="7035800"/>
  <p:notesSz cx="12496800" cy="7035800"/>
  <p:defaultTextStyle>
    <a:defPPr>
      <a:defRPr kern="0"/>
    </a:defPPr>
  </p:defaultTextStyle>
  <p:extLst>
    <p:ext uri="{EFAFB233-063F-42B5-8137-9DF3F51BA10A}">
      <p15:sldGuideLst xmlns:p15="http://schemas.microsoft.com/office/powerpoint/2012/main">
        <p15:guide id="1" orient="horz" pos="1400" userDrawn="1">
          <p15:clr>
            <a:srgbClr val="A4A3A4"/>
          </p15:clr>
        </p15:guide>
        <p15:guide id="2" pos="384" userDrawn="1">
          <p15:clr>
            <a:srgbClr val="A4A3A4"/>
          </p15:clr>
        </p15:guide>
        <p15:guide id="3" orient="horz" pos="72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C3C5"/>
    <a:srgbClr val="0A2033"/>
    <a:srgbClr val="FF5B2B"/>
    <a:srgbClr val="00FF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106B4C-A4DA-8B62-54D4-467D40229872}" v="878" dt="2026-07-06T10:23:23.762"/>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0" d="100"/>
          <a:sy n="50" d="100"/>
        </p:scale>
        <p:origin x="1100" y="32"/>
      </p:cViewPr>
      <p:guideLst>
        <p:guide orient="horz" pos="1400"/>
        <p:guide pos="384"/>
        <p:guide orient="horz" pos="72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untford, Christopher J. (Dr.)" userId="S::cjm14@leicester.ac.uk::805fd443-a7cf-4264-9e43-049af67e0854" providerId="AD" clId="Web-{0483175B-1B43-6115-988F-9F7FA121E20F}"/>
    <pc:docChg chg="modSld">
      <pc:chgData name="Mountford, Christopher J. (Dr.)" userId="S::cjm14@leicester.ac.uk::805fd443-a7cf-4264-9e43-049af67e0854" providerId="AD" clId="Web-{0483175B-1B43-6115-988F-9F7FA121E20F}" dt="2026-07-02T10:18:03.140" v="46" actId="20577"/>
      <pc:docMkLst>
        <pc:docMk/>
      </pc:docMkLst>
      <pc:sldChg chg="modSp">
        <pc:chgData name="Mountford, Christopher J. (Dr.)" userId="S::cjm14@leicester.ac.uk::805fd443-a7cf-4264-9e43-049af67e0854" providerId="AD" clId="Web-{0483175B-1B43-6115-988F-9F7FA121E20F}" dt="2026-07-02T10:13:01.617" v="21" actId="20577"/>
        <pc:sldMkLst>
          <pc:docMk/>
          <pc:sldMk cId="0" sldId="269"/>
        </pc:sldMkLst>
        <pc:spChg chg="mod">
          <ac:chgData name="Mountford, Christopher J. (Dr.)" userId="S::cjm14@leicester.ac.uk::805fd443-a7cf-4264-9e43-049af67e0854" providerId="AD" clId="Web-{0483175B-1B43-6115-988F-9F7FA121E20F}" dt="2026-07-02T10:13:01.617" v="21" actId="20577"/>
          <ac:spMkLst>
            <pc:docMk/>
            <pc:sldMk cId="0" sldId="269"/>
            <ac:spMk id="3" creationId="{00000000-0000-0000-0000-000000000000}"/>
          </ac:spMkLst>
        </pc:spChg>
      </pc:sldChg>
      <pc:sldChg chg="modSp">
        <pc:chgData name="Mountford, Christopher J. (Dr.)" userId="S::cjm14@leicester.ac.uk::805fd443-a7cf-4264-9e43-049af67e0854" providerId="AD" clId="Web-{0483175B-1B43-6115-988F-9F7FA121E20F}" dt="2026-07-02T10:18:03.140" v="46" actId="20577"/>
        <pc:sldMkLst>
          <pc:docMk/>
          <pc:sldMk cId="3960516569" sldId="278"/>
        </pc:sldMkLst>
        <pc:spChg chg="mod">
          <ac:chgData name="Mountford, Christopher J. (Dr.)" userId="S::cjm14@leicester.ac.uk::805fd443-a7cf-4264-9e43-049af67e0854" providerId="AD" clId="Web-{0483175B-1B43-6115-988F-9F7FA121E20F}" dt="2026-07-02T10:18:03.140" v="46" actId="20577"/>
          <ac:spMkLst>
            <pc:docMk/>
            <pc:sldMk cId="3960516569" sldId="278"/>
            <ac:spMk id="8" creationId="{06F48A11-C2B0-520A-5467-C3D1C41B0103}"/>
          </ac:spMkLst>
        </pc:spChg>
      </pc:sldChg>
      <pc:sldChg chg="modSp">
        <pc:chgData name="Mountford, Christopher J. (Dr.)" userId="S::cjm14@leicester.ac.uk::805fd443-a7cf-4264-9e43-049af67e0854" providerId="AD" clId="Web-{0483175B-1B43-6115-988F-9F7FA121E20F}" dt="2026-07-02T10:15:42.309" v="23" actId="20577"/>
        <pc:sldMkLst>
          <pc:docMk/>
          <pc:sldMk cId="1528693818" sldId="281"/>
        </pc:sldMkLst>
        <pc:spChg chg="mod">
          <ac:chgData name="Mountford, Christopher J. (Dr.)" userId="S::cjm14@leicester.ac.uk::805fd443-a7cf-4264-9e43-049af67e0854" providerId="AD" clId="Web-{0483175B-1B43-6115-988F-9F7FA121E20F}" dt="2026-07-02T10:15:42.309" v="23" actId="20577"/>
          <ac:spMkLst>
            <pc:docMk/>
            <pc:sldMk cId="1528693818" sldId="281"/>
            <ac:spMk id="3" creationId="{83AFD814-D747-11C1-F157-951D76483B9A}"/>
          </ac:spMkLst>
        </pc:spChg>
      </pc:sldChg>
    </pc:docChg>
  </pc:docChgLst>
  <pc:docChgLst>
    <pc:chgData name="Mountford, Christopher J. (Dr.)" userId="S::cjm14@leicester.ac.uk::805fd443-a7cf-4264-9e43-049af67e0854" providerId="AD" clId="Web-{6AB7A478-619F-323B-C06B-BE92388B502A}"/>
    <pc:docChg chg="modSld">
      <pc:chgData name="Mountford, Christopher J. (Dr.)" userId="S::cjm14@leicester.ac.uk::805fd443-a7cf-4264-9e43-049af67e0854" providerId="AD" clId="Web-{6AB7A478-619F-323B-C06B-BE92388B502A}" dt="2026-07-01T11:43:41.578" v="103" actId="20577"/>
      <pc:docMkLst>
        <pc:docMk/>
      </pc:docMkLst>
      <pc:sldChg chg="modSp">
        <pc:chgData name="Mountford, Christopher J. (Dr.)" userId="S::cjm14@leicester.ac.uk::805fd443-a7cf-4264-9e43-049af67e0854" providerId="AD" clId="Web-{6AB7A478-619F-323B-C06B-BE92388B502A}" dt="2026-07-01T11:42:47.935" v="64" actId="1076"/>
        <pc:sldMkLst>
          <pc:docMk/>
          <pc:sldMk cId="1363882367" sldId="279"/>
        </pc:sldMkLst>
        <pc:spChg chg="mod">
          <ac:chgData name="Mountford, Christopher J. (Dr.)" userId="S::cjm14@leicester.ac.uk::805fd443-a7cf-4264-9e43-049af67e0854" providerId="AD" clId="Web-{6AB7A478-619F-323B-C06B-BE92388B502A}" dt="2026-07-01T11:42:43.607" v="63" actId="1076"/>
          <ac:spMkLst>
            <pc:docMk/>
            <pc:sldMk cId="1363882367" sldId="279"/>
            <ac:spMk id="3" creationId="{762D4D2F-DD7B-0C01-0361-60F21F1FE7EF}"/>
          </ac:spMkLst>
        </pc:spChg>
        <pc:spChg chg="mod">
          <ac:chgData name="Mountford, Christopher J. (Dr.)" userId="S::cjm14@leicester.ac.uk::805fd443-a7cf-4264-9e43-049af67e0854" providerId="AD" clId="Web-{6AB7A478-619F-323B-C06B-BE92388B502A}" dt="2026-07-01T11:42:47.935" v="64" actId="1076"/>
          <ac:spMkLst>
            <pc:docMk/>
            <pc:sldMk cId="1363882367" sldId="279"/>
            <ac:spMk id="5" creationId="{4C71C333-5927-5CD9-DB4E-C884A8CC5090}"/>
          </ac:spMkLst>
        </pc:spChg>
      </pc:sldChg>
      <pc:sldChg chg="modSp">
        <pc:chgData name="Mountford, Christopher J. (Dr.)" userId="S::cjm14@leicester.ac.uk::805fd443-a7cf-4264-9e43-049af67e0854" providerId="AD" clId="Web-{6AB7A478-619F-323B-C06B-BE92388B502A}" dt="2026-07-01T11:43:41.578" v="103" actId="20577"/>
        <pc:sldMkLst>
          <pc:docMk/>
          <pc:sldMk cId="2349450024" sldId="280"/>
        </pc:sldMkLst>
        <pc:spChg chg="mod">
          <ac:chgData name="Mountford, Christopher J. (Dr.)" userId="S::cjm14@leicester.ac.uk::805fd443-a7cf-4264-9e43-049af67e0854" providerId="AD" clId="Web-{6AB7A478-619F-323B-C06B-BE92388B502A}" dt="2026-07-01T11:43:41.578" v="103" actId="20577"/>
          <ac:spMkLst>
            <pc:docMk/>
            <pc:sldMk cId="2349450024" sldId="280"/>
            <ac:spMk id="3" creationId="{6941EC78-8F3F-A172-5E25-5F76C4DF9AA3}"/>
          </ac:spMkLst>
        </pc:spChg>
        <pc:spChg chg="mod">
          <ac:chgData name="Mountford, Christopher J. (Dr.)" userId="S::cjm14@leicester.ac.uk::805fd443-a7cf-4264-9e43-049af67e0854" providerId="AD" clId="Web-{6AB7A478-619F-323B-C06B-BE92388B502A}" dt="2026-07-01T11:43:24.530" v="77" actId="1076"/>
          <ac:spMkLst>
            <pc:docMk/>
            <pc:sldMk cId="2349450024" sldId="280"/>
            <ac:spMk id="5" creationId="{886CA5CC-BCBC-197D-AC1E-566847E996E6}"/>
          </ac:spMkLst>
        </pc:spChg>
      </pc:sldChg>
    </pc:docChg>
  </pc:docChgLst>
  <pc:docChgLst>
    <pc:chgData name="Mountford, Christopher J. (Dr.)" userId="S::cjm14@leicester.ac.uk::805fd443-a7cf-4264-9e43-049af67e0854" providerId="AD" clId="Web-{B6106B4C-A4DA-8B62-54D4-467D40229872}"/>
    <pc:docChg chg="addSld modSld">
      <pc:chgData name="Mountford, Christopher J. (Dr.)" userId="S::cjm14@leicester.ac.uk::805fd443-a7cf-4264-9e43-049af67e0854" providerId="AD" clId="Web-{B6106B4C-A4DA-8B62-54D4-467D40229872}" dt="2026-07-06T10:23:23.762" v="414" actId="20577"/>
      <pc:docMkLst>
        <pc:docMk/>
      </pc:docMkLst>
      <pc:sldChg chg="addSp modSp">
        <pc:chgData name="Mountford, Christopher J. (Dr.)" userId="S::cjm14@leicester.ac.uk::805fd443-a7cf-4264-9e43-049af67e0854" providerId="AD" clId="Web-{B6106B4C-A4DA-8B62-54D4-467D40229872}" dt="2026-07-06T10:23:23.762" v="414" actId="20577"/>
        <pc:sldMkLst>
          <pc:docMk/>
          <pc:sldMk cId="0" sldId="257"/>
        </pc:sldMkLst>
        <pc:spChg chg="mod">
          <ac:chgData name="Mountford, Christopher J. (Dr.)" userId="S::cjm14@leicester.ac.uk::805fd443-a7cf-4264-9e43-049af67e0854" providerId="AD" clId="Web-{B6106B4C-A4DA-8B62-54D4-467D40229872}" dt="2026-07-06T10:23:23.762" v="414" actId="20577"/>
          <ac:spMkLst>
            <pc:docMk/>
            <pc:sldMk cId="0" sldId="257"/>
            <ac:spMk id="3" creationId="{00000000-0000-0000-0000-000000000000}"/>
          </ac:spMkLst>
        </pc:spChg>
        <pc:picChg chg="add mod">
          <ac:chgData name="Mountford, Christopher J. (Dr.)" userId="S::cjm14@leicester.ac.uk::805fd443-a7cf-4264-9e43-049af67e0854" providerId="AD" clId="Web-{B6106B4C-A4DA-8B62-54D4-467D40229872}" dt="2026-07-06T10:14:25.434" v="3" actId="1076"/>
          <ac:picMkLst>
            <pc:docMk/>
            <pc:sldMk cId="0" sldId="257"/>
            <ac:picMk id="4" creationId="{F2BA47E4-C59A-EAA0-421D-D650DFB83CBF}"/>
          </ac:picMkLst>
        </pc:picChg>
      </pc:sldChg>
      <pc:sldChg chg="delSp modSp add replId">
        <pc:chgData name="Mountford, Christopher J. (Dr.)" userId="S::cjm14@leicester.ac.uk::805fd443-a7cf-4264-9e43-049af67e0854" providerId="AD" clId="Web-{B6106B4C-A4DA-8B62-54D4-467D40229872}" dt="2026-07-06T10:21:26.461" v="410" actId="20577"/>
        <pc:sldMkLst>
          <pc:docMk/>
          <pc:sldMk cId="2165515987" sldId="282"/>
        </pc:sldMkLst>
        <pc:spChg chg="mod">
          <ac:chgData name="Mountford, Christopher J. (Dr.)" userId="S::cjm14@leicester.ac.uk::805fd443-a7cf-4264-9e43-049af67e0854" providerId="AD" clId="Web-{B6106B4C-A4DA-8B62-54D4-467D40229872}" dt="2026-07-06T10:21:26.461" v="410" actId="20577"/>
          <ac:spMkLst>
            <pc:docMk/>
            <pc:sldMk cId="2165515987" sldId="282"/>
            <ac:spMk id="3" creationId="{699E24EE-AB5A-ED99-83D1-85D7258E983B}"/>
          </ac:spMkLst>
        </pc:spChg>
        <pc:spChg chg="del mod">
          <ac:chgData name="Mountford, Christopher J. (Dr.)" userId="S::cjm14@leicester.ac.uk::805fd443-a7cf-4264-9e43-049af67e0854" providerId="AD" clId="Web-{B6106B4C-A4DA-8B62-54D4-467D40229872}" dt="2026-07-06T10:15:04.935" v="13"/>
          <ac:spMkLst>
            <pc:docMk/>
            <pc:sldMk cId="2165515987" sldId="282"/>
            <ac:spMk id="5" creationId="{61AF5012-5C2E-C3B4-BC58-F5DE54ED8B95}"/>
          </ac:spMkLst>
        </pc:spChg>
      </pc:sldChg>
    </pc:docChg>
  </pc:docChgLst>
  <pc:docChgLst>
    <pc:chgData name="Mountford, Christopher J. (Dr.)" userId="S::cjm14@leicester.ac.uk::805fd443-a7cf-4264-9e43-049af67e0854" providerId="AD" clId="Web-{FB0D8E71-53B1-DC42-E172-B0516FD7F8BE}"/>
    <pc:docChg chg="addSld delSld modSld sldOrd">
      <pc:chgData name="Mountford, Christopher J. (Dr.)" userId="S::cjm14@leicester.ac.uk::805fd443-a7cf-4264-9e43-049af67e0854" providerId="AD" clId="Web-{FB0D8E71-53B1-DC42-E172-B0516FD7F8BE}" dt="2026-06-30T14:18:42.165" v="1664" actId="20577"/>
      <pc:docMkLst>
        <pc:docMk/>
      </pc:docMkLst>
      <pc:sldChg chg="modSp">
        <pc:chgData name="Mountford, Christopher J. (Dr.)" userId="S::cjm14@leicester.ac.uk::805fd443-a7cf-4264-9e43-049af67e0854" providerId="AD" clId="Web-{FB0D8E71-53B1-DC42-E172-B0516FD7F8BE}" dt="2026-06-30T14:15:01.800" v="1626" actId="20577"/>
        <pc:sldMkLst>
          <pc:docMk/>
          <pc:sldMk cId="0" sldId="257"/>
        </pc:sldMkLst>
        <pc:spChg chg="mod">
          <ac:chgData name="Mountford, Christopher J. (Dr.)" userId="S::cjm14@leicester.ac.uk::805fd443-a7cf-4264-9e43-049af67e0854" providerId="AD" clId="Web-{FB0D8E71-53B1-DC42-E172-B0516FD7F8BE}" dt="2026-06-30T14:15:01.800" v="1626" actId="20577"/>
          <ac:spMkLst>
            <pc:docMk/>
            <pc:sldMk cId="0" sldId="257"/>
            <ac:spMk id="3" creationId="{00000000-0000-0000-0000-000000000000}"/>
          </ac:spMkLst>
        </pc:spChg>
        <pc:spChg chg="mod">
          <ac:chgData name="Mountford, Christopher J. (Dr.)" userId="S::cjm14@leicester.ac.uk::805fd443-a7cf-4264-9e43-049af67e0854" providerId="AD" clId="Web-{FB0D8E71-53B1-DC42-E172-B0516FD7F8BE}" dt="2026-06-30T14:14:30.392" v="1623" actId="20577"/>
          <ac:spMkLst>
            <pc:docMk/>
            <pc:sldMk cId="0" sldId="257"/>
            <ac:spMk id="14" creationId="{95BDD535-3567-FC39-0A82-37CC60871BBC}"/>
          </ac:spMkLst>
        </pc:spChg>
      </pc:sldChg>
      <pc:sldChg chg="modSp">
        <pc:chgData name="Mountford, Christopher J. (Dr.)" userId="S::cjm14@leicester.ac.uk::805fd443-a7cf-4264-9e43-049af67e0854" providerId="AD" clId="Web-{FB0D8E71-53B1-DC42-E172-B0516FD7F8BE}" dt="2026-06-30T14:16:29.880" v="1634" actId="20577"/>
        <pc:sldMkLst>
          <pc:docMk/>
          <pc:sldMk cId="0" sldId="266"/>
        </pc:sldMkLst>
        <pc:spChg chg="mod">
          <ac:chgData name="Mountford, Christopher J. (Dr.)" userId="S::cjm14@leicester.ac.uk::805fd443-a7cf-4264-9e43-049af67e0854" providerId="AD" clId="Web-{FB0D8E71-53B1-DC42-E172-B0516FD7F8BE}" dt="2026-06-30T13:21:01.782" v="122" actId="1076"/>
          <ac:spMkLst>
            <pc:docMk/>
            <pc:sldMk cId="0" sldId="266"/>
            <ac:spMk id="10" creationId="{00000000-0000-0000-0000-000000000000}"/>
          </ac:spMkLst>
        </pc:spChg>
        <pc:spChg chg="mod">
          <ac:chgData name="Mountford, Christopher J. (Dr.)" userId="S::cjm14@leicester.ac.uk::805fd443-a7cf-4264-9e43-049af67e0854" providerId="AD" clId="Web-{FB0D8E71-53B1-DC42-E172-B0516FD7F8BE}" dt="2026-06-30T14:16:29.880" v="1634" actId="20577"/>
          <ac:spMkLst>
            <pc:docMk/>
            <pc:sldMk cId="0" sldId="266"/>
            <ac:spMk id="12" creationId="{00000000-0000-0000-0000-000000000000}"/>
          </ac:spMkLst>
        </pc:spChg>
      </pc:sldChg>
      <pc:sldChg chg="delSp modSp ord">
        <pc:chgData name="Mountford, Christopher J. (Dr.)" userId="S::cjm14@leicester.ac.uk::805fd443-a7cf-4264-9e43-049af67e0854" providerId="AD" clId="Web-{FB0D8E71-53B1-DC42-E172-B0516FD7F8BE}" dt="2026-06-30T14:15:24.034" v="1631" actId="20577"/>
        <pc:sldMkLst>
          <pc:docMk/>
          <pc:sldMk cId="0" sldId="269"/>
        </pc:sldMkLst>
        <pc:spChg chg="mod">
          <ac:chgData name="Mountford, Christopher J. (Dr.)" userId="S::cjm14@leicester.ac.uk::805fd443-a7cf-4264-9e43-049af67e0854" providerId="AD" clId="Web-{FB0D8E71-53B1-DC42-E172-B0516FD7F8BE}" dt="2026-06-30T13:20:43" v="117" actId="20577"/>
          <ac:spMkLst>
            <pc:docMk/>
            <pc:sldMk cId="0" sldId="269"/>
            <ac:spMk id="2" creationId="{00000000-0000-0000-0000-000000000000}"/>
          </ac:spMkLst>
        </pc:spChg>
        <pc:spChg chg="mod">
          <ac:chgData name="Mountford, Christopher J. (Dr.)" userId="S::cjm14@leicester.ac.uk::805fd443-a7cf-4264-9e43-049af67e0854" providerId="AD" clId="Web-{FB0D8E71-53B1-DC42-E172-B0516FD7F8BE}" dt="2026-06-30T14:15:24.034" v="1631" actId="20577"/>
          <ac:spMkLst>
            <pc:docMk/>
            <pc:sldMk cId="0" sldId="269"/>
            <ac:spMk id="3" creationId="{00000000-0000-0000-0000-000000000000}"/>
          </ac:spMkLst>
        </pc:spChg>
      </pc:sldChg>
      <pc:sldChg chg="modSp">
        <pc:chgData name="Mountford, Christopher J. (Dr.)" userId="S::cjm14@leicester.ac.uk::805fd443-a7cf-4264-9e43-049af67e0854" providerId="AD" clId="Web-{FB0D8E71-53B1-DC42-E172-B0516FD7F8BE}" dt="2026-06-30T14:17:09.272" v="1642" actId="20577"/>
        <pc:sldMkLst>
          <pc:docMk/>
          <pc:sldMk cId="2452709740" sldId="276"/>
        </pc:sldMkLst>
        <pc:spChg chg="mod">
          <ac:chgData name="Mountford, Christopher J. (Dr.)" userId="S::cjm14@leicester.ac.uk::805fd443-a7cf-4264-9e43-049af67e0854" providerId="AD" clId="Web-{FB0D8E71-53B1-DC42-E172-B0516FD7F8BE}" dt="2026-06-30T14:17:09.272" v="1642" actId="20577"/>
          <ac:spMkLst>
            <pc:docMk/>
            <pc:sldMk cId="2452709740" sldId="276"/>
            <ac:spMk id="3" creationId="{00000000-0000-0000-0000-000000000000}"/>
          </ac:spMkLst>
        </pc:spChg>
      </pc:sldChg>
      <pc:sldChg chg="modSp">
        <pc:chgData name="Mountford, Christopher J. (Dr.)" userId="S::cjm14@leicester.ac.uk::805fd443-a7cf-4264-9e43-049af67e0854" providerId="AD" clId="Web-{FB0D8E71-53B1-DC42-E172-B0516FD7F8BE}" dt="2026-06-30T13:22:48.036" v="179" actId="20577"/>
        <pc:sldMkLst>
          <pc:docMk/>
          <pc:sldMk cId="2025449895" sldId="277"/>
        </pc:sldMkLst>
        <pc:spChg chg="mod">
          <ac:chgData name="Mountford, Christopher J. (Dr.)" userId="S::cjm14@leicester.ac.uk::805fd443-a7cf-4264-9e43-049af67e0854" providerId="AD" clId="Web-{FB0D8E71-53B1-DC42-E172-B0516FD7F8BE}" dt="2026-06-30T13:22:48.036" v="179" actId="20577"/>
          <ac:spMkLst>
            <pc:docMk/>
            <pc:sldMk cId="2025449895" sldId="277"/>
            <ac:spMk id="5" creationId="{00000000-0000-0000-0000-000000000000}"/>
          </ac:spMkLst>
        </pc:spChg>
      </pc:sldChg>
      <pc:sldChg chg="addSp delSp modSp">
        <pc:chgData name="Mountford, Christopher J. (Dr.)" userId="S::cjm14@leicester.ac.uk::805fd443-a7cf-4264-9e43-049af67e0854" providerId="AD" clId="Web-{FB0D8E71-53B1-DC42-E172-B0516FD7F8BE}" dt="2026-06-30T13:27:36.970" v="411" actId="20577"/>
        <pc:sldMkLst>
          <pc:docMk/>
          <pc:sldMk cId="3960516569" sldId="278"/>
        </pc:sldMkLst>
        <pc:spChg chg="mod">
          <ac:chgData name="Mountford, Christopher J. (Dr.)" userId="S::cjm14@leicester.ac.uk::805fd443-a7cf-4264-9e43-049af67e0854" providerId="AD" clId="Web-{FB0D8E71-53B1-DC42-E172-B0516FD7F8BE}" dt="2026-06-30T13:27:13.204" v="403" actId="20577"/>
          <ac:spMkLst>
            <pc:docMk/>
            <pc:sldMk cId="3960516569" sldId="278"/>
            <ac:spMk id="3" creationId="{00000000-0000-0000-0000-000000000000}"/>
          </ac:spMkLst>
        </pc:spChg>
        <pc:spChg chg="add mod">
          <ac:chgData name="Mountford, Christopher J. (Dr.)" userId="S::cjm14@leicester.ac.uk::805fd443-a7cf-4264-9e43-049af67e0854" providerId="AD" clId="Web-{FB0D8E71-53B1-DC42-E172-B0516FD7F8BE}" dt="2026-06-30T13:27:36.970" v="411" actId="20577"/>
          <ac:spMkLst>
            <pc:docMk/>
            <pc:sldMk cId="3960516569" sldId="278"/>
            <ac:spMk id="8" creationId="{06F48A11-C2B0-520A-5467-C3D1C41B0103}"/>
          </ac:spMkLst>
        </pc:spChg>
      </pc:sldChg>
      <pc:sldChg chg="addSp modSp new">
        <pc:chgData name="Mountford, Christopher J. (Dr.)" userId="S::cjm14@leicester.ac.uk::805fd443-a7cf-4264-9e43-049af67e0854" providerId="AD" clId="Web-{FB0D8E71-53B1-DC42-E172-B0516FD7F8BE}" dt="2026-06-30T14:18:28.915" v="1657" actId="20577"/>
        <pc:sldMkLst>
          <pc:docMk/>
          <pc:sldMk cId="1363882367" sldId="279"/>
        </pc:sldMkLst>
        <pc:spChg chg="mod">
          <ac:chgData name="Mountford, Christopher J. (Dr.)" userId="S::cjm14@leicester.ac.uk::805fd443-a7cf-4264-9e43-049af67e0854" providerId="AD" clId="Web-{FB0D8E71-53B1-DC42-E172-B0516FD7F8BE}" dt="2026-06-30T13:28:10.612" v="423" actId="20577"/>
          <ac:spMkLst>
            <pc:docMk/>
            <pc:sldMk cId="1363882367" sldId="279"/>
            <ac:spMk id="2" creationId="{B34DF3BD-F2CC-7CE9-1331-0D61036416E5}"/>
          </ac:spMkLst>
        </pc:spChg>
        <pc:spChg chg="mod">
          <ac:chgData name="Mountford, Christopher J. (Dr.)" userId="S::cjm14@leicester.ac.uk::805fd443-a7cf-4264-9e43-049af67e0854" providerId="AD" clId="Web-{FB0D8E71-53B1-DC42-E172-B0516FD7F8BE}" dt="2026-06-30T14:18:24.446" v="1651" actId="20577"/>
          <ac:spMkLst>
            <pc:docMk/>
            <pc:sldMk cId="1363882367" sldId="279"/>
            <ac:spMk id="3" creationId="{762D4D2F-DD7B-0C01-0361-60F21F1FE7EF}"/>
          </ac:spMkLst>
        </pc:spChg>
        <pc:spChg chg="add mod">
          <ac:chgData name="Mountford, Christopher J. (Dr.)" userId="S::cjm14@leicester.ac.uk::805fd443-a7cf-4264-9e43-049af67e0854" providerId="AD" clId="Web-{FB0D8E71-53B1-DC42-E172-B0516FD7F8BE}" dt="2026-06-30T14:18:28.915" v="1657" actId="20577"/>
          <ac:spMkLst>
            <pc:docMk/>
            <pc:sldMk cId="1363882367" sldId="279"/>
            <ac:spMk id="5" creationId="{4C71C333-5927-5CD9-DB4E-C884A8CC5090}"/>
          </ac:spMkLst>
        </pc:spChg>
      </pc:sldChg>
      <pc:sldChg chg="addSp modSp new">
        <pc:chgData name="Mountford, Christopher J. (Dr.)" userId="S::cjm14@leicester.ac.uk::805fd443-a7cf-4264-9e43-049af67e0854" providerId="AD" clId="Web-{FB0D8E71-53B1-DC42-E172-B0516FD7F8BE}" dt="2026-06-30T14:18:42.165" v="1664" actId="20577"/>
        <pc:sldMkLst>
          <pc:docMk/>
          <pc:sldMk cId="2349450024" sldId="280"/>
        </pc:sldMkLst>
        <pc:spChg chg="mod">
          <ac:chgData name="Mountford, Christopher J. (Dr.)" userId="S::cjm14@leicester.ac.uk::805fd443-a7cf-4264-9e43-049af67e0854" providerId="AD" clId="Web-{FB0D8E71-53B1-DC42-E172-B0516FD7F8BE}" dt="2026-06-30T13:40:09.658" v="1162" actId="14100"/>
          <ac:spMkLst>
            <pc:docMk/>
            <pc:sldMk cId="2349450024" sldId="280"/>
            <ac:spMk id="2" creationId="{D8A7B3DE-FF37-AC34-E7DE-544F6DC4465C}"/>
          </ac:spMkLst>
        </pc:spChg>
        <pc:spChg chg="mod">
          <ac:chgData name="Mountford, Christopher J. (Dr.)" userId="S::cjm14@leicester.ac.uk::805fd443-a7cf-4264-9e43-049af67e0854" providerId="AD" clId="Web-{FB0D8E71-53B1-DC42-E172-B0516FD7F8BE}" dt="2026-06-30T14:18:36.337" v="1662" actId="20577"/>
          <ac:spMkLst>
            <pc:docMk/>
            <pc:sldMk cId="2349450024" sldId="280"/>
            <ac:spMk id="3" creationId="{6941EC78-8F3F-A172-5E25-5F76C4DF9AA3}"/>
          </ac:spMkLst>
        </pc:spChg>
        <pc:spChg chg="add mod">
          <ac:chgData name="Mountford, Christopher J. (Dr.)" userId="S::cjm14@leicester.ac.uk::805fd443-a7cf-4264-9e43-049af67e0854" providerId="AD" clId="Web-{FB0D8E71-53B1-DC42-E172-B0516FD7F8BE}" dt="2026-06-30T14:18:42.165" v="1664" actId="20577"/>
          <ac:spMkLst>
            <pc:docMk/>
            <pc:sldMk cId="2349450024" sldId="280"/>
            <ac:spMk id="5" creationId="{886CA5CC-BCBC-197D-AC1E-566847E996E6}"/>
          </ac:spMkLst>
        </pc:spChg>
      </pc:sldChg>
      <pc:sldChg chg="modSp new">
        <pc:chgData name="Mountford, Christopher J. (Dr.)" userId="S::cjm14@leicester.ac.uk::805fd443-a7cf-4264-9e43-049af67e0854" providerId="AD" clId="Web-{FB0D8E71-53B1-DC42-E172-B0516FD7F8BE}" dt="2026-06-30T14:13:49.126" v="1621" actId="20577"/>
        <pc:sldMkLst>
          <pc:docMk/>
          <pc:sldMk cId="1528693818" sldId="281"/>
        </pc:sldMkLst>
        <pc:spChg chg="mod">
          <ac:chgData name="Mountford, Christopher J. (Dr.)" userId="S::cjm14@leicester.ac.uk::805fd443-a7cf-4264-9e43-049af67e0854" providerId="AD" clId="Web-{FB0D8E71-53B1-DC42-E172-B0516FD7F8BE}" dt="2026-06-30T14:08:44.632" v="1466" actId="20577"/>
          <ac:spMkLst>
            <pc:docMk/>
            <pc:sldMk cId="1528693818" sldId="281"/>
            <ac:spMk id="2" creationId="{F4CDCF2B-2B58-DC30-5543-36A3345538C5}"/>
          </ac:spMkLst>
        </pc:spChg>
        <pc:spChg chg="mod">
          <ac:chgData name="Mountford, Christopher J. (Dr.)" userId="S::cjm14@leicester.ac.uk::805fd443-a7cf-4264-9e43-049af67e0854" providerId="AD" clId="Web-{FB0D8E71-53B1-DC42-E172-B0516FD7F8BE}" dt="2026-06-30T14:13:49.126" v="1621" actId="20577"/>
          <ac:spMkLst>
            <pc:docMk/>
            <pc:sldMk cId="1528693818" sldId="281"/>
            <ac:spMk id="3" creationId="{83AFD814-D747-11C1-F157-951D76483B9A}"/>
          </ac:spMkLst>
        </pc:spChg>
      </pc:sldChg>
    </pc:docChg>
  </pc:docChgLst>
  <pc:docChgLst>
    <pc:chgData clId="Web-{FB0D8E71-53B1-DC42-E172-B0516FD7F8BE}"/>
    <pc:docChg chg="modSld">
      <pc:chgData name="" userId="" providerId="" clId="Web-{FB0D8E71-53B1-DC42-E172-B0516FD7F8BE}" dt="2026-06-30T13:08:45.392" v="1" actId="20577"/>
      <pc:docMkLst>
        <pc:docMk/>
      </pc:docMkLst>
      <pc:sldChg chg="modSp">
        <pc:chgData name="" userId="" providerId="" clId="Web-{FB0D8E71-53B1-DC42-E172-B0516FD7F8BE}" dt="2026-06-30T13:08:45.392" v="1" actId="20577"/>
        <pc:sldMkLst>
          <pc:docMk/>
          <pc:sldMk cId="0" sldId="257"/>
        </pc:sldMkLst>
        <pc:spChg chg="mod">
          <ac:chgData name="" userId="" providerId="" clId="Web-{FB0D8E71-53B1-DC42-E172-B0516FD7F8BE}" dt="2026-06-30T13:08:45.392" v="1" actId="20577"/>
          <ac:spMkLst>
            <pc:docMk/>
            <pc:sldMk cId="0" sldId="257"/>
            <ac:spMk id="14" creationId="{95BDD535-3567-FC39-0A82-37CC60871BB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414963" cy="3524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7078663" y="0"/>
            <a:ext cx="5414962" cy="352425"/>
          </a:xfrm>
          <a:prstGeom prst="rect">
            <a:avLst/>
          </a:prstGeom>
        </p:spPr>
        <p:txBody>
          <a:bodyPr vert="horz" lIns="91440" tIns="45720" rIns="91440" bIns="45720" rtlCol="0"/>
          <a:lstStyle>
            <a:lvl1pPr algn="r">
              <a:defRPr sz="1200"/>
            </a:lvl1pPr>
          </a:lstStyle>
          <a:p>
            <a:fld id="{29FB719F-4E05-C14F-8F67-D35AD6B52A18}" type="datetimeFigureOut">
              <a:rPr lang="en-US" smtClean="0"/>
              <a:t>7/6/2026</a:t>
            </a:fld>
            <a:endParaRPr lang="en-US"/>
          </a:p>
        </p:txBody>
      </p:sp>
      <p:sp>
        <p:nvSpPr>
          <p:cNvPr id="4" name="Slide Image Placeholder 3"/>
          <p:cNvSpPr>
            <a:spLocks noGrp="1" noRot="1" noChangeAspect="1"/>
          </p:cNvSpPr>
          <p:nvPr>
            <p:ph type="sldImg" idx="2"/>
          </p:nvPr>
        </p:nvSpPr>
        <p:spPr>
          <a:xfrm>
            <a:off x="4138613" y="879475"/>
            <a:ext cx="4219575" cy="2374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249363" y="3386138"/>
            <a:ext cx="9998075" cy="2770187"/>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6683375"/>
            <a:ext cx="5414963" cy="3524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7078663" y="6683375"/>
            <a:ext cx="5414962" cy="352425"/>
          </a:xfrm>
          <a:prstGeom prst="rect">
            <a:avLst/>
          </a:prstGeom>
        </p:spPr>
        <p:txBody>
          <a:bodyPr vert="horz" lIns="91440" tIns="45720" rIns="91440" bIns="45720" rtlCol="0" anchor="b"/>
          <a:lstStyle>
            <a:lvl1pPr algn="r">
              <a:defRPr sz="1200"/>
            </a:lvl1pPr>
          </a:lstStyle>
          <a:p>
            <a:fld id="{71A459B3-D411-C642-B47A-BC57C77ED6A9}" type="slidenum">
              <a:rPr lang="en-US" smtClean="0"/>
              <a:t>‹#›</a:t>
            </a:fld>
            <a:endParaRPr lang="en-US"/>
          </a:p>
        </p:txBody>
      </p:sp>
    </p:spTree>
    <p:extLst>
      <p:ext uri="{BB962C8B-B14F-4D97-AF65-F5344CB8AC3E}">
        <p14:creationId xmlns:p14="http://schemas.microsoft.com/office/powerpoint/2010/main" val="861901774"/>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a:lvl2pPr marL="457200" algn="l" defTabSz="914400" rtl="0" eaLnBrk="1" latinLnBrk="0" hangingPunct="1">
      <a:defRPr sz="1200" b="0" i="0" kern="1200">
        <a:solidFill>
          <a:schemeClr val="tx1"/>
        </a:solidFill>
        <a:latin typeface="Arial" panose="020B0604020202020204" pitchFamily="34" charset="0"/>
        <a:ea typeface="+mn-ea"/>
        <a:cs typeface="+mn-cs"/>
      </a:defRPr>
    </a:lvl2pPr>
    <a:lvl3pPr marL="914400" algn="l" defTabSz="914400" rtl="0" eaLnBrk="1" latinLnBrk="0" hangingPunct="1">
      <a:defRPr sz="1200" b="0" i="0" kern="1200">
        <a:solidFill>
          <a:schemeClr val="tx1"/>
        </a:solidFill>
        <a:latin typeface="Arial" panose="020B0604020202020204" pitchFamily="34" charset="0"/>
        <a:ea typeface="+mn-ea"/>
        <a:cs typeface="+mn-cs"/>
      </a:defRPr>
    </a:lvl3pPr>
    <a:lvl4pPr marL="1371600" algn="l" defTabSz="914400" rtl="0" eaLnBrk="1" latinLnBrk="0" hangingPunct="1">
      <a:defRPr sz="1200" b="0" i="0" kern="1200">
        <a:solidFill>
          <a:schemeClr val="tx1"/>
        </a:solidFill>
        <a:latin typeface="Arial" panose="020B0604020202020204" pitchFamily="34" charset="0"/>
        <a:ea typeface="+mn-ea"/>
        <a:cs typeface="+mn-cs"/>
      </a:defRPr>
    </a:lvl4pPr>
    <a:lvl5pPr marL="1828800" algn="l" defTabSz="914400" rtl="0" eaLnBrk="1" latinLnBrk="0" hangingPunct="1">
      <a:defRPr sz="1200" b="0" i="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1A459B3-D411-C642-B47A-BC57C77ED6A9}" type="slidenum">
              <a:rPr lang="en-US" smtClean="0"/>
              <a:t>1</a:t>
            </a:fld>
            <a:endParaRPr lang="en-US"/>
          </a:p>
        </p:txBody>
      </p:sp>
    </p:spTree>
    <p:extLst>
      <p:ext uri="{BB962C8B-B14F-4D97-AF65-F5344CB8AC3E}">
        <p14:creationId xmlns:p14="http://schemas.microsoft.com/office/powerpoint/2010/main" val="11284533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1A459B3-D411-C642-B47A-BC57C77ED6A9}" type="slidenum">
              <a:rPr lang="en-US" smtClean="0"/>
              <a:t>3</a:t>
            </a:fld>
            <a:endParaRPr lang="en-US"/>
          </a:p>
        </p:txBody>
      </p:sp>
    </p:spTree>
    <p:extLst>
      <p:ext uri="{BB962C8B-B14F-4D97-AF65-F5344CB8AC3E}">
        <p14:creationId xmlns:p14="http://schemas.microsoft.com/office/powerpoint/2010/main" val="20198958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37260" y="2181098"/>
            <a:ext cx="10622280" cy="738664"/>
          </a:xfrm>
          <a:prstGeom prst="rect">
            <a:avLst/>
          </a:prstGeom>
        </p:spPr>
        <p:txBody>
          <a:bodyPr wrap="square" lIns="0" tIns="0" rIns="0" bIns="0">
            <a:spAutoFit/>
          </a:bodyPr>
          <a:lstStyle>
            <a:lvl1pPr>
              <a:defRPr sz="4800" b="1" i="0">
                <a:solidFill>
                  <a:srgbClr val="0A2133"/>
                </a:solidFill>
                <a:latin typeface="Arial" panose="020B0604020202020204" pitchFamily="34" charset="0"/>
                <a:cs typeface="Arial" panose="020B0604020202020204" pitchFamily="34" charset="0"/>
              </a:defRPr>
            </a:lvl1pPr>
          </a:lstStyle>
          <a:p>
            <a:endParaRPr/>
          </a:p>
        </p:txBody>
      </p:sp>
      <p:sp>
        <p:nvSpPr>
          <p:cNvPr id="3" name="Holder 3"/>
          <p:cNvSpPr>
            <a:spLocks noGrp="1"/>
          </p:cNvSpPr>
          <p:nvPr>
            <p:ph type="subTitle" idx="4"/>
          </p:nvPr>
        </p:nvSpPr>
        <p:spPr>
          <a:xfrm>
            <a:off x="1874520" y="3940048"/>
            <a:ext cx="8747760" cy="1758950"/>
          </a:xfrm>
          <a:prstGeom prst="rect">
            <a:avLst/>
          </a:prstGeom>
        </p:spPr>
        <p:txBody>
          <a:bodyPr wrap="square" lIns="0" tIns="0" rIns="0" bIns="0">
            <a:spAutoFit/>
          </a:bodyPr>
          <a:lstStyle>
            <a:lvl1pPr>
              <a:defRPr sz="2000" b="0" i="0">
                <a:solidFill>
                  <a:srgbClr val="0A2133"/>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7/6/2026</a:t>
            </a:fld>
            <a:endParaRPr lang="en-US"/>
          </a:p>
        </p:txBody>
      </p:sp>
      <p:sp>
        <p:nvSpPr>
          <p:cNvPr id="6" name="Holder 6"/>
          <p:cNvSpPr>
            <a:spLocks noGrp="1"/>
          </p:cNvSpPr>
          <p:nvPr>
            <p:ph type="sldNum" sz="quarter" idx="7"/>
          </p:nvPr>
        </p:nvSpPr>
        <p:spPr/>
        <p:txBody>
          <a:bodyPr lIns="0" tIns="0" rIns="0" bIns="0"/>
          <a:lstStyle>
            <a:lvl1pPr>
              <a:defRPr sz="1200" b="0" i="0">
                <a:solidFill>
                  <a:schemeClr val="tx1"/>
                </a:solidFill>
                <a:latin typeface="Arial"/>
                <a:cs typeface="Arial"/>
              </a:defRPr>
            </a:lvl1pPr>
          </a:lstStyle>
          <a:p>
            <a:pPr marL="12700">
              <a:lnSpc>
                <a:spcPct val="100000"/>
              </a:lnSpc>
              <a:spcBef>
                <a:spcPts val="155"/>
              </a:spcBef>
            </a:pPr>
            <a:fld id="{81D60167-4931-47E6-BA6A-407CBD079E47}" type="slidenum">
              <a:rPr spc="-25" dirty="0"/>
              <a:t>‹#›</a:t>
            </a:fld>
            <a:endParaRPr spc="-25"/>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1" i="0">
                <a:solidFill>
                  <a:srgbClr val="0A2133"/>
                </a:solidFill>
                <a:latin typeface="Arial" panose="020B0604020202020204" pitchFamily="34" charset="0"/>
                <a:cs typeface="Arial" panose="020B0604020202020204" pitchFamily="34" charset="0"/>
              </a:defRPr>
            </a:lvl1pPr>
          </a:lstStyle>
          <a:p>
            <a:endParaRPr/>
          </a:p>
        </p:txBody>
      </p:sp>
      <p:sp>
        <p:nvSpPr>
          <p:cNvPr id="3" name="Holder 3"/>
          <p:cNvSpPr>
            <a:spLocks noGrp="1"/>
          </p:cNvSpPr>
          <p:nvPr>
            <p:ph type="body" idx="1"/>
          </p:nvPr>
        </p:nvSpPr>
        <p:spPr/>
        <p:txBody>
          <a:bodyPr lIns="0" tIns="0" rIns="0" bIns="0"/>
          <a:lstStyle>
            <a:lvl1pPr>
              <a:defRPr sz="2000" b="0" i="0">
                <a:solidFill>
                  <a:srgbClr val="0A2133"/>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7/6/2026</a:t>
            </a:fld>
            <a:endParaRPr lang="en-US"/>
          </a:p>
        </p:txBody>
      </p:sp>
      <p:sp>
        <p:nvSpPr>
          <p:cNvPr id="6" name="Holder 6"/>
          <p:cNvSpPr>
            <a:spLocks noGrp="1"/>
          </p:cNvSpPr>
          <p:nvPr>
            <p:ph type="sldNum" sz="quarter" idx="7"/>
          </p:nvPr>
        </p:nvSpPr>
        <p:spPr/>
        <p:txBody>
          <a:bodyPr lIns="0" tIns="0" rIns="0" bIns="0"/>
          <a:lstStyle>
            <a:lvl1pPr>
              <a:defRPr sz="1200" b="0" i="0">
                <a:solidFill>
                  <a:schemeClr val="tx1"/>
                </a:solidFill>
                <a:latin typeface="Arial"/>
                <a:cs typeface="Arial"/>
              </a:defRPr>
            </a:lvl1pPr>
          </a:lstStyle>
          <a:p>
            <a:pPr marL="12700">
              <a:lnSpc>
                <a:spcPct val="100000"/>
              </a:lnSpc>
              <a:spcBef>
                <a:spcPts val="155"/>
              </a:spcBef>
            </a:pPr>
            <a:fld id="{81D60167-4931-47E6-BA6A-407CBD079E47}" type="slidenum">
              <a:rPr spc="-25" dirty="0"/>
              <a:t>‹#›</a:t>
            </a:fld>
            <a:endParaRPr spc="-25"/>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1" i="0">
                <a:solidFill>
                  <a:srgbClr val="0A2133"/>
                </a:solidFill>
                <a:latin typeface="Arial" panose="020B0604020202020204" pitchFamily="34" charset="0"/>
                <a:cs typeface="Arial" panose="020B0604020202020204" pitchFamily="34" charset="0"/>
              </a:defRPr>
            </a:lvl1pPr>
          </a:lstStyle>
          <a:p>
            <a:endParaRPr/>
          </a:p>
        </p:txBody>
      </p:sp>
      <p:sp>
        <p:nvSpPr>
          <p:cNvPr id="3" name="Holder 3"/>
          <p:cNvSpPr>
            <a:spLocks noGrp="1"/>
          </p:cNvSpPr>
          <p:nvPr>
            <p:ph sz="half" idx="2"/>
          </p:nvPr>
        </p:nvSpPr>
        <p:spPr>
          <a:xfrm>
            <a:off x="624840" y="1618234"/>
            <a:ext cx="5436108" cy="4643628"/>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8292833" y="1321173"/>
            <a:ext cx="3576954" cy="461665"/>
          </a:xfrm>
          <a:prstGeom prst="rect">
            <a:avLst/>
          </a:prstGeom>
        </p:spPr>
        <p:txBody>
          <a:bodyPr wrap="square" lIns="0" tIns="0" rIns="0" bIns="0">
            <a:spAutoFit/>
          </a:bodyPr>
          <a:lstStyle>
            <a:lvl1pPr>
              <a:defRPr sz="3000" b="1" i="0">
                <a:solidFill>
                  <a:srgbClr val="0084FF"/>
                </a:solidFill>
                <a:latin typeface="Arial" panose="020B0604020202020204" pitchFamily="34" charset="0"/>
                <a:cs typeface="Arial" panose="020B0604020202020204" pitchFamily="34" charset="0"/>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7/6/2026</a:t>
            </a:fld>
            <a:endParaRPr lang="en-US"/>
          </a:p>
        </p:txBody>
      </p:sp>
      <p:sp>
        <p:nvSpPr>
          <p:cNvPr id="7" name="Holder 7"/>
          <p:cNvSpPr>
            <a:spLocks noGrp="1"/>
          </p:cNvSpPr>
          <p:nvPr>
            <p:ph type="sldNum" sz="quarter" idx="7"/>
          </p:nvPr>
        </p:nvSpPr>
        <p:spPr/>
        <p:txBody>
          <a:bodyPr lIns="0" tIns="0" rIns="0" bIns="0"/>
          <a:lstStyle>
            <a:lvl1pPr>
              <a:defRPr sz="1200" b="0" i="0">
                <a:solidFill>
                  <a:schemeClr val="tx1"/>
                </a:solidFill>
                <a:latin typeface="Arial"/>
                <a:cs typeface="Arial"/>
              </a:defRPr>
            </a:lvl1pPr>
          </a:lstStyle>
          <a:p>
            <a:pPr marL="12700">
              <a:lnSpc>
                <a:spcPct val="100000"/>
              </a:lnSpc>
              <a:spcBef>
                <a:spcPts val="155"/>
              </a:spcBef>
            </a:pPr>
            <a:fld id="{81D60167-4931-47E6-BA6A-407CBD079E47}" type="slidenum">
              <a:rPr spc="-25" dirty="0"/>
              <a:t>‹#›</a:t>
            </a:fld>
            <a:endParaRPr spc="-25"/>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1" i="0">
                <a:solidFill>
                  <a:srgbClr val="0A2133"/>
                </a:solidFill>
                <a:latin typeface="Arial" panose="020B0604020202020204" pitchFamily="34" charset="0"/>
                <a:cs typeface="Arial" panose="020B0604020202020204" pitchFamily="34" charset="0"/>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7/6/2026</a:t>
            </a:fld>
            <a:endParaRPr lang="en-US"/>
          </a:p>
        </p:txBody>
      </p:sp>
      <p:sp>
        <p:nvSpPr>
          <p:cNvPr id="5" name="Holder 5"/>
          <p:cNvSpPr>
            <a:spLocks noGrp="1"/>
          </p:cNvSpPr>
          <p:nvPr>
            <p:ph type="sldNum" sz="quarter" idx="7"/>
          </p:nvPr>
        </p:nvSpPr>
        <p:spPr/>
        <p:txBody>
          <a:bodyPr lIns="0" tIns="0" rIns="0" bIns="0"/>
          <a:lstStyle>
            <a:lvl1pPr>
              <a:defRPr sz="1200" b="0" i="0">
                <a:solidFill>
                  <a:schemeClr val="tx1"/>
                </a:solidFill>
                <a:latin typeface="Arial"/>
                <a:cs typeface="Arial"/>
              </a:defRPr>
            </a:lvl1pPr>
          </a:lstStyle>
          <a:p>
            <a:pPr marL="12700">
              <a:lnSpc>
                <a:spcPct val="100000"/>
              </a:lnSpc>
              <a:spcBef>
                <a:spcPts val="155"/>
              </a:spcBef>
            </a:pPr>
            <a:fld id="{81D60167-4931-47E6-BA6A-407CBD079E47}" type="slidenum">
              <a:rPr spc="-25" dirty="0"/>
              <a:t>‹#›</a:t>
            </a:fld>
            <a:endParaRPr spc="-25"/>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7/6/2026</a:t>
            </a:fld>
            <a:endParaRPr lang="en-US"/>
          </a:p>
        </p:txBody>
      </p:sp>
      <p:sp>
        <p:nvSpPr>
          <p:cNvPr id="4" name="Holder 4"/>
          <p:cNvSpPr>
            <a:spLocks noGrp="1"/>
          </p:cNvSpPr>
          <p:nvPr>
            <p:ph type="sldNum" sz="quarter" idx="7"/>
          </p:nvPr>
        </p:nvSpPr>
        <p:spPr/>
        <p:txBody>
          <a:bodyPr lIns="0" tIns="0" rIns="0" bIns="0"/>
          <a:lstStyle>
            <a:lvl1pPr>
              <a:defRPr sz="1200" b="0" i="0">
                <a:solidFill>
                  <a:schemeClr val="tx1"/>
                </a:solidFill>
                <a:latin typeface="Arial"/>
                <a:cs typeface="Arial"/>
              </a:defRPr>
            </a:lvl1pPr>
          </a:lstStyle>
          <a:p>
            <a:pPr marL="12700">
              <a:lnSpc>
                <a:spcPct val="100000"/>
              </a:lnSpc>
              <a:spcBef>
                <a:spcPts val="155"/>
              </a:spcBef>
            </a:pPr>
            <a:fld id="{81D60167-4931-47E6-BA6A-407CBD079E47}" type="slidenum">
              <a:rPr spc="-25" dirty="0"/>
              <a:t>‹#›</a:t>
            </a:fld>
            <a:endParaRPr spc="-25"/>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35767" y="373757"/>
            <a:ext cx="5611667" cy="738664"/>
          </a:xfrm>
          <a:prstGeom prst="rect">
            <a:avLst/>
          </a:prstGeom>
        </p:spPr>
        <p:txBody>
          <a:bodyPr wrap="square" lIns="0" tIns="0" rIns="0" bIns="0">
            <a:spAutoFit/>
          </a:bodyPr>
          <a:lstStyle>
            <a:lvl1pPr>
              <a:defRPr sz="4800" b="0" i="0">
                <a:solidFill>
                  <a:srgbClr val="0A2133"/>
                </a:solidFill>
                <a:latin typeface="Readex Pro Medium"/>
                <a:cs typeface="Readex Pro Medium"/>
              </a:defRPr>
            </a:lvl1pPr>
          </a:lstStyle>
          <a:p>
            <a:endParaRPr/>
          </a:p>
        </p:txBody>
      </p:sp>
      <p:sp>
        <p:nvSpPr>
          <p:cNvPr id="3" name="Holder 3"/>
          <p:cNvSpPr>
            <a:spLocks noGrp="1"/>
          </p:cNvSpPr>
          <p:nvPr>
            <p:ph type="body" idx="1"/>
          </p:nvPr>
        </p:nvSpPr>
        <p:spPr>
          <a:xfrm>
            <a:off x="595299" y="2673076"/>
            <a:ext cx="5171440" cy="1752600"/>
          </a:xfrm>
          <a:prstGeom prst="rect">
            <a:avLst/>
          </a:prstGeom>
        </p:spPr>
        <p:txBody>
          <a:bodyPr wrap="square" lIns="0" tIns="0" rIns="0" bIns="0">
            <a:spAutoFit/>
          </a:bodyPr>
          <a:lstStyle>
            <a:lvl1pPr>
              <a:defRPr sz="2000" b="0" i="0">
                <a:solidFill>
                  <a:srgbClr val="0A2133"/>
                </a:solidFill>
                <a:latin typeface="Arial"/>
                <a:cs typeface="Arial"/>
              </a:defRPr>
            </a:lvl1pPr>
          </a:lstStyle>
          <a:p>
            <a:endParaRPr/>
          </a:p>
        </p:txBody>
      </p:sp>
      <p:sp>
        <p:nvSpPr>
          <p:cNvPr id="4" name="Holder 4"/>
          <p:cNvSpPr>
            <a:spLocks noGrp="1"/>
          </p:cNvSpPr>
          <p:nvPr>
            <p:ph type="ftr" sz="quarter" idx="5"/>
          </p:nvPr>
        </p:nvSpPr>
        <p:spPr>
          <a:xfrm>
            <a:off x="4248912" y="6543294"/>
            <a:ext cx="3998976" cy="35179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24840" y="6543294"/>
            <a:ext cx="2874264" cy="35179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7/6/2026</a:t>
            </a:fld>
            <a:endParaRPr lang="en-US"/>
          </a:p>
        </p:txBody>
      </p:sp>
      <p:sp>
        <p:nvSpPr>
          <p:cNvPr id="6" name="Holder 6"/>
          <p:cNvSpPr>
            <a:spLocks noGrp="1"/>
          </p:cNvSpPr>
          <p:nvPr>
            <p:ph type="sldNum" sz="quarter" idx="7"/>
          </p:nvPr>
        </p:nvSpPr>
        <p:spPr>
          <a:xfrm>
            <a:off x="12080106" y="6604000"/>
            <a:ext cx="226695" cy="226695"/>
          </a:xfrm>
          <a:prstGeom prst="rect">
            <a:avLst/>
          </a:prstGeom>
        </p:spPr>
        <p:txBody>
          <a:bodyPr wrap="square" lIns="0" tIns="0" rIns="0" bIns="0">
            <a:spAutoFit/>
          </a:bodyPr>
          <a:lstStyle>
            <a:lvl1pPr>
              <a:defRPr sz="1200" b="0" i="0">
                <a:solidFill>
                  <a:schemeClr val="tx1"/>
                </a:solidFill>
                <a:latin typeface="Arial"/>
                <a:cs typeface="Arial"/>
              </a:defRPr>
            </a:lvl1pPr>
          </a:lstStyle>
          <a:p>
            <a:pPr marL="12700">
              <a:lnSpc>
                <a:spcPct val="100000"/>
              </a:lnSpc>
              <a:spcBef>
                <a:spcPts val="155"/>
              </a:spcBef>
            </a:pPr>
            <a:fld id="{81D60167-4931-47E6-BA6A-407CBD079E47}" type="slidenum">
              <a:rPr spc="-25" dirty="0"/>
              <a:t>‹#›</a:t>
            </a:fld>
            <a:endParaRPr spc="-25"/>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b="1" i="0">
          <a:latin typeface="Arial" panose="020B0604020202020204" pitchFamily="34" charset="0"/>
          <a:ea typeface="+mj-ea"/>
          <a:cs typeface="Arial" panose="020B0604020202020204" pitchFamily="34" charset="0"/>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4.emf"/><Relationship Id="rId5" Type="http://schemas.openxmlformats.org/officeDocument/2006/relationships/image" Target="../media/image3.emf"/><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1"/>
            <a:ext cx="12496800" cy="7035800"/>
          </a:xfrm>
          <a:prstGeom prst="rect">
            <a:avLst/>
          </a:prstGeom>
        </p:spPr>
      </p:pic>
      <p:sp>
        <p:nvSpPr>
          <p:cNvPr id="3" name="object 3"/>
          <p:cNvSpPr txBox="1"/>
          <p:nvPr/>
        </p:nvSpPr>
        <p:spPr>
          <a:xfrm>
            <a:off x="538700" y="2234735"/>
            <a:ext cx="11394599" cy="2401298"/>
          </a:xfrm>
          <a:prstGeom prst="rect">
            <a:avLst/>
          </a:prstGeom>
        </p:spPr>
        <p:txBody>
          <a:bodyPr vert="horz" wrap="square" lIns="0" tIns="173355" rIns="0" bIns="0" rtlCol="0" anchor="t">
            <a:spAutoFit/>
          </a:bodyPr>
          <a:lstStyle/>
          <a:p>
            <a:pPr marL="12700" marR="5080">
              <a:lnSpc>
                <a:spcPts val="6680"/>
              </a:lnSpc>
              <a:spcBef>
                <a:spcPts val="1365"/>
              </a:spcBef>
            </a:pPr>
            <a:r>
              <a:rPr lang="en-GB" sz="6600" b="1" dirty="0">
                <a:solidFill>
                  <a:srgbClr val="59AFFF"/>
                </a:solidFill>
                <a:latin typeface="Arial"/>
                <a:cs typeface="Arial"/>
              </a:rPr>
              <a:t>Job Orchestration on Heterogenous systems</a:t>
            </a:r>
            <a:endParaRPr sz="6600" b="1" dirty="0">
              <a:solidFill>
                <a:srgbClr val="59AFFF"/>
              </a:solidFill>
              <a:latin typeface="Arial"/>
              <a:cs typeface="Arial"/>
            </a:endParaRPr>
          </a:p>
          <a:p>
            <a:pPr marL="70485">
              <a:spcBef>
                <a:spcPts val="940"/>
              </a:spcBef>
            </a:pPr>
            <a:r>
              <a:rPr lang="en-US" sz="2550" b="1" dirty="0">
                <a:solidFill>
                  <a:srgbClr val="FFFFFF"/>
                </a:solidFill>
                <a:latin typeface="Arial"/>
                <a:cs typeface="Arial"/>
              </a:rPr>
              <a:t>Christopher Mountford, </a:t>
            </a:r>
            <a:r>
              <a:rPr lang="en-US" sz="2550" b="1" dirty="0" err="1">
                <a:solidFill>
                  <a:srgbClr val="FFFFFF"/>
                </a:solidFill>
                <a:latin typeface="Arial"/>
                <a:cs typeface="Arial"/>
              </a:rPr>
              <a:t>DiRAC</a:t>
            </a:r>
            <a:r>
              <a:rPr lang="en-US" sz="2550" b="1" dirty="0">
                <a:solidFill>
                  <a:srgbClr val="FFFFFF"/>
                </a:solidFill>
                <a:latin typeface="Arial"/>
                <a:cs typeface="Arial"/>
              </a:rPr>
              <a:t>/</a:t>
            </a:r>
            <a:r>
              <a:rPr lang="en-US" sz="2550" b="1" dirty="0" err="1">
                <a:solidFill>
                  <a:srgbClr val="FFFFFF"/>
                </a:solidFill>
                <a:latin typeface="Arial"/>
                <a:cs typeface="Arial"/>
              </a:rPr>
              <a:t>UoL</a:t>
            </a:r>
            <a:endParaRPr sz="2550" b="1" dirty="0" err="1">
              <a:latin typeface="Arial" panose="020B0604020202020204" pitchFamily="34" charset="0"/>
              <a:cs typeface="Arial" panose="020B0604020202020204" pitchFamily="34" charset="0"/>
            </a:endParaRPr>
          </a:p>
        </p:txBody>
      </p:sp>
      <p:grpSp>
        <p:nvGrpSpPr>
          <p:cNvPr id="13" name="Group 12">
            <a:extLst>
              <a:ext uri="{FF2B5EF4-FFF2-40B4-BE49-F238E27FC236}">
                <a16:creationId xmlns:a16="http://schemas.microsoft.com/office/drawing/2014/main" id="{17C652D2-1174-F08A-50F6-7AFB6030A867}"/>
              </a:ext>
            </a:extLst>
          </p:cNvPr>
          <p:cNvGrpSpPr/>
          <p:nvPr/>
        </p:nvGrpSpPr>
        <p:grpSpPr>
          <a:xfrm>
            <a:off x="11186109" y="5852109"/>
            <a:ext cx="752475" cy="746760"/>
            <a:chOff x="11186109" y="5852109"/>
            <a:chExt cx="752475" cy="746760"/>
          </a:xfrm>
        </p:grpSpPr>
        <p:sp>
          <p:nvSpPr>
            <p:cNvPr id="5" name="object 5"/>
            <p:cNvSpPr/>
            <p:nvPr/>
          </p:nvSpPr>
          <p:spPr>
            <a:xfrm>
              <a:off x="11186109" y="5852109"/>
              <a:ext cx="752475" cy="746760"/>
            </a:xfrm>
            <a:custGeom>
              <a:avLst/>
              <a:gdLst/>
              <a:ahLst/>
              <a:cxnLst/>
              <a:rect l="l" t="t" r="r" b="b"/>
              <a:pathLst>
                <a:path w="752475" h="746759">
                  <a:moveTo>
                    <a:pt x="751890" y="0"/>
                  </a:moveTo>
                  <a:lnTo>
                    <a:pt x="0" y="0"/>
                  </a:lnTo>
                  <a:lnTo>
                    <a:pt x="0" y="746239"/>
                  </a:lnTo>
                  <a:lnTo>
                    <a:pt x="751890" y="746239"/>
                  </a:lnTo>
                  <a:lnTo>
                    <a:pt x="751890" y="0"/>
                  </a:lnTo>
                  <a:close/>
                </a:path>
              </a:pathLst>
            </a:custGeom>
            <a:solidFill>
              <a:srgbClr val="FFFFFF"/>
            </a:solidFill>
          </p:spPr>
          <p:txBody>
            <a:bodyPr wrap="square" lIns="0" tIns="0" rIns="0" bIns="0" rtlCol="0"/>
            <a:lstStyle/>
            <a:p>
              <a:endParaRPr/>
            </a:p>
          </p:txBody>
        </p:sp>
        <p:sp>
          <p:nvSpPr>
            <p:cNvPr id="6" name="object 6"/>
            <p:cNvSpPr/>
            <p:nvPr/>
          </p:nvSpPr>
          <p:spPr>
            <a:xfrm>
              <a:off x="11269584" y="5935586"/>
              <a:ext cx="582930" cy="582295"/>
            </a:xfrm>
            <a:custGeom>
              <a:avLst/>
              <a:gdLst/>
              <a:ahLst/>
              <a:cxnLst/>
              <a:rect l="l" t="t" r="r" b="b"/>
              <a:pathLst>
                <a:path w="582929" h="582295">
                  <a:moveTo>
                    <a:pt x="582333" y="0"/>
                  </a:moveTo>
                  <a:lnTo>
                    <a:pt x="495287" y="0"/>
                  </a:lnTo>
                  <a:lnTo>
                    <a:pt x="378205" y="124713"/>
                  </a:lnTo>
                  <a:lnTo>
                    <a:pt x="378205" y="0"/>
                  </a:lnTo>
                  <a:lnTo>
                    <a:pt x="209207" y="0"/>
                  </a:lnTo>
                  <a:lnTo>
                    <a:pt x="209207" y="165430"/>
                  </a:lnTo>
                  <a:lnTo>
                    <a:pt x="204602" y="188999"/>
                  </a:lnTo>
                  <a:lnTo>
                    <a:pt x="191838" y="206600"/>
                  </a:lnTo>
                  <a:lnTo>
                    <a:pt x="172490" y="217615"/>
                  </a:lnTo>
                  <a:lnTo>
                    <a:pt x="148132" y="221424"/>
                  </a:lnTo>
                  <a:lnTo>
                    <a:pt x="123768" y="217686"/>
                  </a:lnTo>
                  <a:lnTo>
                    <a:pt x="104416" y="206790"/>
                  </a:lnTo>
                  <a:lnTo>
                    <a:pt x="91650" y="189213"/>
                  </a:lnTo>
                  <a:lnTo>
                    <a:pt x="87045" y="165430"/>
                  </a:lnTo>
                  <a:lnTo>
                    <a:pt x="87045" y="0"/>
                  </a:lnTo>
                  <a:lnTo>
                    <a:pt x="0" y="0"/>
                  </a:lnTo>
                  <a:lnTo>
                    <a:pt x="0" y="166458"/>
                  </a:lnTo>
                  <a:lnTo>
                    <a:pt x="10451" y="216501"/>
                  </a:lnTo>
                  <a:lnTo>
                    <a:pt x="38560" y="254134"/>
                  </a:lnTo>
                  <a:lnTo>
                    <a:pt x="79456" y="278978"/>
                  </a:lnTo>
                  <a:lnTo>
                    <a:pt x="128269" y="290652"/>
                  </a:lnTo>
                  <a:lnTo>
                    <a:pt x="0" y="290652"/>
                  </a:lnTo>
                  <a:lnTo>
                    <a:pt x="0" y="581825"/>
                  </a:lnTo>
                  <a:lnTo>
                    <a:pt x="87045" y="581825"/>
                  </a:lnTo>
                  <a:lnTo>
                    <a:pt x="87045" y="473913"/>
                  </a:lnTo>
                  <a:lnTo>
                    <a:pt x="125221" y="473913"/>
                  </a:lnTo>
                  <a:lnTo>
                    <a:pt x="205651" y="581825"/>
                  </a:lnTo>
                  <a:lnTo>
                    <a:pt x="582333" y="581825"/>
                  </a:lnTo>
                  <a:lnTo>
                    <a:pt x="582333" y="523290"/>
                  </a:lnTo>
                  <a:lnTo>
                    <a:pt x="480529" y="523290"/>
                  </a:lnTo>
                  <a:lnTo>
                    <a:pt x="480529" y="349707"/>
                  </a:lnTo>
                  <a:lnTo>
                    <a:pt x="582333" y="349707"/>
                  </a:lnTo>
                  <a:lnTo>
                    <a:pt x="582333" y="272846"/>
                  </a:lnTo>
                  <a:lnTo>
                    <a:pt x="457619" y="145072"/>
                  </a:lnTo>
                  <a:lnTo>
                    <a:pt x="582333" y="17818"/>
                  </a:lnTo>
                  <a:lnTo>
                    <a:pt x="582333" y="0"/>
                  </a:lnTo>
                  <a:close/>
                </a:path>
              </a:pathLst>
            </a:custGeom>
            <a:solidFill>
              <a:srgbClr val="1E1E5C"/>
            </a:solidFill>
          </p:spPr>
          <p:txBody>
            <a:bodyPr wrap="square" lIns="0" tIns="0" rIns="0" bIns="0" rtlCol="0"/>
            <a:lstStyle/>
            <a:p>
              <a:endParaRPr/>
            </a:p>
          </p:txBody>
        </p:sp>
        <p:sp>
          <p:nvSpPr>
            <p:cNvPr id="7" name="object 7"/>
            <p:cNvSpPr/>
            <p:nvPr/>
          </p:nvSpPr>
          <p:spPr>
            <a:xfrm>
              <a:off x="11647792" y="6102038"/>
              <a:ext cx="117475" cy="125095"/>
            </a:xfrm>
            <a:custGeom>
              <a:avLst/>
              <a:gdLst/>
              <a:ahLst/>
              <a:cxnLst/>
              <a:rect l="l" t="t" r="r" b="b"/>
              <a:pathLst>
                <a:path w="117475" h="125095">
                  <a:moveTo>
                    <a:pt x="0" y="0"/>
                  </a:moveTo>
                  <a:lnTo>
                    <a:pt x="0" y="124713"/>
                  </a:lnTo>
                  <a:lnTo>
                    <a:pt x="117081" y="124713"/>
                  </a:lnTo>
                  <a:lnTo>
                    <a:pt x="0" y="0"/>
                  </a:lnTo>
                  <a:close/>
                </a:path>
              </a:pathLst>
            </a:custGeom>
            <a:solidFill>
              <a:srgbClr val="FFFFFF"/>
            </a:solidFill>
          </p:spPr>
          <p:txBody>
            <a:bodyPr wrap="square" lIns="0" tIns="0" rIns="0" bIns="0" rtlCol="0"/>
            <a:lstStyle/>
            <a:p>
              <a:endParaRPr/>
            </a:p>
          </p:txBody>
        </p:sp>
        <p:pic>
          <p:nvPicPr>
            <p:cNvPr id="8" name="object 8"/>
            <p:cNvPicPr/>
            <p:nvPr/>
          </p:nvPicPr>
          <p:blipFill>
            <a:blip r:embed="rId4" cstate="print"/>
            <a:stretch>
              <a:fillRect/>
            </a:stretch>
          </p:blipFill>
          <p:spPr>
            <a:xfrm>
              <a:off x="11356629" y="6137671"/>
              <a:ext cx="306437" cy="361928"/>
            </a:xfrm>
            <a:prstGeom prst="rect">
              <a:avLst/>
            </a:prstGeom>
          </p:spPr>
        </p:pic>
      </p:grpSp>
      <p:grpSp>
        <p:nvGrpSpPr>
          <p:cNvPr id="16" name="Group 15">
            <a:extLst>
              <a:ext uri="{FF2B5EF4-FFF2-40B4-BE49-F238E27FC236}">
                <a16:creationId xmlns:a16="http://schemas.microsoft.com/office/drawing/2014/main" id="{38A1EC69-6E19-C730-47FA-D35C330498B9}"/>
              </a:ext>
            </a:extLst>
          </p:cNvPr>
          <p:cNvGrpSpPr/>
          <p:nvPr/>
        </p:nvGrpSpPr>
        <p:grpSpPr>
          <a:xfrm>
            <a:off x="614437" y="532902"/>
            <a:ext cx="4189863" cy="1079532"/>
            <a:chOff x="614437" y="532902"/>
            <a:chExt cx="4189863" cy="1079532"/>
          </a:xfrm>
        </p:grpSpPr>
        <p:pic>
          <p:nvPicPr>
            <p:cNvPr id="11" name="Picture 10">
              <a:extLst>
                <a:ext uri="{FF2B5EF4-FFF2-40B4-BE49-F238E27FC236}">
                  <a16:creationId xmlns:a16="http://schemas.microsoft.com/office/drawing/2014/main" id="{12C1C438-D79D-E757-9882-9AF5CCC45456}"/>
                </a:ext>
              </a:extLst>
            </p:cNvPr>
            <p:cNvPicPr>
              <a:picLocks noChangeAspect="1"/>
            </p:cNvPicPr>
            <p:nvPr/>
          </p:nvPicPr>
          <p:blipFill>
            <a:blip r:embed="rId5"/>
            <a:stretch>
              <a:fillRect/>
            </a:stretch>
          </p:blipFill>
          <p:spPr>
            <a:xfrm>
              <a:off x="1908700" y="622300"/>
              <a:ext cx="2895600" cy="876300"/>
            </a:xfrm>
            <a:prstGeom prst="rect">
              <a:avLst/>
            </a:prstGeom>
          </p:spPr>
        </p:pic>
        <p:pic>
          <p:nvPicPr>
            <p:cNvPr id="15" name="Picture 14">
              <a:extLst>
                <a:ext uri="{FF2B5EF4-FFF2-40B4-BE49-F238E27FC236}">
                  <a16:creationId xmlns:a16="http://schemas.microsoft.com/office/drawing/2014/main" id="{981CC5BA-04E2-17A2-6031-8DFBC4B137F2}"/>
                </a:ext>
              </a:extLst>
            </p:cNvPr>
            <p:cNvPicPr>
              <a:picLocks noChangeAspect="1"/>
            </p:cNvPicPr>
            <p:nvPr/>
          </p:nvPicPr>
          <p:blipFill>
            <a:blip r:embed="rId6"/>
            <a:stretch>
              <a:fillRect/>
            </a:stretch>
          </p:blipFill>
          <p:spPr>
            <a:xfrm>
              <a:off x="614437" y="532902"/>
              <a:ext cx="1070610" cy="1079532"/>
            </a:xfrm>
            <a:prstGeom prst="rect">
              <a:avLst/>
            </a:prstGeom>
          </p:spPr>
        </p:pic>
      </p:grpSp>
      <p:sp>
        <p:nvSpPr>
          <p:cNvPr id="14" name="TextBox 13">
            <a:extLst>
              <a:ext uri="{FF2B5EF4-FFF2-40B4-BE49-F238E27FC236}">
                <a16:creationId xmlns:a16="http://schemas.microsoft.com/office/drawing/2014/main" id="{95BDD535-3567-FC39-0A82-37CC60871BBC}"/>
              </a:ext>
            </a:extLst>
          </p:cNvPr>
          <p:cNvSpPr txBox="1"/>
          <p:nvPr/>
        </p:nvSpPr>
        <p:spPr>
          <a:xfrm>
            <a:off x="8854091" y="748625"/>
            <a:ext cx="3079208"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2000" b="1">
                <a:solidFill>
                  <a:schemeClr val="bg1"/>
                </a:solidFill>
                <a:latin typeface="Arial"/>
                <a:cs typeface="Arial"/>
              </a:rPr>
              <a:t>Summer Conference </a:t>
            </a:r>
            <a:endParaRPr lang="en-US" sz="2000">
              <a:solidFill>
                <a:schemeClr val="bg1"/>
              </a:solidFill>
            </a:endParaRPr>
          </a:p>
          <a:p>
            <a:pPr algn="r"/>
            <a:r>
              <a:rPr lang="en-US" sz="2000" b="1">
                <a:solidFill>
                  <a:schemeClr val="bg1"/>
                </a:solidFill>
                <a:latin typeface="Arial"/>
                <a:cs typeface="Arial"/>
              </a:rPr>
              <a:t>7-8 July 2026</a:t>
            </a:r>
            <a:endParaRPr lang="en-US">
              <a:solidFill>
                <a:schemeClr val="bg1"/>
              </a:solidFill>
            </a:endParaRPr>
          </a:p>
        </p:txBody>
      </p:sp>
      <p:pic>
        <p:nvPicPr>
          <p:cNvPr id="17" name="Picture 16">
            <a:extLst>
              <a:ext uri="{FF2B5EF4-FFF2-40B4-BE49-F238E27FC236}">
                <a16:creationId xmlns:a16="http://schemas.microsoft.com/office/drawing/2014/main" id="{8BF8D1DB-E0E4-4AE7-932F-A65A15764F93}"/>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841345" y="5376862"/>
            <a:ext cx="3008711" cy="1173600"/>
          </a:xfrm>
          <a:prstGeom prst="rect">
            <a:avLst/>
          </a:prstGeom>
          <a:solidFill>
            <a:srgbClr val="FFFFFF">
              <a:shade val="85000"/>
            </a:srgbClr>
          </a:solidFill>
          <a:ln w="88900" cap="sq">
            <a:no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9" name="Picture 18">
            <a:extLst>
              <a:ext uri="{FF2B5EF4-FFF2-40B4-BE49-F238E27FC236}">
                <a16:creationId xmlns:a16="http://schemas.microsoft.com/office/drawing/2014/main" id="{12905823-FCB7-460C-81C8-4D34CDD58994}"/>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42150" y="5376862"/>
            <a:ext cx="3286267" cy="1174764"/>
          </a:xfrm>
          <a:prstGeom prst="rect">
            <a:avLst/>
          </a:prstGeom>
        </p:spPr>
      </p:pic>
      <p:pic>
        <p:nvPicPr>
          <p:cNvPr id="9" name="Picture 8">
            <a:extLst>
              <a:ext uri="{FF2B5EF4-FFF2-40B4-BE49-F238E27FC236}">
                <a16:creationId xmlns:a16="http://schemas.microsoft.com/office/drawing/2014/main" id="{1879FFA9-E426-C698-64B4-A306B518A608}"/>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077004" y="5376862"/>
            <a:ext cx="3607924" cy="1173600"/>
          </a:xfrm>
          <a:prstGeom prst="rect">
            <a:avLst/>
          </a:prstGeom>
        </p:spPr>
      </p:pic>
      <p:pic>
        <p:nvPicPr>
          <p:cNvPr id="4" name="Picture 3" descr="A red and white text on a black background&#10;&#10;AI-generated content may be incorrect.">
            <a:extLst>
              <a:ext uri="{FF2B5EF4-FFF2-40B4-BE49-F238E27FC236}">
                <a16:creationId xmlns:a16="http://schemas.microsoft.com/office/drawing/2014/main" id="{F2BA47E4-C59A-EAA0-421D-D650DFB83CBF}"/>
              </a:ext>
            </a:extLst>
          </p:cNvPr>
          <p:cNvPicPr>
            <a:picLocks noChangeAspect="1"/>
          </p:cNvPicPr>
          <p:nvPr/>
        </p:nvPicPr>
        <p:blipFill>
          <a:blip r:embed="rId10"/>
          <a:stretch>
            <a:fillRect/>
          </a:stretch>
        </p:blipFill>
        <p:spPr>
          <a:xfrm>
            <a:off x="10392688" y="3698962"/>
            <a:ext cx="1923694" cy="1381129"/>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DCF2B-2B58-DC30-5543-36A3345538C5}"/>
              </a:ext>
            </a:extLst>
          </p:cNvPr>
          <p:cNvSpPr>
            <a:spLocks noGrp="1"/>
          </p:cNvSpPr>
          <p:nvPr>
            <p:ph type="title"/>
          </p:nvPr>
        </p:nvSpPr>
        <p:spPr/>
        <p:txBody>
          <a:bodyPr wrap="square" lIns="0" tIns="0" rIns="0" bIns="0" anchor="t">
            <a:spAutoFit/>
          </a:bodyPr>
          <a:lstStyle/>
          <a:p>
            <a:r>
              <a:rPr lang="en-GB">
                <a:latin typeface="Arial"/>
                <a:cs typeface="Arial"/>
              </a:rPr>
              <a:t>Conclusion</a:t>
            </a:r>
            <a:endParaRPr lang="en-GB"/>
          </a:p>
        </p:txBody>
      </p:sp>
      <p:sp>
        <p:nvSpPr>
          <p:cNvPr id="3" name="Text Placeholder 2">
            <a:extLst>
              <a:ext uri="{FF2B5EF4-FFF2-40B4-BE49-F238E27FC236}">
                <a16:creationId xmlns:a16="http://schemas.microsoft.com/office/drawing/2014/main" id="{83AFD814-D747-11C1-F157-951D76483B9A}"/>
              </a:ext>
            </a:extLst>
          </p:cNvPr>
          <p:cNvSpPr>
            <a:spLocks noGrp="1"/>
          </p:cNvSpPr>
          <p:nvPr>
            <p:ph type="body" idx="1"/>
          </p:nvPr>
        </p:nvSpPr>
        <p:spPr>
          <a:xfrm>
            <a:off x="535773" y="1207677"/>
            <a:ext cx="10109091" cy="3529171"/>
          </a:xfrm>
        </p:spPr>
        <p:txBody>
          <a:bodyPr wrap="square" lIns="0" tIns="0" rIns="0" bIns="0" anchor="t">
            <a:spAutoFit/>
          </a:bodyPr>
          <a:lstStyle/>
          <a:p>
            <a:pPr marL="342900" indent="-342900">
              <a:spcAft>
                <a:spcPts val="1000"/>
              </a:spcAft>
              <a:buFont typeface="Arial"/>
              <a:buChar char="•"/>
            </a:pPr>
            <a:r>
              <a:rPr lang="en-US" sz="2800" dirty="0"/>
              <a:t>Built a PoC system to enable access to 2 sites of an existing distributed DRI syste</a:t>
            </a:r>
            <a:r>
              <a:rPr lang="en-US" sz="2800"/>
              <a:t>m.</a:t>
            </a:r>
            <a:endParaRPr lang="en-US" sz="2800" dirty="0"/>
          </a:p>
          <a:p>
            <a:pPr marL="342900" indent="-342900">
              <a:spcAft>
                <a:spcPts val="1000"/>
              </a:spcAft>
              <a:buFont typeface="Arial"/>
              <a:buChar char="•"/>
            </a:pPr>
            <a:r>
              <a:rPr lang="en-US" sz="2800"/>
              <a:t>Investigated requirements for commercial access.</a:t>
            </a:r>
            <a:endParaRPr lang="en-US" sz="2800" dirty="0"/>
          </a:p>
          <a:p>
            <a:pPr marL="342900" indent="-342900">
              <a:spcAft>
                <a:spcPts val="1000"/>
              </a:spcAft>
              <a:buFont typeface="Arial"/>
              <a:buChar char="•"/>
            </a:pPr>
            <a:r>
              <a:rPr lang="en-US" sz="2800" dirty="0"/>
              <a:t>Started the process of obtaining security certification (cyber-essent</a:t>
            </a:r>
            <a:r>
              <a:rPr lang="en-US" sz="2800"/>
              <a:t>ials) for both sites HPC systems.</a:t>
            </a:r>
            <a:endParaRPr lang="en-US" sz="2800" dirty="0"/>
          </a:p>
          <a:p>
            <a:pPr marL="342900" indent="-342900">
              <a:spcAft>
                <a:spcPts val="1000"/>
              </a:spcAft>
              <a:buFont typeface="Arial"/>
              <a:buChar char="•"/>
            </a:pPr>
            <a:r>
              <a:rPr lang="en-US" sz="2800"/>
              <a:t>Produced 5 recommendations.</a:t>
            </a:r>
            <a:endParaRPr lang="en-US" sz="2800" dirty="0"/>
          </a:p>
          <a:p>
            <a:pPr marL="342900" indent="-342900">
              <a:spcAft>
                <a:spcPts val="1000"/>
              </a:spcAft>
              <a:buFont typeface="Arial"/>
              <a:buChar char="•"/>
            </a:pPr>
            <a:r>
              <a:rPr lang="en-US" sz="2800"/>
              <a:t>Technical reports to be published.</a:t>
            </a:r>
            <a:endParaRPr lang="en-US" sz="2800" dirty="0"/>
          </a:p>
        </p:txBody>
      </p:sp>
    </p:spTree>
    <p:extLst>
      <p:ext uri="{BB962C8B-B14F-4D97-AF65-F5344CB8AC3E}">
        <p14:creationId xmlns:p14="http://schemas.microsoft.com/office/powerpoint/2010/main" val="1528693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767" y="373757"/>
            <a:ext cx="6614063" cy="912185"/>
          </a:xfrm>
          <a:prstGeom prst="rect">
            <a:avLst/>
          </a:prstGeom>
        </p:spPr>
        <p:txBody>
          <a:bodyPr vert="horz" wrap="square" lIns="0" tIns="171843" rIns="0" bIns="0" rtlCol="0" anchor="t">
            <a:spAutoFit/>
          </a:bodyPr>
          <a:lstStyle/>
          <a:p>
            <a:pPr marL="99060">
              <a:lnSpc>
                <a:spcPct val="100000"/>
              </a:lnSpc>
              <a:spcBef>
                <a:spcPts val="100"/>
              </a:spcBef>
            </a:pPr>
            <a:r>
              <a:rPr lang="en-GB">
                <a:latin typeface="Arial"/>
                <a:cs typeface="Arial"/>
              </a:rPr>
              <a:t>Questions</a:t>
            </a:r>
            <a:endParaRPr lang="en-GB"/>
          </a:p>
        </p:txBody>
      </p:sp>
      <p:sp>
        <p:nvSpPr>
          <p:cNvPr id="3" name="object 3"/>
          <p:cNvSpPr txBox="1"/>
          <p:nvPr/>
        </p:nvSpPr>
        <p:spPr>
          <a:xfrm>
            <a:off x="622228" y="1608036"/>
            <a:ext cx="10525670" cy="3258905"/>
          </a:xfrm>
          <a:prstGeom prst="rect">
            <a:avLst/>
          </a:prstGeom>
        </p:spPr>
        <p:txBody>
          <a:bodyPr vert="horz" wrap="square" lIns="0" tIns="12700" rIns="0" bIns="0" rtlCol="0" anchor="t">
            <a:spAutoFit/>
          </a:bodyPr>
          <a:lstStyle/>
          <a:p>
            <a:pPr marL="355600" indent="-342900">
              <a:lnSpc>
                <a:spcPct val="105000"/>
              </a:lnSpc>
              <a:spcBef>
                <a:spcPts val="1395"/>
              </a:spcBef>
              <a:buFont typeface="Arial"/>
              <a:buChar char="•"/>
              <a:tabLst>
                <a:tab pos="393065" algn="l"/>
              </a:tabLst>
            </a:pPr>
            <a:r>
              <a:rPr lang="en-GB" sz="3200">
                <a:latin typeface="Arial"/>
                <a:cs typeface="Arial"/>
              </a:rPr>
              <a:t>How do we federate access and orchestrate users and jobs across heterogenous compute resources at different sites.</a:t>
            </a:r>
            <a:endParaRPr lang="en-GB" sz="3200">
              <a:solidFill>
                <a:srgbClr val="000000"/>
              </a:solidFill>
              <a:latin typeface="Arial"/>
              <a:cs typeface="Arial"/>
            </a:endParaRPr>
          </a:p>
          <a:p>
            <a:pPr marL="355600" indent="-342900">
              <a:lnSpc>
                <a:spcPct val="105000"/>
              </a:lnSpc>
              <a:spcBef>
                <a:spcPts val="1395"/>
              </a:spcBef>
              <a:buFont typeface="Arial"/>
              <a:buChar char="•"/>
              <a:tabLst>
                <a:tab pos="393065" algn="l"/>
              </a:tabLst>
            </a:pPr>
            <a:r>
              <a:rPr lang="en-GB" sz="3200">
                <a:solidFill>
                  <a:srgbClr val="000000"/>
                </a:solidFill>
                <a:latin typeface="Arial"/>
                <a:cs typeface="Arial"/>
              </a:rPr>
              <a:t>How d</a:t>
            </a:r>
            <a:r>
              <a:rPr lang="en-GB" sz="3200" dirty="0">
                <a:solidFill>
                  <a:srgbClr val="000000"/>
                </a:solidFill>
                <a:latin typeface="Arial"/>
                <a:cs typeface="Arial"/>
              </a:rPr>
              <a:t>o we enable easy access to the systems for commercial/industrial users working on collaborative and/or </a:t>
            </a:r>
            <a:r>
              <a:rPr lang="en-GB" sz="3200">
                <a:solidFill>
                  <a:srgbClr val="000000"/>
                </a:solidFill>
                <a:latin typeface="Arial"/>
                <a:cs typeface="Arial"/>
              </a:rPr>
              <a:t>paid projects via a single pane of glass.</a:t>
            </a:r>
          </a:p>
        </p:txBody>
      </p:sp>
      <p:sp>
        <p:nvSpPr>
          <p:cNvPr id="4" name="object 4"/>
          <p:cNvSpPr/>
          <p:nvPr/>
        </p:nvSpPr>
        <p:spPr>
          <a:xfrm>
            <a:off x="11951084" y="237893"/>
            <a:ext cx="304800" cy="307340"/>
          </a:xfrm>
          <a:custGeom>
            <a:avLst/>
            <a:gdLst/>
            <a:ahLst/>
            <a:cxnLst/>
            <a:rect l="l" t="t" r="r" b="b"/>
            <a:pathLst>
              <a:path w="304800" h="307340">
                <a:moveTo>
                  <a:pt x="136639" y="0"/>
                </a:moveTo>
                <a:lnTo>
                  <a:pt x="103156" y="19418"/>
                </a:lnTo>
                <a:lnTo>
                  <a:pt x="102844" y="19418"/>
                </a:lnTo>
                <a:lnTo>
                  <a:pt x="102095" y="20040"/>
                </a:lnTo>
                <a:lnTo>
                  <a:pt x="98399" y="22174"/>
                </a:lnTo>
                <a:lnTo>
                  <a:pt x="85039" y="26149"/>
                </a:lnTo>
                <a:lnTo>
                  <a:pt x="80771" y="30645"/>
                </a:lnTo>
                <a:lnTo>
                  <a:pt x="45656" y="32626"/>
                </a:lnTo>
                <a:lnTo>
                  <a:pt x="29552" y="93281"/>
                </a:lnTo>
                <a:lnTo>
                  <a:pt x="26504" y="96799"/>
                </a:lnTo>
                <a:lnTo>
                  <a:pt x="24028" y="114058"/>
                </a:lnTo>
                <a:lnTo>
                  <a:pt x="0" y="204444"/>
                </a:lnTo>
                <a:lnTo>
                  <a:pt x="29476" y="223608"/>
                </a:lnTo>
                <a:lnTo>
                  <a:pt x="30949" y="229641"/>
                </a:lnTo>
                <a:lnTo>
                  <a:pt x="40563" y="239725"/>
                </a:lnTo>
                <a:lnTo>
                  <a:pt x="42722" y="243446"/>
                </a:lnTo>
                <a:lnTo>
                  <a:pt x="43065" y="244335"/>
                </a:lnTo>
                <a:lnTo>
                  <a:pt x="43345" y="244513"/>
                </a:lnTo>
                <a:lnTo>
                  <a:pt x="62763" y="277990"/>
                </a:lnTo>
                <a:lnTo>
                  <a:pt x="171475" y="306920"/>
                </a:lnTo>
                <a:lnTo>
                  <a:pt x="204939" y="287515"/>
                </a:lnTo>
                <a:lnTo>
                  <a:pt x="205251" y="287515"/>
                </a:lnTo>
                <a:lnTo>
                  <a:pt x="205993" y="286905"/>
                </a:lnTo>
                <a:lnTo>
                  <a:pt x="209727" y="284746"/>
                </a:lnTo>
                <a:lnTo>
                  <a:pt x="223088" y="280771"/>
                </a:lnTo>
                <a:lnTo>
                  <a:pt x="231051" y="272376"/>
                </a:lnTo>
                <a:lnTo>
                  <a:pt x="240271" y="267030"/>
                </a:lnTo>
                <a:lnTo>
                  <a:pt x="265785" y="261759"/>
                </a:lnTo>
                <a:lnTo>
                  <a:pt x="269310" y="248500"/>
                </a:lnTo>
                <a:lnTo>
                  <a:pt x="152565" y="248500"/>
                </a:lnTo>
                <a:lnTo>
                  <a:pt x="134518" y="233870"/>
                </a:lnTo>
                <a:lnTo>
                  <a:pt x="123012" y="231317"/>
                </a:lnTo>
                <a:lnTo>
                  <a:pt x="122286" y="231317"/>
                </a:lnTo>
                <a:lnTo>
                  <a:pt x="122008" y="231089"/>
                </a:lnTo>
                <a:lnTo>
                  <a:pt x="99631" y="226136"/>
                </a:lnTo>
                <a:lnTo>
                  <a:pt x="99301" y="225628"/>
                </a:lnTo>
                <a:lnTo>
                  <a:pt x="98640" y="225475"/>
                </a:lnTo>
                <a:lnTo>
                  <a:pt x="62610" y="169202"/>
                </a:lnTo>
                <a:lnTo>
                  <a:pt x="67551" y="146926"/>
                </a:lnTo>
                <a:lnTo>
                  <a:pt x="67475" y="146634"/>
                </a:lnTo>
                <a:lnTo>
                  <a:pt x="67767" y="145897"/>
                </a:lnTo>
                <a:lnTo>
                  <a:pt x="72809" y="123164"/>
                </a:lnTo>
                <a:lnTo>
                  <a:pt x="71183" y="107810"/>
                </a:lnTo>
                <a:lnTo>
                  <a:pt x="93281" y="93802"/>
                </a:lnTo>
                <a:lnTo>
                  <a:pt x="93560" y="93281"/>
                </a:lnTo>
                <a:lnTo>
                  <a:pt x="97332" y="91224"/>
                </a:lnTo>
                <a:lnTo>
                  <a:pt x="146913" y="59766"/>
                </a:lnTo>
                <a:lnTo>
                  <a:pt x="263243" y="59766"/>
                </a:lnTo>
                <a:lnTo>
                  <a:pt x="245363" y="28930"/>
                </a:lnTo>
                <a:lnTo>
                  <a:pt x="136639" y="0"/>
                </a:lnTo>
                <a:close/>
              </a:path>
              <a:path w="304800" h="307340">
                <a:moveTo>
                  <a:pt x="263243" y="59766"/>
                </a:moveTo>
                <a:lnTo>
                  <a:pt x="146913" y="59766"/>
                </a:lnTo>
                <a:lnTo>
                  <a:pt x="160223" y="67716"/>
                </a:lnTo>
                <a:lnTo>
                  <a:pt x="183300" y="72821"/>
                </a:lnTo>
                <a:lnTo>
                  <a:pt x="183845" y="72821"/>
                </a:lnTo>
                <a:lnTo>
                  <a:pt x="184048" y="72986"/>
                </a:lnTo>
                <a:lnTo>
                  <a:pt x="206451" y="77952"/>
                </a:lnTo>
                <a:lnTo>
                  <a:pt x="206781" y="78473"/>
                </a:lnTo>
                <a:lnTo>
                  <a:pt x="207429" y="78613"/>
                </a:lnTo>
                <a:lnTo>
                  <a:pt x="243458" y="134886"/>
                </a:lnTo>
                <a:lnTo>
                  <a:pt x="238518" y="157187"/>
                </a:lnTo>
                <a:lnTo>
                  <a:pt x="238582" y="157441"/>
                </a:lnTo>
                <a:lnTo>
                  <a:pt x="238302" y="158153"/>
                </a:lnTo>
                <a:lnTo>
                  <a:pt x="235699" y="169887"/>
                </a:lnTo>
                <a:lnTo>
                  <a:pt x="241465" y="192100"/>
                </a:lnTo>
                <a:lnTo>
                  <a:pt x="152565" y="248500"/>
                </a:lnTo>
                <a:lnTo>
                  <a:pt x="269310" y="248500"/>
                </a:lnTo>
                <a:lnTo>
                  <a:pt x="304799" y="115011"/>
                </a:lnTo>
                <a:lnTo>
                  <a:pt x="285267" y="97751"/>
                </a:lnTo>
                <a:lnTo>
                  <a:pt x="279907" y="88506"/>
                </a:lnTo>
                <a:lnTo>
                  <a:pt x="277164" y="77266"/>
                </a:lnTo>
                <a:lnTo>
                  <a:pt x="267550" y="67195"/>
                </a:lnTo>
                <a:lnTo>
                  <a:pt x="265379" y="63436"/>
                </a:lnTo>
                <a:lnTo>
                  <a:pt x="265048" y="62585"/>
                </a:lnTo>
                <a:lnTo>
                  <a:pt x="264782" y="62420"/>
                </a:lnTo>
                <a:lnTo>
                  <a:pt x="263243" y="59766"/>
                </a:lnTo>
                <a:close/>
              </a:path>
            </a:pathLst>
          </a:custGeom>
          <a:solidFill>
            <a:srgbClr val="0084FF"/>
          </a:solidFill>
        </p:spPr>
        <p:txBody>
          <a:bodyPr wrap="square" lIns="0" tIns="0" rIns="0" bIns="0" rtlCol="0"/>
          <a:lstStyle/>
          <a:p>
            <a:endParaRPr/>
          </a:p>
        </p:txBody>
      </p:sp>
      <p:sp>
        <p:nvSpPr>
          <p:cNvPr id="5" name="object 5"/>
          <p:cNvSpPr txBox="1">
            <a:spLocks noGrp="1"/>
          </p:cNvSpPr>
          <p:nvPr>
            <p:ph type="sldNum" sz="quarter" idx="7"/>
          </p:nvPr>
        </p:nvSpPr>
        <p:spPr>
          <a:prstGeom prst="rect">
            <a:avLst/>
          </a:prstGeom>
        </p:spPr>
        <p:txBody>
          <a:bodyPr vert="horz" wrap="square" lIns="0" tIns="19685" rIns="0" bIns="0" rtlCol="0">
            <a:spAutoFit/>
          </a:bodyPr>
          <a:lstStyle/>
          <a:p>
            <a:pPr marL="12700">
              <a:lnSpc>
                <a:spcPct val="100000"/>
              </a:lnSpc>
              <a:spcBef>
                <a:spcPts val="155"/>
              </a:spcBef>
            </a:pPr>
            <a:fld id="{81D60167-4931-47E6-BA6A-407CBD079E47}" type="slidenum">
              <a:rPr spc="-25" dirty="0"/>
              <a:t>2</a:t>
            </a:fld>
            <a:endParaRPr spc="-25"/>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object 10"/>
          <p:cNvSpPr txBox="1"/>
          <p:nvPr/>
        </p:nvSpPr>
        <p:spPr>
          <a:xfrm>
            <a:off x="525621" y="1066460"/>
            <a:ext cx="5047204" cy="3023392"/>
          </a:xfrm>
          <a:prstGeom prst="rect">
            <a:avLst/>
          </a:prstGeom>
        </p:spPr>
        <p:txBody>
          <a:bodyPr vert="horz" wrap="square" lIns="0" tIns="12700" rIns="0" bIns="0" rtlCol="0" anchor="t">
            <a:spAutoFit/>
          </a:bodyPr>
          <a:lstStyle/>
          <a:p>
            <a:pPr marL="12700">
              <a:lnSpc>
                <a:spcPts val="3400"/>
              </a:lnSpc>
              <a:spcBef>
                <a:spcPts val="100"/>
              </a:spcBef>
            </a:pPr>
            <a:endParaRPr lang="en-US" sz="3000" b="1" dirty="0">
              <a:solidFill>
                <a:srgbClr val="0084FF"/>
              </a:solidFill>
              <a:latin typeface="Arial"/>
              <a:cs typeface="Arial"/>
            </a:endParaRPr>
          </a:p>
          <a:p>
            <a:pPr marL="12700">
              <a:lnSpc>
                <a:spcPts val="3400"/>
              </a:lnSpc>
              <a:spcBef>
                <a:spcPts val="100"/>
              </a:spcBef>
            </a:pPr>
            <a:endParaRPr lang="en-US" sz="3000" b="1" dirty="0">
              <a:solidFill>
                <a:srgbClr val="0084FF"/>
              </a:solidFill>
              <a:latin typeface="Arial"/>
              <a:cs typeface="Arial"/>
            </a:endParaRPr>
          </a:p>
          <a:p>
            <a:pPr marL="12700">
              <a:lnSpc>
                <a:spcPts val="3400"/>
              </a:lnSpc>
              <a:spcBef>
                <a:spcPts val="100"/>
              </a:spcBef>
            </a:pPr>
            <a:r>
              <a:rPr lang="en-US" sz="3000" b="1" dirty="0">
                <a:solidFill>
                  <a:srgbClr val="0084FF"/>
                </a:solidFill>
                <a:latin typeface="Arial"/>
                <a:cs typeface="Arial"/>
              </a:rPr>
              <a:t>Leicester:</a:t>
            </a:r>
            <a:br>
              <a:rPr lang="en-US" sz="3000" b="1" dirty="0">
                <a:solidFill>
                  <a:srgbClr val="0084FF"/>
                </a:solidFill>
                <a:latin typeface="Arial"/>
                <a:cs typeface="Arial"/>
              </a:rPr>
            </a:br>
            <a:r>
              <a:rPr lang="en-US" sz="3000" b="1" dirty="0">
                <a:solidFill>
                  <a:srgbClr val="0084FF"/>
                </a:solidFill>
                <a:latin typeface="Arial"/>
                <a:cs typeface="Arial"/>
              </a:rPr>
              <a:t>Prof Mark Wilkinson</a:t>
            </a:r>
          </a:p>
          <a:p>
            <a:pPr marL="12700">
              <a:lnSpc>
                <a:spcPts val="3400"/>
              </a:lnSpc>
              <a:spcBef>
                <a:spcPts val="100"/>
              </a:spcBef>
            </a:pPr>
            <a:r>
              <a:rPr lang="en-US" sz="3000" b="1" dirty="0">
                <a:solidFill>
                  <a:srgbClr val="0084FF"/>
                </a:solidFill>
                <a:latin typeface="Arial"/>
                <a:cs typeface="Arial"/>
              </a:rPr>
              <a:t>Dr. Christopher Mountford</a:t>
            </a:r>
          </a:p>
          <a:p>
            <a:pPr marL="12700">
              <a:lnSpc>
                <a:spcPts val="3400"/>
              </a:lnSpc>
              <a:spcBef>
                <a:spcPts val="100"/>
              </a:spcBef>
            </a:pPr>
            <a:endParaRPr sz="3000" b="1" dirty="0">
              <a:latin typeface="Arial"/>
              <a:cs typeface="Arial"/>
            </a:endParaRPr>
          </a:p>
          <a:p>
            <a:pPr marL="12700" marR="5080">
              <a:lnSpc>
                <a:spcPct val="105000"/>
              </a:lnSpc>
              <a:spcBef>
                <a:spcPts val="800"/>
              </a:spcBef>
            </a:pPr>
            <a:endParaRPr sz="1600" dirty="0">
              <a:latin typeface="Arial"/>
              <a:cs typeface="Arial"/>
            </a:endParaRPr>
          </a:p>
        </p:txBody>
      </p:sp>
      <p:sp>
        <p:nvSpPr>
          <p:cNvPr id="12" name="object 12"/>
          <p:cNvSpPr txBox="1">
            <a:spLocks noGrp="1"/>
          </p:cNvSpPr>
          <p:nvPr>
            <p:ph sz="half" idx="3"/>
          </p:nvPr>
        </p:nvSpPr>
        <p:spPr>
          <a:xfrm>
            <a:off x="6663212" y="1508741"/>
            <a:ext cx="5924380" cy="4185248"/>
          </a:xfrm>
          <a:prstGeom prst="rect">
            <a:avLst/>
          </a:prstGeom>
        </p:spPr>
        <p:txBody>
          <a:bodyPr vert="horz" wrap="square" lIns="0" tIns="12700" rIns="0" bIns="0" rtlCol="0" anchor="t">
            <a:spAutoFit/>
          </a:bodyPr>
          <a:lstStyle/>
          <a:p>
            <a:pPr marL="12700" marR="1144270">
              <a:lnSpc>
                <a:spcPts val="3400"/>
              </a:lnSpc>
              <a:spcBef>
                <a:spcPts val="100"/>
              </a:spcBef>
            </a:pPr>
            <a:endParaRPr lang="en-US" dirty="0">
              <a:latin typeface="Arial"/>
              <a:cs typeface="Arial"/>
            </a:endParaRPr>
          </a:p>
          <a:p>
            <a:pPr marL="12700" marR="1144270">
              <a:lnSpc>
                <a:spcPts val="3400"/>
              </a:lnSpc>
              <a:spcBef>
                <a:spcPts val="100"/>
              </a:spcBef>
            </a:pPr>
            <a:r>
              <a:rPr lang="en-GB" dirty="0">
                <a:latin typeface="Arial"/>
                <a:cs typeface="Arial"/>
              </a:rPr>
              <a:t>Durham:</a:t>
            </a:r>
            <a:br>
              <a:rPr lang="en-GB" dirty="0">
                <a:latin typeface="Arial"/>
                <a:cs typeface="Arial"/>
              </a:rPr>
            </a:br>
            <a:r>
              <a:rPr lang="en-GB" dirty="0">
                <a:latin typeface="Arial"/>
                <a:cs typeface="Arial"/>
              </a:rPr>
              <a:t>Dr. Alastair Basden</a:t>
            </a:r>
          </a:p>
          <a:p>
            <a:pPr marL="12700" marR="1144270">
              <a:lnSpc>
                <a:spcPts val="3400"/>
              </a:lnSpc>
              <a:spcBef>
                <a:spcPts val="100"/>
              </a:spcBef>
            </a:pPr>
            <a:r>
              <a:rPr lang="en-GB" dirty="0">
                <a:latin typeface="Arial"/>
                <a:cs typeface="Arial"/>
              </a:rPr>
              <a:t>Dr. Paul Walker</a:t>
            </a:r>
          </a:p>
          <a:p>
            <a:pPr marL="12700" marR="1144270">
              <a:lnSpc>
                <a:spcPts val="3400"/>
              </a:lnSpc>
              <a:spcBef>
                <a:spcPts val="100"/>
              </a:spcBef>
            </a:pPr>
            <a:endParaRPr lang="en-GB" dirty="0">
              <a:latin typeface="Arial"/>
              <a:cs typeface="Arial"/>
            </a:endParaRPr>
          </a:p>
          <a:p>
            <a:pPr marL="12700" marR="1144270">
              <a:lnSpc>
                <a:spcPts val="3400"/>
              </a:lnSpc>
              <a:spcBef>
                <a:spcPts val="100"/>
              </a:spcBef>
            </a:pPr>
            <a:r>
              <a:rPr lang="en-GB">
                <a:latin typeface="Arial"/>
                <a:cs typeface="Arial"/>
              </a:rPr>
              <a:t>ConstelCom</a:t>
            </a:r>
            <a:r>
              <a:rPr lang="en-GB" dirty="0">
                <a:latin typeface="Arial"/>
                <a:cs typeface="Arial"/>
              </a:rPr>
              <a:t>:</a:t>
            </a:r>
          </a:p>
          <a:p>
            <a:pPr marL="12700" marR="1144270">
              <a:lnSpc>
                <a:spcPts val="3400"/>
              </a:lnSpc>
              <a:spcBef>
                <a:spcPts val="100"/>
              </a:spcBef>
            </a:pPr>
            <a:r>
              <a:rPr lang="en-GB" dirty="0">
                <a:latin typeface="Arial"/>
                <a:cs typeface="Arial"/>
              </a:rPr>
              <a:t>Dr. Nicolas </a:t>
            </a:r>
            <a:r>
              <a:rPr lang="en-GB">
                <a:latin typeface="Arial"/>
                <a:cs typeface="Arial"/>
              </a:rPr>
              <a:t>Tonello</a:t>
            </a:r>
          </a:p>
          <a:p>
            <a:pPr marL="12700" marR="1144270">
              <a:lnSpc>
                <a:spcPts val="3400"/>
              </a:lnSpc>
              <a:spcBef>
                <a:spcPts val="100"/>
              </a:spcBef>
            </a:pPr>
            <a:r>
              <a:rPr lang="en-GB" dirty="0">
                <a:latin typeface="Arial"/>
                <a:cs typeface="Arial"/>
              </a:rPr>
              <a:t>Dr. </a:t>
            </a:r>
            <a:r>
              <a:rPr lang="en-GB">
                <a:latin typeface="Arial"/>
                <a:cs typeface="Arial"/>
              </a:rPr>
              <a:t>Zhiming</a:t>
            </a:r>
            <a:r>
              <a:rPr lang="en-GB" dirty="0">
                <a:latin typeface="Arial"/>
                <a:cs typeface="Arial"/>
              </a:rPr>
              <a:t> Chen</a:t>
            </a:r>
            <a:endParaRPr dirty="0">
              <a:latin typeface="Arial"/>
              <a:cs typeface="Arial"/>
            </a:endParaRPr>
          </a:p>
          <a:p>
            <a:pPr marL="12700" marR="424815">
              <a:lnSpc>
                <a:spcPct val="105000"/>
              </a:lnSpc>
              <a:spcBef>
                <a:spcPts val="800"/>
              </a:spcBef>
            </a:pPr>
            <a:endParaRPr lang="en-US" sz="1600" b="0" dirty="0">
              <a:solidFill>
                <a:srgbClr val="000000"/>
              </a:solidFill>
              <a:latin typeface="Arial"/>
              <a:cs typeface="Arial"/>
            </a:endParaRPr>
          </a:p>
          <a:p>
            <a:pPr algn="l"/>
            <a:endParaRPr lang="en-US" sz="1600" b="0" dirty="0">
              <a:solidFill>
                <a:srgbClr val="0A2133"/>
              </a:solidFill>
              <a:latin typeface="Arial"/>
              <a:cs typeface="Arial"/>
            </a:endParaRPr>
          </a:p>
        </p:txBody>
      </p:sp>
      <p:sp>
        <p:nvSpPr>
          <p:cNvPr id="13" name="object 13"/>
          <p:cNvSpPr txBox="1">
            <a:spLocks noGrp="1"/>
          </p:cNvSpPr>
          <p:nvPr>
            <p:ph type="title"/>
          </p:nvPr>
        </p:nvSpPr>
        <p:spPr>
          <a:xfrm>
            <a:off x="604566" y="545233"/>
            <a:ext cx="4874433" cy="756920"/>
          </a:xfrm>
          <a:prstGeom prst="rect">
            <a:avLst/>
          </a:prstGeom>
        </p:spPr>
        <p:txBody>
          <a:bodyPr vert="horz" wrap="square" lIns="0" tIns="12700" rIns="0" bIns="0" rtlCol="0">
            <a:spAutoFit/>
          </a:bodyPr>
          <a:lstStyle/>
          <a:p>
            <a:pPr marL="12700">
              <a:lnSpc>
                <a:spcPct val="100000"/>
              </a:lnSpc>
              <a:spcBef>
                <a:spcPts val="100"/>
              </a:spcBef>
            </a:pPr>
            <a:r>
              <a:t>Project team</a:t>
            </a:r>
          </a:p>
        </p:txBody>
      </p:sp>
      <p:sp>
        <p:nvSpPr>
          <p:cNvPr id="14" name="object 14"/>
          <p:cNvSpPr/>
          <p:nvPr/>
        </p:nvSpPr>
        <p:spPr>
          <a:xfrm>
            <a:off x="11951084" y="237893"/>
            <a:ext cx="304800" cy="307340"/>
          </a:xfrm>
          <a:custGeom>
            <a:avLst/>
            <a:gdLst/>
            <a:ahLst/>
            <a:cxnLst/>
            <a:rect l="l" t="t" r="r" b="b"/>
            <a:pathLst>
              <a:path w="304800" h="307340">
                <a:moveTo>
                  <a:pt x="136639" y="0"/>
                </a:moveTo>
                <a:lnTo>
                  <a:pt x="103156" y="19418"/>
                </a:lnTo>
                <a:lnTo>
                  <a:pt x="102844" y="19418"/>
                </a:lnTo>
                <a:lnTo>
                  <a:pt x="102095" y="20040"/>
                </a:lnTo>
                <a:lnTo>
                  <a:pt x="98399" y="22174"/>
                </a:lnTo>
                <a:lnTo>
                  <a:pt x="85039" y="26149"/>
                </a:lnTo>
                <a:lnTo>
                  <a:pt x="80771" y="30645"/>
                </a:lnTo>
                <a:lnTo>
                  <a:pt x="45656" y="32626"/>
                </a:lnTo>
                <a:lnTo>
                  <a:pt x="29552" y="93281"/>
                </a:lnTo>
                <a:lnTo>
                  <a:pt x="26504" y="96799"/>
                </a:lnTo>
                <a:lnTo>
                  <a:pt x="24028" y="114058"/>
                </a:lnTo>
                <a:lnTo>
                  <a:pt x="0" y="204444"/>
                </a:lnTo>
                <a:lnTo>
                  <a:pt x="29476" y="223608"/>
                </a:lnTo>
                <a:lnTo>
                  <a:pt x="30949" y="229641"/>
                </a:lnTo>
                <a:lnTo>
                  <a:pt x="40563" y="239725"/>
                </a:lnTo>
                <a:lnTo>
                  <a:pt x="42722" y="243446"/>
                </a:lnTo>
                <a:lnTo>
                  <a:pt x="43065" y="244335"/>
                </a:lnTo>
                <a:lnTo>
                  <a:pt x="43345" y="244513"/>
                </a:lnTo>
                <a:lnTo>
                  <a:pt x="62763" y="277990"/>
                </a:lnTo>
                <a:lnTo>
                  <a:pt x="171475" y="306920"/>
                </a:lnTo>
                <a:lnTo>
                  <a:pt x="204939" y="287515"/>
                </a:lnTo>
                <a:lnTo>
                  <a:pt x="205251" y="287515"/>
                </a:lnTo>
                <a:lnTo>
                  <a:pt x="205993" y="286905"/>
                </a:lnTo>
                <a:lnTo>
                  <a:pt x="209727" y="284746"/>
                </a:lnTo>
                <a:lnTo>
                  <a:pt x="223088" y="280771"/>
                </a:lnTo>
                <a:lnTo>
                  <a:pt x="231051" y="272376"/>
                </a:lnTo>
                <a:lnTo>
                  <a:pt x="240271" y="267030"/>
                </a:lnTo>
                <a:lnTo>
                  <a:pt x="265785" y="261759"/>
                </a:lnTo>
                <a:lnTo>
                  <a:pt x="269310" y="248500"/>
                </a:lnTo>
                <a:lnTo>
                  <a:pt x="152565" y="248500"/>
                </a:lnTo>
                <a:lnTo>
                  <a:pt x="134518" y="233870"/>
                </a:lnTo>
                <a:lnTo>
                  <a:pt x="123012" y="231317"/>
                </a:lnTo>
                <a:lnTo>
                  <a:pt x="122286" y="231317"/>
                </a:lnTo>
                <a:lnTo>
                  <a:pt x="122008" y="231089"/>
                </a:lnTo>
                <a:lnTo>
                  <a:pt x="99631" y="226136"/>
                </a:lnTo>
                <a:lnTo>
                  <a:pt x="99301" y="225628"/>
                </a:lnTo>
                <a:lnTo>
                  <a:pt x="98640" y="225475"/>
                </a:lnTo>
                <a:lnTo>
                  <a:pt x="62610" y="169202"/>
                </a:lnTo>
                <a:lnTo>
                  <a:pt x="67551" y="146926"/>
                </a:lnTo>
                <a:lnTo>
                  <a:pt x="67475" y="146634"/>
                </a:lnTo>
                <a:lnTo>
                  <a:pt x="67767" y="145897"/>
                </a:lnTo>
                <a:lnTo>
                  <a:pt x="72809" y="123164"/>
                </a:lnTo>
                <a:lnTo>
                  <a:pt x="71183" y="107810"/>
                </a:lnTo>
                <a:lnTo>
                  <a:pt x="93281" y="93802"/>
                </a:lnTo>
                <a:lnTo>
                  <a:pt x="93560" y="93281"/>
                </a:lnTo>
                <a:lnTo>
                  <a:pt x="97332" y="91224"/>
                </a:lnTo>
                <a:lnTo>
                  <a:pt x="146913" y="59766"/>
                </a:lnTo>
                <a:lnTo>
                  <a:pt x="263243" y="59766"/>
                </a:lnTo>
                <a:lnTo>
                  <a:pt x="245363" y="28930"/>
                </a:lnTo>
                <a:lnTo>
                  <a:pt x="136639" y="0"/>
                </a:lnTo>
                <a:close/>
              </a:path>
              <a:path w="304800" h="307340">
                <a:moveTo>
                  <a:pt x="263243" y="59766"/>
                </a:moveTo>
                <a:lnTo>
                  <a:pt x="146913" y="59766"/>
                </a:lnTo>
                <a:lnTo>
                  <a:pt x="160223" y="67716"/>
                </a:lnTo>
                <a:lnTo>
                  <a:pt x="183300" y="72821"/>
                </a:lnTo>
                <a:lnTo>
                  <a:pt x="183845" y="72821"/>
                </a:lnTo>
                <a:lnTo>
                  <a:pt x="184048" y="72986"/>
                </a:lnTo>
                <a:lnTo>
                  <a:pt x="206451" y="77952"/>
                </a:lnTo>
                <a:lnTo>
                  <a:pt x="206781" y="78473"/>
                </a:lnTo>
                <a:lnTo>
                  <a:pt x="207429" y="78613"/>
                </a:lnTo>
                <a:lnTo>
                  <a:pt x="243458" y="134886"/>
                </a:lnTo>
                <a:lnTo>
                  <a:pt x="238518" y="157187"/>
                </a:lnTo>
                <a:lnTo>
                  <a:pt x="238582" y="157441"/>
                </a:lnTo>
                <a:lnTo>
                  <a:pt x="238302" y="158153"/>
                </a:lnTo>
                <a:lnTo>
                  <a:pt x="235699" y="169887"/>
                </a:lnTo>
                <a:lnTo>
                  <a:pt x="241465" y="192100"/>
                </a:lnTo>
                <a:lnTo>
                  <a:pt x="152565" y="248500"/>
                </a:lnTo>
                <a:lnTo>
                  <a:pt x="269310" y="248500"/>
                </a:lnTo>
                <a:lnTo>
                  <a:pt x="304799" y="115011"/>
                </a:lnTo>
                <a:lnTo>
                  <a:pt x="285267" y="97751"/>
                </a:lnTo>
                <a:lnTo>
                  <a:pt x="279907" y="88506"/>
                </a:lnTo>
                <a:lnTo>
                  <a:pt x="277164" y="77266"/>
                </a:lnTo>
                <a:lnTo>
                  <a:pt x="267550" y="67195"/>
                </a:lnTo>
                <a:lnTo>
                  <a:pt x="265379" y="63436"/>
                </a:lnTo>
                <a:lnTo>
                  <a:pt x="265048" y="62585"/>
                </a:lnTo>
                <a:lnTo>
                  <a:pt x="264782" y="62420"/>
                </a:lnTo>
                <a:lnTo>
                  <a:pt x="263243" y="59766"/>
                </a:lnTo>
                <a:close/>
              </a:path>
            </a:pathLst>
          </a:custGeom>
          <a:solidFill>
            <a:srgbClr val="0084FF"/>
          </a:solidFill>
        </p:spPr>
        <p:txBody>
          <a:bodyPr wrap="square" lIns="0" tIns="0" rIns="0" bIns="0" rtlCol="0"/>
          <a:lstStyle/>
          <a:p>
            <a:endParaRPr/>
          </a:p>
        </p:txBody>
      </p:sp>
      <p:sp>
        <p:nvSpPr>
          <p:cNvPr id="15" name="object 15"/>
          <p:cNvSpPr txBox="1">
            <a:spLocks noGrp="1"/>
          </p:cNvSpPr>
          <p:nvPr>
            <p:ph type="sldNum" sz="quarter" idx="7"/>
          </p:nvPr>
        </p:nvSpPr>
        <p:spPr>
          <a:xfrm>
            <a:off x="12080106" y="6604000"/>
            <a:ext cx="226695" cy="204543"/>
          </a:xfrm>
          <a:prstGeom prst="rect">
            <a:avLst/>
          </a:prstGeom>
        </p:spPr>
        <p:txBody>
          <a:bodyPr vert="horz" wrap="square" lIns="0" tIns="19685" rIns="0" bIns="0" rtlCol="0">
            <a:spAutoFit/>
          </a:bodyPr>
          <a:lstStyle/>
          <a:p>
            <a:pPr marL="12700">
              <a:lnSpc>
                <a:spcPct val="100000"/>
              </a:lnSpc>
              <a:spcBef>
                <a:spcPts val="155"/>
              </a:spcBef>
            </a:pPr>
            <a:fld id="{81D60167-4931-47E6-BA6A-407CBD079E47}" type="slidenum">
              <a:rPr spc="-25" dirty="0">
                <a:solidFill>
                  <a:schemeClr val="bg1"/>
                </a:solidFill>
              </a:rPr>
              <a:t>3</a:t>
            </a:fld>
            <a:endParaRPr spc="-25">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767" y="373757"/>
            <a:ext cx="8588778" cy="912185"/>
          </a:xfrm>
          <a:prstGeom prst="rect">
            <a:avLst/>
          </a:prstGeom>
        </p:spPr>
        <p:txBody>
          <a:bodyPr vert="horz" wrap="square" lIns="0" tIns="171843" rIns="0" bIns="0" rtlCol="0">
            <a:spAutoFit/>
          </a:bodyPr>
          <a:lstStyle/>
          <a:p>
            <a:pPr marL="99060">
              <a:lnSpc>
                <a:spcPct val="100000"/>
              </a:lnSpc>
              <a:spcBef>
                <a:spcPts val="100"/>
              </a:spcBef>
            </a:pPr>
            <a:r>
              <a:rPr lang="en-GB" dirty="0"/>
              <a:t>Proof Of Concept System</a:t>
            </a:r>
            <a:endParaRPr dirty="0"/>
          </a:p>
        </p:txBody>
      </p:sp>
      <p:sp>
        <p:nvSpPr>
          <p:cNvPr id="3" name="object 3"/>
          <p:cNvSpPr txBox="1"/>
          <p:nvPr/>
        </p:nvSpPr>
        <p:spPr>
          <a:xfrm>
            <a:off x="800739" y="1792862"/>
            <a:ext cx="10895321" cy="2791213"/>
          </a:xfrm>
          <a:prstGeom prst="rect">
            <a:avLst/>
          </a:prstGeom>
        </p:spPr>
        <p:txBody>
          <a:bodyPr vert="horz" wrap="square" lIns="0" tIns="12700" rIns="0" bIns="0" rtlCol="0" anchor="t">
            <a:spAutoFit/>
          </a:bodyPr>
          <a:lstStyle/>
          <a:p>
            <a:pPr marL="355600" indent="-342900">
              <a:lnSpc>
                <a:spcPct val="105000"/>
              </a:lnSpc>
              <a:spcBef>
                <a:spcPts val="1395"/>
              </a:spcBef>
              <a:buFont typeface="System Font Regular"/>
              <a:buChar char="–"/>
            </a:pPr>
            <a:r>
              <a:rPr lang="en-GB" sz="2000" dirty="0">
                <a:latin typeface="Arial"/>
                <a:cs typeface="Arial"/>
              </a:rPr>
              <a:t>Provide access to </a:t>
            </a:r>
            <a:r>
              <a:rPr lang="en-GB" sz="2000" err="1">
                <a:latin typeface="Arial"/>
                <a:cs typeface="Arial"/>
              </a:rPr>
              <a:t>DiRAC</a:t>
            </a:r>
            <a:r>
              <a:rPr lang="en-GB" sz="2000">
                <a:latin typeface="Arial"/>
                <a:cs typeface="Arial"/>
              </a:rPr>
              <a:t> Data Intensive (Leicester) and Memory Intensive (Durham) systems.</a:t>
            </a:r>
            <a:endParaRPr lang="en-US"/>
          </a:p>
          <a:p>
            <a:pPr marL="355600" indent="-342900">
              <a:lnSpc>
                <a:spcPct val="105000"/>
              </a:lnSpc>
              <a:spcBef>
                <a:spcPts val="1395"/>
              </a:spcBef>
              <a:buFont typeface="System Font Regular"/>
              <a:buChar char="–"/>
              <a:tabLst>
                <a:tab pos="393065" algn="l"/>
              </a:tabLst>
            </a:pPr>
            <a:r>
              <a:rPr lang="en-GB" sz="2000" dirty="0">
                <a:latin typeface="Arial"/>
                <a:cs typeface="Arial"/>
              </a:rPr>
              <a:t>Demonstrate unified sign in, submission and management of jobs across multiple systems through a single shared portal (using </a:t>
            </a:r>
            <a:r>
              <a:rPr lang="en-GB" sz="2000" dirty="0" err="1">
                <a:latin typeface="Arial"/>
                <a:cs typeface="Arial"/>
              </a:rPr>
              <a:t>ConstelCom's</a:t>
            </a:r>
            <a:r>
              <a:rPr lang="en-GB" sz="2000" dirty="0">
                <a:latin typeface="Arial"/>
                <a:cs typeface="Arial"/>
              </a:rPr>
              <a:t> Constellation</a:t>
            </a:r>
            <a:r>
              <a:rPr lang="en-GB" sz="2000" baseline="30000" dirty="0">
                <a:latin typeface="Matura MT Script Capitals" panose="03020802060602070202" pitchFamily="66" charset="0"/>
                <a:cs typeface="Arial"/>
              </a:rPr>
              <a:t>®</a:t>
            </a:r>
            <a:r>
              <a:rPr lang="en-GB" sz="2000" dirty="0">
                <a:latin typeface="Arial"/>
                <a:cs typeface="Arial"/>
              </a:rPr>
              <a:t> software).</a:t>
            </a:r>
          </a:p>
          <a:p>
            <a:pPr marL="355600" indent="-342900">
              <a:lnSpc>
                <a:spcPct val="105000"/>
              </a:lnSpc>
              <a:spcBef>
                <a:spcPts val="1395"/>
              </a:spcBef>
              <a:buFont typeface="System Font Regular"/>
              <a:buChar char="–"/>
              <a:tabLst>
                <a:tab pos="393065" algn="l"/>
              </a:tabLst>
            </a:pPr>
            <a:r>
              <a:rPr lang="en-GB" sz="2000" dirty="0">
                <a:latin typeface="Arial"/>
                <a:cs typeface="Arial"/>
              </a:rPr>
              <a:t>Demonstrate visualisation capability without needing client software beyond a web browser.</a:t>
            </a:r>
          </a:p>
          <a:p>
            <a:pPr marL="355600" indent="-342900">
              <a:lnSpc>
                <a:spcPct val="105000"/>
              </a:lnSpc>
              <a:spcBef>
                <a:spcPts val="1395"/>
              </a:spcBef>
              <a:buFont typeface="System Font Regular"/>
              <a:buChar char="–"/>
              <a:tabLst>
                <a:tab pos="393065" algn="l"/>
              </a:tabLst>
            </a:pPr>
            <a:r>
              <a:rPr lang="en-GB" sz="2000">
                <a:latin typeface="Arial"/>
                <a:cs typeface="Arial"/>
              </a:rPr>
              <a:t>Heterogenous</a:t>
            </a:r>
            <a:r>
              <a:rPr lang="en-GB" sz="2000" dirty="0">
                <a:latin typeface="Arial"/>
                <a:cs typeface="Arial"/>
              </a:rPr>
              <a:t> systems - Authentication is delegated to the access portal, authorisation </a:t>
            </a:r>
            <a:r>
              <a:rPr lang="en-GB" sz="2000">
                <a:latin typeface="Arial"/>
                <a:cs typeface="Arial"/>
              </a:rPr>
              <a:t>retained at system level</a:t>
            </a:r>
          </a:p>
        </p:txBody>
      </p:sp>
      <p:sp>
        <p:nvSpPr>
          <p:cNvPr id="4" name="object 4"/>
          <p:cNvSpPr/>
          <p:nvPr/>
        </p:nvSpPr>
        <p:spPr>
          <a:xfrm>
            <a:off x="11951084" y="237893"/>
            <a:ext cx="304800" cy="307340"/>
          </a:xfrm>
          <a:custGeom>
            <a:avLst/>
            <a:gdLst/>
            <a:ahLst/>
            <a:cxnLst/>
            <a:rect l="l" t="t" r="r" b="b"/>
            <a:pathLst>
              <a:path w="304800" h="307340">
                <a:moveTo>
                  <a:pt x="136639" y="0"/>
                </a:moveTo>
                <a:lnTo>
                  <a:pt x="103156" y="19418"/>
                </a:lnTo>
                <a:lnTo>
                  <a:pt x="102844" y="19418"/>
                </a:lnTo>
                <a:lnTo>
                  <a:pt x="102095" y="20040"/>
                </a:lnTo>
                <a:lnTo>
                  <a:pt x="98399" y="22174"/>
                </a:lnTo>
                <a:lnTo>
                  <a:pt x="85039" y="26149"/>
                </a:lnTo>
                <a:lnTo>
                  <a:pt x="80771" y="30645"/>
                </a:lnTo>
                <a:lnTo>
                  <a:pt x="45656" y="32626"/>
                </a:lnTo>
                <a:lnTo>
                  <a:pt x="29552" y="93281"/>
                </a:lnTo>
                <a:lnTo>
                  <a:pt x="26504" y="96799"/>
                </a:lnTo>
                <a:lnTo>
                  <a:pt x="24028" y="114058"/>
                </a:lnTo>
                <a:lnTo>
                  <a:pt x="0" y="204444"/>
                </a:lnTo>
                <a:lnTo>
                  <a:pt x="29476" y="223608"/>
                </a:lnTo>
                <a:lnTo>
                  <a:pt x="30949" y="229641"/>
                </a:lnTo>
                <a:lnTo>
                  <a:pt x="40563" y="239725"/>
                </a:lnTo>
                <a:lnTo>
                  <a:pt x="42722" y="243446"/>
                </a:lnTo>
                <a:lnTo>
                  <a:pt x="43065" y="244335"/>
                </a:lnTo>
                <a:lnTo>
                  <a:pt x="43345" y="244513"/>
                </a:lnTo>
                <a:lnTo>
                  <a:pt x="62763" y="277990"/>
                </a:lnTo>
                <a:lnTo>
                  <a:pt x="171475" y="306920"/>
                </a:lnTo>
                <a:lnTo>
                  <a:pt x="204939" y="287515"/>
                </a:lnTo>
                <a:lnTo>
                  <a:pt x="205251" y="287515"/>
                </a:lnTo>
                <a:lnTo>
                  <a:pt x="205993" y="286905"/>
                </a:lnTo>
                <a:lnTo>
                  <a:pt x="209727" y="284746"/>
                </a:lnTo>
                <a:lnTo>
                  <a:pt x="223088" y="280771"/>
                </a:lnTo>
                <a:lnTo>
                  <a:pt x="231051" y="272376"/>
                </a:lnTo>
                <a:lnTo>
                  <a:pt x="240271" y="267030"/>
                </a:lnTo>
                <a:lnTo>
                  <a:pt x="265785" y="261759"/>
                </a:lnTo>
                <a:lnTo>
                  <a:pt x="269310" y="248500"/>
                </a:lnTo>
                <a:lnTo>
                  <a:pt x="152565" y="248500"/>
                </a:lnTo>
                <a:lnTo>
                  <a:pt x="134518" y="233870"/>
                </a:lnTo>
                <a:lnTo>
                  <a:pt x="123012" y="231317"/>
                </a:lnTo>
                <a:lnTo>
                  <a:pt x="122286" y="231317"/>
                </a:lnTo>
                <a:lnTo>
                  <a:pt x="122008" y="231089"/>
                </a:lnTo>
                <a:lnTo>
                  <a:pt x="99631" y="226136"/>
                </a:lnTo>
                <a:lnTo>
                  <a:pt x="99301" y="225628"/>
                </a:lnTo>
                <a:lnTo>
                  <a:pt x="98640" y="225475"/>
                </a:lnTo>
                <a:lnTo>
                  <a:pt x="62610" y="169202"/>
                </a:lnTo>
                <a:lnTo>
                  <a:pt x="67551" y="146926"/>
                </a:lnTo>
                <a:lnTo>
                  <a:pt x="67475" y="146634"/>
                </a:lnTo>
                <a:lnTo>
                  <a:pt x="67767" y="145897"/>
                </a:lnTo>
                <a:lnTo>
                  <a:pt x="72809" y="123164"/>
                </a:lnTo>
                <a:lnTo>
                  <a:pt x="71183" y="107810"/>
                </a:lnTo>
                <a:lnTo>
                  <a:pt x="93281" y="93802"/>
                </a:lnTo>
                <a:lnTo>
                  <a:pt x="93560" y="93281"/>
                </a:lnTo>
                <a:lnTo>
                  <a:pt x="97332" y="91224"/>
                </a:lnTo>
                <a:lnTo>
                  <a:pt x="146913" y="59766"/>
                </a:lnTo>
                <a:lnTo>
                  <a:pt x="263243" y="59766"/>
                </a:lnTo>
                <a:lnTo>
                  <a:pt x="245363" y="28930"/>
                </a:lnTo>
                <a:lnTo>
                  <a:pt x="136639" y="0"/>
                </a:lnTo>
                <a:close/>
              </a:path>
              <a:path w="304800" h="307340">
                <a:moveTo>
                  <a:pt x="263243" y="59766"/>
                </a:moveTo>
                <a:lnTo>
                  <a:pt x="146913" y="59766"/>
                </a:lnTo>
                <a:lnTo>
                  <a:pt x="160223" y="67716"/>
                </a:lnTo>
                <a:lnTo>
                  <a:pt x="183300" y="72821"/>
                </a:lnTo>
                <a:lnTo>
                  <a:pt x="183845" y="72821"/>
                </a:lnTo>
                <a:lnTo>
                  <a:pt x="184048" y="72986"/>
                </a:lnTo>
                <a:lnTo>
                  <a:pt x="206451" y="77952"/>
                </a:lnTo>
                <a:lnTo>
                  <a:pt x="206781" y="78473"/>
                </a:lnTo>
                <a:lnTo>
                  <a:pt x="207429" y="78613"/>
                </a:lnTo>
                <a:lnTo>
                  <a:pt x="243458" y="134886"/>
                </a:lnTo>
                <a:lnTo>
                  <a:pt x="238518" y="157187"/>
                </a:lnTo>
                <a:lnTo>
                  <a:pt x="238582" y="157441"/>
                </a:lnTo>
                <a:lnTo>
                  <a:pt x="238302" y="158153"/>
                </a:lnTo>
                <a:lnTo>
                  <a:pt x="235699" y="169887"/>
                </a:lnTo>
                <a:lnTo>
                  <a:pt x="241465" y="192100"/>
                </a:lnTo>
                <a:lnTo>
                  <a:pt x="152565" y="248500"/>
                </a:lnTo>
                <a:lnTo>
                  <a:pt x="269310" y="248500"/>
                </a:lnTo>
                <a:lnTo>
                  <a:pt x="304799" y="115011"/>
                </a:lnTo>
                <a:lnTo>
                  <a:pt x="285267" y="97751"/>
                </a:lnTo>
                <a:lnTo>
                  <a:pt x="279907" y="88506"/>
                </a:lnTo>
                <a:lnTo>
                  <a:pt x="277164" y="77266"/>
                </a:lnTo>
                <a:lnTo>
                  <a:pt x="267550" y="67195"/>
                </a:lnTo>
                <a:lnTo>
                  <a:pt x="265379" y="63436"/>
                </a:lnTo>
                <a:lnTo>
                  <a:pt x="265048" y="62585"/>
                </a:lnTo>
                <a:lnTo>
                  <a:pt x="264782" y="62420"/>
                </a:lnTo>
                <a:lnTo>
                  <a:pt x="263243" y="59766"/>
                </a:lnTo>
                <a:close/>
              </a:path>
            </a:pathLst>
          </a:custGeom>
          <a:solidFill>
            <a:srgbClr val="0084FF"/>
          </a:solidFill>
        </p:spPr>
        <p:txBody>
          <a:bodyPr wrap="square" lIns="0" tIns="0" rIns="0" bIns="0" rtlCol="0"/>
          <a:lstStyle/>
          <a:p>
            <a:endParaRPr/>
          </a:p>
        </p:txBody>
      </p:sp>
      <p:sp>
        <p:nvSpPr>
          <p:cNvPr id="5" name="object 5"/>
          <p:cNvSpPr txBox="1">
            <a:spLocks noGrp="1"/>
          </p:cNvSpPr>
          <p:nvPr>
            <p:ph type="sldNum" sz="quarter" idx="7"/>
          </p:nvPr>
        </p:nvSpPr>
        <p:spPr>
          <a:prstGeom prst="rect">
            <a:avLst/>
          </a:prstGeom>
        </p:spPr>
        <p:txBody>
          <a:bodyPr vert="horz" wrap="square" lIns="0" tIns="19685" rIns="0" bIns="0" rtlCol="0">
            <a:spAutoFit/>
          </a:bodyPr>
          <a:lstStyle/>
          <a:p>
            <a:pPr marL="12700">
              <a:lnSpc>
                <a:spcPct val="100000"/>
              </a:lnSpc>
              <a:spcBef>
                <a:spcPts val="155"/>
              </a:spcBef>
            </a:pPr>
            <a:fld id="{81D60167-4931-47E6-BA6A-407CBD079E47}" type="slidenum">
              <a:rPr spc="-25" dirty="0"/>
              <a:t>4</a:t>
            </a:fld>
            <a:endParaRPr spc="-25"/>
          </a:p>
        </p:txBody>
      </p:sp>
    </p:spTree>
    <p:extLst>
      <p:ext uri="{BB962C8B-B14F-4D97-AF65-F5344CB8AC3E}">
        <p14:creationId xmlns:p14="http://schemas.microsoft.com/office/powerpoint/2010/main" val="2452709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object 5"/>
          <p:cNvSpPr txBox="1">
            <a:spLocks noGrp="1"/>
          </p:cNvSpPr>
          <p:nvPr>
            <p:ph type="title"/>
          </p:nvPr>
        </p:nvSpPr>
        <p:spPr>
          <a:xfrm>
            <a:off x="535767" y="373757"/>
            <a:ext cx="5611667" cy="912185"/>
          </a:xfrm>
          <a:prstGeom prst="rect">
            <a:avLst/>
          </a:prstGeom>
        </p:spPr>
        <p:txBody>
          <a:bodyPr vert="horz" wrap="square" lIns="0" tIns="171843" rIns="0" bIns="0" rtlCol="0" anchor="t">
            <a:spAutoFit/>
          </a:bodyPr>
          <a:lstStyle/>
          <a:p>
            <a:pPr marL="99060">
              <a:lnSpc>
                <a:spcPct val="100000"/>
              </a:lnSpc>
              <a:spcBef>
                <a:spcPts val="100"/>
              </a:spcBef>
            </a:pPr>
            <a:r>
              <a:rPr lang="en-GB">
                <a:latin typeface="Arial"/>
                <a:cs typeface="Arial"/>
              </a:rPr>
              <a:t>PoC - approach</a:t>
            </a:r>
            <a:endParaRPr dirty="0"/>
          </a:p>
        </p:txBody>
      </p:sp>
      <p:sp>
        <p:nvSpPr>
          <p:cNvPr id="7" name="object 7"/>
          <p:cNvSpPr txBox="1">
            <a:spLocks noGrp="1"/>
          </p:cNvSpPr>
          <p:nvPr>
            <p:ph type="sldNum" sz="quarter" idx="7"/>
          </p:nvPr>
        </p:nvSpPr>
        <p:spPr>
          <a:xfrm>
            <a:off x="12080106" y="6604000"/>
            <a:ext cx="226695" cy="204543"/>
          </a:xfrm>
          <a:prstGeom prst="rect">
            <a:avLst/>
          </a:prstGeom>
        </p:spPr>
        <p:txBody>
          <a:bodyPr vert="horz" wrap="square" lIns="0" tIns="19685" rIns="0" bIns="0" rtlCol="0">
            <a:spAutoFit/>
          </a:bodyPr>
          <a:lstStyle/>
          <a:p>
            <a:pPr marL="12700">
              <a:lnSpc>
                <a:spcPct val="100000"/>
              </a:lnSpc>
              <a:spcBef>
                <a:spcPts val="155"/>
              </a:spcBef>
            </a:pPr>
            <a:fld id="{81D60167-4931-47E6-BA6A-407CBD079E47}" type="slidenum">
              <a:rPr spc="-25" dirty="0">
                <a:solidFill>
                  <a:schemeClr val="bg1"/>
                </a:solidFill>
              </a:rPr>
              <a:t>5</a:t>
            </a:fld>
            <a:endParaRPr spc="-25">
              <a:solidFill>
                <a:schemeClr val="bg1"/>
              </a:solidFill>
            </a:endParaRPr>
          </a:p>
        </p:txBody>
      </p:sp>
      <p:pic>
        <p:nvPicPr>
          <p:cNvPr id="16" name="Picture 15">
            <a:extLst>
              <a:ext uri="{FF2B5EF4-FFF2-40B4-BE49-F238E27FC236}">
                <a16:creationId xmlns:a16="http://schemas.microsoft.com/office/drawing/2014/main" id="{BBE856DA-B1F4-4D41-BB20-E5EC25517D84}"/>
              </a:ext>
            </a:extLst>
          </p:cNvPr>
          <p:cNvPicPr>
            <a:picLocks noChangeAspect="1"/>
          </p:cNvPicPr>
          <p:nvPr/>
        </p:nvPicPr>
        <p:blipFill>
          <a:blip r:embed="rId2"/>
          <a:stretch>
            <a:fillRect/>
          </a:stretch>
        </p:blipFill>
        <p:spPr>
          <a:xfrm>
            <a:off x="1953314" y="1495311"/>
            <a:ext cx="7638158" cy="5313232"/>
          </a:xfrm>
          <a:prstGeom prst="rect">
            <a:avLst/>
          </a:prstGeom>
        </p:spPr>
      </p:pic>
    </p:spTree>
    <p:extLst>
      <p:ext uri="{BB962C8B-B14F-4D97-AF65-F5344CB8AC3E}">
        <p14:creationId xmlns:p14="http://schemas.microsoft.com/office/powerpoint/2010/main" val="2025449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767" y="373757"/>
            <a:ext cx="8588778" cy="912185"/>
          </a:xfrm>
          <a:prstGeom prst="rect">
            <a:avLst/>
          </a:prstGeom>
        </p:spPr>
        <p:txBody>
          <a:bodyPr vert="horz" wrap="square" lIns="0" tIns="171843" rIns="0" bIns="0" rtlCol="0">
            <a:spAutoFit/>
          </a:bodyPr>
          <a:lstStyle/>
          <a:p>
            <a:pPr marL="99060">
              <a:lnSpc>
                <a:spcPct val="100000"/>
              </a:lnSpc>
              <a:spcBef>
                <a:spcPts val="100"/>
              </a:spcBef>
            </a:pPr>
            <a:r>
              <a:rPr lang="en-GB" dirty="0"/>
              <a:t>Outcomes</a:t>
            </a:r>
            <a:endParaRPr dirty="0"/>
          </a:p>
        </p:txBody>
      </p:sp>
      <p:sp>
        <p:nvSpPr>
          <p:cNvPr id="3" name="object 3"/>
          <p:cNvSpPr txBox="1"/>
          <p:nvPr/>
        </p:nvSpPr>
        <p:spPr>
          <a:xfrm>
            <a:off x="800739" y="1792862"/>
            <a:ext cx="10895321" cy="2437270"/>
          </a:xfrm>
          <a:prstGeom prst="rect">
            <a:avLst/>
          </a:prstGeom>
        </p:spPr>
        <p:txBody>
          <a:bodyPr vert="horz" wrap="square" lIns="0" tIns="12700" rIns="0" bIns="0" rtlCol="0" anchor="t">
            <a:spAutoFit/>
          </a:bodyPr>
          <a:lstStyle/>
          <a:p>
            <a:pPr marL="12700" marR="5080">
              <a:lnSpc>
                <a:spcPts val="3400"/>
              </a:lnSpc>
              <a:spcBef>
                <a:spcPts val="100"/>
              </a:spcBef>
            </a:pPr>
            <a:r>
              <a:rPr lang="en-GB" sz="3000" b="1">
                <a:solidFill>
                  <a:srgbClr val="0084FF"/>
                </a:solidFill>
                <a:latin typeface="Arial"/>
                <a:cs typeface="Arial"/>
              </a:rPr>
              <a:t>PoC system:</a:t>
            </a:r>
            <a:endParaRPr lang="en-GB" sz="2000">
              <a:latin typeface="Arial"/>
              <a:cs typeface="Arial"/>
            </a:endParaRPr>
          </a:p>
          <a:p>
            <a:pPr marL="355600" indent="-342900">
              <a:lnSpc>
                <a:spcPct val="105000"/>
              </a:lnSpc>
              <a:spcBef>
                <a:spcPts val="1395"/>
              </a:spcBef>
              <a:buFont typeface="System Font Regular"/>
              <a:buChar char="–"/>
              <a:tabLst>
                <a:tab pos="393065" algn="l"/>
              </a:tabLst>
            </a:pPr>
            <a:r>
              <a:rPr lang="en-GB" sz="2000">
                <a:latin typeface="Arial"/>
                <a:cs typeface="Arial"/>
              </a:rPr>
              <a:t>Single sign on via portal (authentication) work now in final stages.</a:t>
            </a:r>
            <a:endParaRPr lang="en-GB" sz="2000" dirty="0">
              <a:latin typeface="Arial"/>
              <a:cs typeface="Arial"/>
            </a:endParaRPr>
          </a:p>
          <a:p>
            <a:pPr marL="355600" indent="-342900">
              <a:lnSpc>
                <a:spcPct val="105000"/>
              </a:lnSpc>
              <a:spcBef>
                <a:spcPts val="1395"/>
              </a:spcBef>
              <a:buFont typeface="System Font Regular"/>
              <a:buChar char="–"/>
              <a:tabLst>
                <a:tab pos="393065" algn="l"/>
              </a:tabLst>
            </a:pPr>
            <a:r>
              <a:rPr lang="en-GB" sz="2000">
                <a:latin typeface="Arial"/>
                <a:cs typeface="Arial"/>
              </a:rPr>
              <a:t>Management of project membership and stats working.</a:t>
            </a:r>
          </a:p>
          <a:p>
            <a:pPr marL="355600" indent="-342900">
              <a:lnSpc>
                <a:spcPct val="105000"/>
              </a:lnSpc>
              <a:spcBef>
                <a:spcPts val="1395"/>
              </a:spcBef>
              <a:buFont typeface="System Font Regular"/>
              <a:buChar char="–"/>
              <a:tabLst>
                <a:tab pos="393065" algn="l"/>
              </a:tabLst>
            </a:pPr>
            <a:r>
              <a:rPr lang="en-GB" sz="2000">
                <a:latin typeface="Arial"/>
                <a:cs typeface="Arial"/>
              </a:rPr>
              <a:t>Job submission/management via portal working.</a:t>
            </a:r>
            <a:endParaRPr lang="en-GB" sz="2000" dirty="0">
              <a:latin typeface="Arial"/>
              <a:cs typeface="Arial"/>
            </a:endParaRPr>
          </a:p>
          <a:p>
            <a:pPr marL="355600" indent="-342900">
              <a:lnSpc>
                <a:spcPct val="105000"/>
              </a:lnSpc>
              <a:spcBef>
                <a:spcPts val="1395"/>
              </a:spcBef>
              <a:buFont typeface="System Font Regular"/>
              <a:buChar char="–"/>
              <a:tabLst>
                <a:tab pos="393065" algn="l"/>
              </a:tabLst>
            </a:pPr>
            <a:r>
              <a:rPr lang="en-GB" sz="2000">
                <a:latin typeface="Arial"/>
                <a:cs typeface="Arial"/>
              </a:rPr>
              <a:t>Visualisation of results via web portal is possible (visualisation on GPUs is still to be done).</a:t>
            </a:r>
          </a:p>
        </p:txBody>
      </p:sp>
      <p:sp>
        <p:nvSpPr>
          <p:cNvPr id="4" name="object 4"/>
          <p:cNvSpPr/>
          <p:nvPr/>
        </p:nvSpPr>
        <p:spPr>
          <a:xfrm>
            <a:off x="11951084" y="237893"/>
            <a:ext cx="304800" cy="307340"/>
          </a:xfrm>
          <a:custGeom>
            <a:avLst/>
            <a:gdLst/>
            <a:ahLst/>
            <a:cxnLst/>
            <a:rect l="l" t="t" r="r" b="b"/>
            <a:pathLst>
              <a:path w="304800" h="307340">
                <a:moveTo>
                  <a:pt x="136639" y="0"/>
                </a:moveTo>
                <a:lnTo>
                  <a:pt x="103156" y="19418"/>
                </a:lnTo>
                <a:lnTo>
                  <a:pt x="102844" y="19418"/>
                </a:lnTo>
                <a:lnTo>
                  <a:pt x="102095" y="20040"/>
                </a:lnTo>
                <a:lnTo>
                  <a:pt x="98399" y="22174"/>
                </a:lnTo>
                <a:lnTo>
                  <a:pt x="85039" y="26149"/>
                </a:lnTo>
                <a:lnTo>
                  <a:pt x="80771" y="30645"/>
                </a:lnTo>
                <a:lnTo>
                  <a:pt x="45656" y="32626"/>
                </a:lnTo>
                <a:lnTo>
                  <a:pt x="29552" y="93281"/>
                </a:lnTo>
                <a:lnTo>
                  <a:pt x="26504" y="96799"/>
                </a:lnTo>
                <a:lnTo>
                  <a:pt x="24028" y="114058"/>
                </a:lnTo>
                <a:lnTo>
                  <a:pt x="0" y="204444"/>
                </a:lnTo>
                <a:lnTo>
                  <a:pt x="29476" y="223608"/>
                </a:lnTo>
                <a:lnTo>
                  <a:pt x="30949" y="229641"/>
                </a:lnTo>
                <a:lnTo>
                  <a:pt x="40563" y="239725"/>
                </a:lnTo>
                <a:lnTo>
                  <a:pt x="42722" y="243446"/>
                </a:lnTo>
                <a:lnTo>
                  <a:pt x="43065" y="244335"/>
                </a:lnTo>
                <a:lnTo>
                  <a:pt x="43345" y="244513"/>
                </a:lnTo>
                <a:lnTo>
                  <a:pt x="62763" y="277990"/>
                </a:lnTo>
                <a:lnTo>
                  <a:pt x="171475" y="306920"/>
                </a:lnTo>
                <a:lnTo>
                  <a:pt x="204939" y="287515"/>
                </a:lnTo>
                <a:lnTo>
                  <a:pt x="205251" y="287515"/>
                </a:lnTo>
                <a:lnTo>
                  <a:pt x="205993" y="286905"/>
                </a:lnTo>
                <a:lnTo>
                  <a:pt x="209727" y="284746"/>
                </a:lnTo>
                <a:lnTo>
                  <a:pt x="223088" y="280771"/>
                </a:lnTo>
                <a:lnTo>
                  <a:pt x="231051" y="272376"/>
                </a:lnTo>
                <a:lnTo>
                  <a:pt x="240271" y="267030"/>
                </a:lnTo>
                <a:lnTo>
                  <a:pt x="265785" y="261759"/>
                </a:lnTo>
                <a:lnTo>
                  <a:pt x="269310" y="248500"/>
                </a:lnTo>
                <a:lnTo>
                  <a:pt x="152565" y="248500"/>
                </a:lnTo>
                <a:lnTo>
                  <a:pt x="134518" y="233870"/>
                </a:lnTo>
                <a:lnTo>
                  <a:pt x="123012" y="231317"/>
                </a:lnTo>
                <a:lnTo>
                  <a:pt x="122286" y="231317"/>
                </a:lnTo>
                <a:lnTo>
                  <a:pt x="122008" y="231089"/>
                </a:lnTo>
                <a:lnTo>
                  <a:pt x="99631" y="226136"/>
                </a:lnTo>
                <a:lnTo>
                  <a:pt x="99301" y="225628"/>
                </a:lnTo>
                <a:lnTo>
                  <a:pt x="98640" y="225475"/>
                </a:lnTo>
                <a:lnTo>
                  <a:pt x="62610" y="169202"/>
                </a:lnTo>
                <a:lnTo>
                  <a:pt x="67551" y="146926"/>
                </a:lnTo>
                <a:lnTo>
                  <a:pt x="67475" y="146634"/>
                </a:lnTo>
                <a:lnTo>
                  <a:pt x="67767" y="145897"/>
                </a:lnTo>
                <a:lnTo>
                  <a:pt x="72809" y="123164"/>
                </a:lnTo>
                <a:lnTo>
                  <a:pt x="71183" y="107810"/>
                </a:lnTo>
                <a:lnTo>
                  <a:pt x="93281" y="93802"/>
                </a:lnTo>
                <a:lnTo>
                  <a:pt x="93560" y="93281"/>
                </a:lnTo>
                <a:lnTo>
                  <a:pt x="97332" y="91224"/>
                </a:lnTo>
                <a:lnTo>
                  <a:pt x="146913" y="59766"/>
                </a:lnTo>
                <a:lnTo>
                  <a:pt x="263243" y="59766"/>
                </a:lnTo>
                <a:lnTo>
                  <a:pt x="245363" y="28930"/>
                </a:lnTo>
                <a:lnTo>
                  <a:pt x="136639" y="0"/>
                </a:lnTo>
                <a:close/>
              </a:path>
              <a:path w="304800" h="307340">
                <a:moveTo>
                  <a:pt x="263243" y="59766"/>
                </a:moveTo>
                <a:lnTo>
                  <a:pt x="146913" y="59766"/>
                </a:lnTo>
                <a:lnTo>
                  <a:pt x="160223" y="67716"/>
                </a:lnTo>
                <a:lnTo>
                  <a:pt x="183300" y="72821"/>
                </a:lnTo>
                <a:lnTo>
                  <a:pt x="183845" y="72821"/>
                </a:lnTo>
                <a:lnTo>
                  <a:pt x="184048" y="72986"/>
                </a:lnTo>
                <a:lnTo>
                  <a:pt x="206451" y="77952"/>
                </a:lnTo>
                <a:lnTo>
                  <a:pt x="206781" y="78473"/>
                </a:lnTo>
                <a:lnTo>
                  <a:pt x="207429" y="78613"/>
                </a:lnTo>
                <a:lnTo>
                  <a:pt x="243458" y="134886"/>
                </a:lnTo>
                <a:lnTo>
                  <a:pt x="238518" y="157187"/>
                </a:lnTo>
                <a:lnTo>
                  <a:pt x="238582" y="157441"/>
                </a:lnTo>
                <a:lnTo>
                  <a:pt x="238302" y="158153"/>
                </a:lnTo>
                <a:lnTo>
                  <a:pt x="235699" y="169887"/>
                </a:lnTo>
                <a:lnTo>
                  <a:pt x="241465" y="192100"/>
                </a:lnTo>
                <a:lnTo>
                  <a:pt x="152565" y="248500"/>
                </a:lnTo>
                <a:lnTo>
                  <a:pt x="269310" y="248500"/>
                </a:lnTo>
                <a:lnTo>
                  <a:pt x="304799" y="115011"/>
                </a:lnTo>
                <a:lnTo>
                  <a:pt x="285267" y="97751"/>
                </a:lnTo>
                <a:lnTo>
                  <a:pt x="279907" y="88506"/>
                </a:lnTo>
                <a:lnTo>
                  <a:pt x="277164" y="77266"/>
                </a:lnTo>
                <a:lnTo>
                  <a:pt x="267550" y="67195"/>
                </a:lnTo>
                <a:lnTo>
                  <a:pt x="265379" y="63436"/>
                </a:lnTo>
                <a:lnTo>
                  <a:pt x="265048" y="62585"/>
                </a:lnTo>
                <a:lnTo>
                  <a:pt x="264782" y="62420"/>
                </a:lnTo>
                <a:lnTo>
                  <a:pt x="263243" y="59766"/>
                </a:lnTo>
                <a:close/>
              </a:path>
            </a:pathLst>
          </a:custGeom>
          <a:solidFill>
            <a:srgbClr val="0084FF"/>
          </a:solidFill>
        </p:spPr>
        <p:txBody>
          <a:bodyPr wrap="square" lIns="0" tIns="0" rIns="0" bIns="0" rtlCol="0"/>
          <a:lstStyle/>
          <a:p>
            <a:endParaRPr/>
          </a:p>
        </p:txBody>
      </p:sp>
      <p:sp>
        <p:nvSpPr>
          <p:cNvPr id="5" name="object 5"/>
          <p:cNvSpPr txBox="1">
            <a:spLocks noGrp="1"/>
          </p:cNvSpPr>
          <p:nvPr>
            <p:ph type="sldNum" sz="quarter" idx="7"/>
          </p:nvPr>
        </p:nvSpPr>
        <p:spPr>
          <a:prstGeom prst="rect">
            <a:avLst/>
          </a:prstGeom>
        </p:spPr>
        <p:txBody>
          <a:bodyPr vert="horz" wrap="square" lIns="0" tIns="19685" rIns="0" bIns="0" rtlCol="0">
            <a:spAutoFit/>
          </a:bodyPr>
          <a:lstStyle/>
          <a:p>
            <a:pPr marL="12700">
              <a:lnSpc>
                <a:spcPct val="100000"/>
              </a:lnSpc>
              <a:spcBef>
                <a:spcPts val="155"/>
              </a:spcBef>
            </a:pPr>
            <a:fld id="{81D60167-4931-47E6-BA6A-407CBD079E47}" type="slidenum">
              <a:rPr spc="-25" dirty="0"/>
              <a:t>6</a:t>
            </a:fld>
            <a:endParaRPr spc="-25"/>
          </a:p>
        </p:txBody>
      </p:sp>
      <p:sp>
        <p:nvSpPr>
          <p:cNvPr id="8" name="object 3">
            <a:extLst>
              <a:ext uri="{FF2B5EF4-FFF2-40B4-BE49-F238E27FC236}">
                <a16:creationId xmlns:a16="http://schemas.microsoft.com/office/drawing/2014/main" id="{06F48A11-C2B0-520A-5467-C3D1C41B0103}"/>
              </a:ext>
            </a:extLst>
          </p:cNvPr>
          <p:cNvSpPr txBox="1"/>
          <p:nvPr/>
        </p:nvSpPr>
        <p:spPr>
          <a:xfrm>
            <a:off x="800739" y="4522817"/>
            <a:ext cx="10895321" cy="1934569"/>
          </a:xfrm>
          <a:prstGeom prst="rect">
            <a:avLst/>
          </a:prstGeom>
        </p:spPr>
        <p:txBody>
          <a:bodyPr vert="horz" wrap="square" lIns="0" tIns="12700" rIns="0" bIns="0" rtlCol="0" anchor="t">
            <a:spAutoFit/>
          </a:bodyPr>
          <a:lstStyle/>
          <a:p>
            <a:pPr marL="12700" marR="5080">
              <a:lnSpc>
                <a:spcPts val="3400"/>
              </a:lnSpc>
              <a:spcBef>
                <a:spcPts val="100"/>
              </a:spcBef>
            </a:pPr>
            <a:r>
              <a:rPr lang="en-GB" sz="3000" b="1">
                <a:solidFill>
                  <a:srgbClr val="0084FF"/>
                </a:solidFill>
                <a:latin typeface="Arial"/>
                <a:cs typeface="Arial"/>
              </a:rPr>
              <a:t>Reports (will be made available publicly):</a:t>
            </a:r>
          </a:p>
          <a:p>
            <a:pPr marL="355600" indent="-342900">
              <a:lnSpc>
                <a:spcPct val="105000"/>
              </a:lnSpc>
              <a:spcBef>
                <a:spcPts val="1395"/>
              </a:spcBef>
              <a:buFont typeface="System Font Regular"/>
              <a:buChar char="–"/>
              <a:tabLst>
                <a:tab pos="393065" algn="l"/>
              </a:tabLst>
            </a:pPr>
            <a:r>
              <a:rPr lang="en-GB" sz="2000">
                <a:latin typeface="Arial"/>
                <a:cs typeface="Arial"/>
              </a:rPr>
              <a:t>Design document – exemplar which could be used in similar systems.</a:t>
            </a:r>
            <a:endParaRPr lang="en-GB" sz="2000" dirty="0">
              <a:latin typeface="Arial"/>
              <a:cs typeface="Arial"/>
            </a:endParaRPr>
          </a:p>
          <a:p>
            <a:pPr marL="355600" indent="-342900">
              <a:lnSpc>
                <a:spcPct val="105000"/>
              </a:lnSpc>
              <a:spcBef>
                <a:spcPts val="1395"/>
              </a:spcBef>
              <a:buFont typeface="System Font Regular"/>
              <a:buChar char="–"/>
              <a:tabLst>
                <a:tab pos="393065" algn="l"/>
              </a:tabLst>
            </a:pPr>
            <a:r>
              <a:rPr lang="en-GB" sz="2000">
                <a:latin typeface="Arial"/>
                <a:cs typeface="Arial"/>
              </a:rPr>
              <a:t>Security document – most likely be merged into the design document.</a:t>
            </a:r>
            <a:endParaRPr lang="en-GB"/>
          </a:p>
          <a:p>
            <a:pPr marL="355600" indent="-342900">
              <a:lnSpc>
                <a:spcPct val="105000"/>
              </a:lnSpc>
              <a:spcBef>
                <a:spcPts val="1395"/>
              </a:spcBef>
              <a:buFont typeface="System Font Regular"/>
              <a:buChar char="–"/>
              <a:tabLst>
                <a:tab pos="393065" algn="l"/>
              </a:tabLst>
            </a:pPr>
            <a:r>
              <a:rPr lang="en-GB" sz="2000" dirty="0">
                <a:latin typeface="Arial"/>
                <a:cs typeface="Arial"/>
              </a:rPr>
              <a:t>User stories.</a:t>
            </a:r>
          </a:p>
        </p:txBody>
      </p:sp>
    </p:spTree>
    <p:extLst>
      <p:ext uri="{BB962C8B-B14F-4D97-AF65-F5344CB8AC3E}">
        <p14:creationId xmlns:p14="http://schemas.microsoft.com/office/powerpoint/2010/main" val="3960516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DF3BD-F2CC-7CE9-1331-0D61036416E5}"/>
              </a:ext>
            </a:extLst>
          </p:cNvPr>
          <p:cNvSpPr>
            <a:spLocks noGrp="1"/>
          </p:cNvSpPr>
          <p:nvPr>
            <p:ph type="title"/>
          </p:nvPr>
        </p:nvSpPr>
        <p:spPr>
          <a:xfrm>
            <a:off x="535767" y="373757"/>
            <a:ext cx="5611667" cy="738664"/>
          </a:xfrm>
        </p:spPr>
        <p:txBody>
          <a:bodyPr wrap="square" lIns="0" tIns="0" rIns="0" bIns="0" anchor="t">
            <a:spAutoFit/>
          </a:bodyPr>
          <a:lstStyle/>
          <a:p>
            <a:r>
              <a:rPr lang="en-GB">
                <a:latin typeface="Arial"/>
                <a:cs typeface="Arial"/>
              </a:rPr>
              <a:t>Recommendations</a:t>
            </a:r>
            <a:endParaRPr lang="en-GB"/>
          </a:p>
        </p:txBody>
      </p:sp>
      <p:sp>
        <p:nvSpPr>
          <p:cNvPr id="3" name="Text Placeholder 2">
            <a:extLst>
              <a:ext uri="{FF2B5EF4-FFF2-40B4-BE49-F238E27FC236}">
                <a16:creationId xmlns:a16="http://schemas.microsoft.com/office/drawing/2014/main" id="{762D4D2F-DD7B-0C01-0361-60F21F1FE7EF}"/>
              </a:ext>
            </a:extLst>
          </p:cNvPr>
          <p:cNvSpPr>
            <a:spLocks noGrp="1"/>
          </p:cNvSpPr>
          <p:nvPr>
            <p:ph type="body" idx="1"/>
          </p:nvPr>
        </p:nvSpPr>
        <p:spPr>
          <a:xfrm>
            <a:off x="833402" y="1267186"/>
            <a:ext cx="10824045" cy="1846659"/>
          </a:xfrm>
        </p:spPr>
        <p:txBody>
          <a:bodyPr wrap="square" lIns="0" tIns="0" rIns="0" bIns="0" anchor="t">
            <a:spAutoFit/>
          </a:bodyPr>
          <a:lstStyle/>
          <a:p>
            <a:r>
              <a:rPr lang="en-GB" dirty="0"/>
              <a:t>CONST-R1: Must have - User</a:t>
            </a:r>
            <a:r>
              <a:rPr lang="en-GB"/>
              <a:t> ID and Authentication management</a:t>
            </a:r>
          </a:p>
          <a:p>
            <a:pPr marL="342900" indent="-342900">
              <a:buFont typeface="Calibri"/>
              <a:buChar char="-"/>
            </a:pPr>
            <a:r>
              <a:rPr lang="en-GB" dirty="0"/>
              <a:t>We used a bespoke solution for managing user authentication. </a:t>
            </a:r>
          </a:p>
          <a:p>
            <a:pPr marL="342900" indent="-342900">
              <a:buFont typeface="Calibri"/>
              <a:buChar char="-"/>
            </a:pPr>
            <a:r>
              <a:rPr lang="en-GB"/>
              <a:t>Unlikely to scale well beyond a few sites</a:t>
            </a:r>
          </a:p>
          <a:p>
            <a:pPr marL="342900" indent="-342900">
              <a:buFont typeface="Calibri"/>
              <a:buChar char="-"/>
            </a:pPr>
            <a:r>
              <a:rPr lang="en-GB" dirty="0"/>
              <a:t>We recommend a working group examines the existing federated ID management system </a:t>
            </a:r>
            <a:r>
              <a:rPr lang="en-GB"/>
              <a:t>and provide guidance for integrating federated project with existing identity and access management systems.</a:t>
            </a:r>
          </a:p>
        </p:txBody>
      </p:sp>
      <p:sp>
        <p:nvSpPr>
          <p:cNvPr id="5" name="Text Placeholder 2">
            <a:extLst>
              <a:ext uri="{FF2B5EF4-FFF2-40B4-BE49-F238E27FC236}">
                <a16:creationId xmlns:a16="http://schemas.microsoft.com/office/drawing/2014/main" id="{4C71C333-5927-5CD9-DB4E-C884A8CC5090}"/>
              </a:ext>
            </a:extLst>
          </p:cNvPr>
          <p:cNvSpPr txBox="1">
            <a:spLocks/>
          </p:cNvSpPr>
          <p:nvPr/>
        </p:nvSpPr>
        <p:spPr>
          <a:xfrm>
            <a:off x="829547" y="3517263"/>
            <a:ext cx="10824045" cy="2462213"/>
          </a:xfrm>
          <a:prstGeom prst="rect">
            <a:avLst/>
          </a:prstGeom>
        </p:spPr>
        <p:txBody>
          <a:bodyPr wrap="square" lIns="0" tIns="0" rIns="0" bIns="0" anchor="t">
            <a:spAutoFit/>
          </a:bodyPr>
          <a:lstStyle>
            <a:lvl1pPr marL="0">
              <a:defRPr sz="2000" b="0" i="0">
                <a:solidFill>
                  <a:srgbClr val="0A2133"/>
                </a:solidFill>
                <a:latin typeface="Arial"/>
                <a:ea typeface="+mn-ea"/>
                <a:cs typeface="Arial"/>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r>
              <a:rPr lang="en-GB"/>
              <a:t>CONST-R2: Should have - Guidance for security certification</a:t>
            </a:r>
            <a:endParaRPr lang="en-GB" dirty="0"/>
          </a:p>
          <a:p>
            <a:pPr marL="342900" indent="-342900">
              <a:buFont typeface="Calibri"/>
              <a:buChar char="-"/>
            </a:pPr>
            <a:r>
              <a:rPr lang="en-GB"/>
              <a:t>Some commercial customers require security certification for system they use (mostly </a:t>
            </a:r>
            <a:r>
              <a:rPr lang="en-GB" dirty="0"/>
              <a:t>Cyber-essentials). </a:t>
            </a:r>
          </a:p>
          <a:p>
            <a:pPr marL="342900" indent="-342900">
              <a:buFont typeface="Calibri"/>
              <a:buChar char="-"/>
            </a:pPr>
            <a:r>
              <a:rPr lang="en-GB"/>
              <a:t>Not much existing guidance for obtaining cyber-essentials for an HPC system (not even clear if it can be done!).</a:t>
            </a:r>
          </a:p>
          <a:p>
            <a:pPr marL="342900" indent="-342900">
              <a:buFont typeface="Calibri"/>
              <a:buChar char="-"/>
            </a:pPr>
            <a:r>
              <a:rPr lang="en-GB" dirty="0"/>
              <a:t>Recommend sample </a:t>
            </a:r>
            <a:r>
              <a:rPr lang="en-GB"/>
              <a:t>questionnaires, guidance and procedures be produced to assist sites seeking CE or other suitable certification.</a:t>
            </a:r>
          </a:p>
          <a:p>
            <a:pPr marL="342900" indent="-342900">
              <a:buFont typeface="Calibri"/>
              <a:buChar char="-"/>
            </a:pPr>
            <a:r>
              <a:rPr lang="en-GB" dirty="0"/>
              <a:t>Would be of use to federated and none fede</a:t>
            </a:r>
            <a:r>
              <a:rPr lang="en-GB"/>
              <a:t>rated systems.</a:t>
            </a:r>
            <a:endParaRPr lang="en-GB" dirty="0"/>
          </a:p>
        </p:txBody>
      </p:sp>
    </p:spTree>
    <p:extLst>
      <p:ext uri="{BB962C8B-B14F-4D97-AF65-F5344CB8AC3E}">
        <p14:creationId xmlns:p14="http://schemas.microsoft.com/office/powerpoint/2010/main" val="1363882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7B3DE-FF37-AC34-E7DE-544F6DC4465C}"/>
              </a:ext>
            </a:extLst>
          </p:cNvPr>
          <p:cNvSpPr>
            <a:spLocks noGrp="1"/>
          </p:cNvSpPr>
          <p:nvPr>
            <p:ph type="title"/>
          </p:nvPr>
        </p:nvSpPr>
        <p:spPr>
          <a:xfrm>
            <a:off x="580451" y="373757"/>
            <a:ext cx="11383431" cy="738664"/>
          </a:xfrm>
        </p:spPr>
        <p:txBody>
          <a:bodyPr wrap="square" lIns="0" tIns="0" rIns="0" bIns="0" anchor="t">
            <a:spAutoFit/>
          </a:bodyPr>
          <a:lstStyle/>
          <a:p>
            <a:r>
              <a:rPr lang="en-GB">
                <a:latin typeface="Arial"/>
                <a:cs typeface="Arial"/>
              </a:rPr>
              <a:t>Recommendations - continued</a:t>
            </a:r>
            <a:endParaRPr lang="en-GB"/>
          </a:p>
        </p:txBody>
      </p:sp>
      <p:sp>
        <p:nvSpPr>
          <p:cNvPr id="3" name="Text Placeholder 2">
            <a:extLst>
              <a:ext uri="{FF2B5EF4-FFF2-40B4-BE49-F238E27FC236}">
                <a16:creationId xmlns:a16="http://schemas.microsoft.com/office/drawing/2014/main" id="{6941EC78-8F3F-A172-5E25-5F76C4DF9AA3}"/>
              </a:ext>
            </a:extLst>
          </p:cNvPr>
          <p:cNvSpPr>
            <a:spLocks noGrp="1"/>
          </p:cNvSpPr>
          <p:nvPr>
            <p:ph type="body" idx="1"/>
          </p:nvPr>
        </p:nvSpPr>
        <p:spPr>
          <a:xfrm>
            <a:off x="684588" y="1542413"/>
            <a:ext cx="10392093" cy="2154436"/>
          </a:xfrm>
        </p:spPr>
        <p:txBody>
          <a:bodyPr wrap="square" lIns="0" tIns="0" rIns="0" bIns="0" anchor="t">
            <a:spAutoFit/>
          </a:bodyPr>
          <a:lstStyle/>
          <a:p>
            <a:r>
              <a:rPr lang="en-GB" dirty="0"/>
              <a:t>CONST-R3: Should Have - Requirements gathering for commercial collaboration within a </a:t>
            </a:r>
            <a:r>
              <a:rPr lang="en-GB"/>
              <a:t>federation</a:t>
            </a:r>
            <a:endParaRPr lang="en-GB" dirty="0"/>
          </a:p>
          <a:p>
            <a:pPr marL="342900" indent="-342900">
              <a:buFont typeface="Calibri"/>
              <a:buChar char="-"/>
            </a:pPr>
            <a:r>
              <a:rPr lang="en-GB" dirty="0"/>
              <a:t>What additional requirements might commercial users bring to a federation: Security, confidentiality, </a:t>
            </a:r>
            <a:r>
              <a:rPr lang="en-GB"/>
              <a:t>privacy</a:t>
            </a:r>
            <a:r>
              <a:rPr lang="en-GB" dirty="0"/>
              <a:t>, GDPR?</a:t>
            </a:r>
          </a:p>
          <a:p>
            <a:pPr marL="342900" indent="-342900">
              <a:buFont typeface="Calibri"/>
              <a:buChar char="-"/>
            </a:pPr>
            <a:r>
              <a:rPr lang="en-GB" dirty="0"/>
              <a:t>Identity provider for such </a:t>
            </a:r>
            <a:r>
              <a:rPr lang="en-GB"/>
              <a:t>customers?</a:t>
            </a:r>
            <a:endParaRPr lang="en-GB" dirty="0"/>
          </a:p>
          <a:p>
            <a:pPr marL="342900" indent="-342900">
              <a:buFont typeface="Calibri"/>
              <a:buChar char="-"/>
            </a:pPr>
            <a:r>
              <a:rPr lang="en-GB" dirty="0"/>
              <a:t>Recommend a requirement gathering </a:t>
            </a:r>
            <a:r>
              <a:rPr lang="en-GB"/>
              <a:t>exercise be carried out to establish this,</a:t>
            </a:r>
          </a:p>
          <a:p>
            <a:pPr marL="342900" indent="-342900">
              <a:buFont typeface="Calibri"/>
              <a:buChar char="-"/>
            </a:pPr>
            <a:r>
              <a:rPr lang="en-GB"/>
              <a:t>Will vary from case to case – but there will be common requirements.</a:t>
            </a:r>
            <a:endParaRPr lang="en-GB" dirty="0"/>
          </a:p>
        </p:txBody>
      </p:sp>
      <p:sp>
        <p:nvSpPr>
          <p:cNvPr id="5" name="Text Placeholder 2">
            <a:extLst>
              <a:ext uri="{FF2B5EF4-FFF2-40B4-BE49-F238E27FC236}">
                <a16:creationId xmlns:a16="http://schemas.microsoft.com/office/drawing/2014/main" id="{886CA5CC-BCBC-197D-AC1E-566847E996E6}"/>
              </a:ext>
            </a:extLst>
          </p:cNvPr>
          <p:cNvSpPr txBox="1">
            <a:spLocks/>
          </p:cNvSpPr>
          <p:nvPr/>
        </p:nvSpPr>
        <p:spPr>
          <a:xfrm>
            <a:off x="688174" y="4223928"/>
            <a:ext cx="10198459" cy="1846659"/>
          </a:xfrm>
          <a:prstGeom prst="rect">
            <a:avLst/>
          </a:prstGeom>
        </p:spPr>
        <p:txBody>
          <a:bodyPr wrap="square" lIns="0" tIns="0" rIns="0" bIns="0" anchor="t">
            <a:spAutoFit/>
          </a:bodyPr>
          <a:lstStyle>
            <a:lvl1pPr marL="0">
              <a:defRPr sz="2000" b="0" i="0">
                <a:solidFill>
                  <a:srgbClr val="0A2133"/>
                </a:solidFill>
                <a:latin typeface="Arial"/>
                <a:ea typeface="+mn-ea"/>
                <a:cs typeface="Arial"/>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r>
              <a:rPr lang="en-GB" dirty="0"/>
              <a:t>CONST-R4: Could Have - Continued funding for federation of distributed DRI </a:t>
            </a:r>
            <a:r>
              <a:rPr lang="en-GB"/>
              <a:t>providers</a:t>
            </a:r>
          </a:p>
          <a:p>
            <a:pPr marL="342900" indent="-342900">
              <a:buFont typeface="Calibri"/>
              <a:buChar char="-"/>
            </a:pPr>
            <a:r>
              <a:rPr lang="en-GB" dirty="0"/>
              <a:t>Opportunities for existing distributed DRI providers to provide federat</a:t>
            </a:r>
            <a:r>
              <a:rPr lang="en-GB"/>
              <a:t>ed services should be encouraged.</a:t>
            </a:r>
          </a:p>
          <a:p>
            <a:pPr marL="342900" indent="-342900">
              <a:buFont typeface="Calibri"/>
              <a:buChar char="-"/>
            </a:pPr>
            <a:r>
              <a:rPr lang="en-GB"/>
              <a:t>Initial PoC or production service as outcome.</a:t>
            </a:r>
            <a:endParaRPr lang="en-GB" dirty="0"/>
          </a:p>
          <a:p>
            <a:pPr marL="342900" indent="-342900">
              <a:buFont typeface="Calibri"/>
              <a:buChar char="-"/>
            </a:pPr>
            <a:r>
              <a:rPr lang="en-GB" dirty="0"/>
              <a:t>Time required for this PoC was 20% FTE at each site plus ~20% FTE for work </a:t>
            </a:r>
            <a:r>
              <a:rPr lang="en-GB"/>
              <a:t>on the central service for 8 months.</a:t>
            </a:r>
            <a:endParaRPr lang="en-GB" dirty="0"/>
          </a:p>
        </p:txBody>
      </p:sp>
    </p:spTree>
    <p:extLst>
      <p:ext uri="{BB962C8B-B14F-4D97-AF65-F5344CB8AC3E}">
        <p14:creationId xmlns:p14="http://schemas.microsoft.com/office/powerpoint/2010/main" val="2349450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6FEE91-D6EF-73E3-BD5E-1F27753543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78B634-4079-5D2E-7606-26361B470A45}"/>
              </a:ext>
            </a:extLst>
          </p:cNvPr>
          <p:cNvSpPr>
            <a:spLocks noGrp="1"/>
          </p:cNvSpPr>
          <p:nvPr>
            <p:ph type="title"/>
          </p:nvPr>
        </p:nvSpPr>
        <p:spPr>
          <a:xfrm>
            <a:off x="580451" y="373757"/>
            <a:ext cx="11383431" cy="738664"/>
          </a:xfrm>
        </p:spPr>
        <p:txBody>
          <a:bodyPr wrap="square" lIns="0" tIns="0" rIns="0" bIns="0" anchor="t">
            <a:spAutoFit/>
          </a:bodyPr>
          <a:lstStyle/>
          <a:p>
            <a:r>
              <a:rPr lang="en-GB">
                <a:latin typeface="Arial"/>
                <a:cs typeface="Arial"/>
              </a:rPr>
              <a:t>Recommendations - continued</a:t>
            </a:r>
            <a:endParaRPr lang="en-GB"/>
          </a:p>
        </p:txBody>
      </p:sp>
      <p:sp>
        <p:nvSpPr>
          <p:cNvPr id="3" name="Text Placeholder 2">
            <a:extLst>
              <a:ext uri="{FF2B5EF4-FFF2-40B4-BE49-F238E27FC236}">
                <a16:creationId xmlns:a16="http://schemas.microsoft.com/office/drawing/2014/main" id="{699E24EE-AB5A-ED99-83D1-85D7258E983B}"/>
              </a:ext>
            </a:extLst>
          </p:cNvPr>
          <p:cNvSpPr>
            <a:spLocks noGrp="1"/>
          </p:cNvSpPr>
          <p:nvPr>
            <p:ph type="body" idx="1"/>
          </p:nvPr>
        </p:nvSpPr>
        <p:spPr>
          <a:xfrm>
            <a:off x="684588" y="1542413"/>
            <a:ext cx="10392093" cy="3077766"/>
          </a:xfrm>
        </p:spPr>
        <p:txBody>
          <a:bodyPr wrap="square" lIns="0" tIns="0" rIns="0" bIns="0" anchor="t">
            <a:spAutoFit/>
          </a:bodyPr>
          <a:lstStyle/>
          <a:p>
            <a:r>
              <a:rPr lang="en-GB"/>
              <a:t>CONST-R5: Should Have – Review of software federation options for federated compute</a:t>
            </a:r>
            <a:endParaRPr lang="en-GB" dirty="0"/>
          </a:p>
          <a:p>
            <a:pPr marL="342900" indent="-342900">
              <a:buFont typeface="Calibri"/>
              <a:buChar char="-"/>
            </a:pPr>
            <a:r>
              <a:rPr lang="en-GB"/>
              <a:t>Problem identified with providing software across multiple platforms. Custom installations at each site work at small scale and with small software set, likely to be time intensive as number of sites and software packages increase.</a:t>
            </a:r>
          </a:p>
          <a:p>
            <a:pPr marL="342900" indent="-342900">
              <a:buFont typeface="Calibri"/>
              <a:buChar char="-"/>
            </a:pPr>
            <a:r>
              <a:rPr lang="en-GB" dirty="0"/>
              <a:t>Recommend a review of approaches to this be carried out – result would be a set of </a:t>
            </a:r>
            <a:r>
              <a:rPr lang="en-GB" dirty="0" err="1"/>
              <a:t>recomendations</a:t>
            </a:r>
          </a:p>
          <a:p>
            <a:pPr marL="342900" indent="-342900">
              <a:buFont typeface="Calibri"/>
              <a:buChar char="-"/>
            </a:pPr>
            <a:r>
              <a:rPr lang="en-GB" dirty="0"/>
              <a:t>Needs to consider probable extreme heterogeneity of compute platforms – may be multiple </a:t>
            </a:r>
            <a:r>
              <a:rPr lang="en-GB" dirty="0" err="1"/>
              <a:t>cpu</a:t>
            </a:r>
            <a:r>
              <a:rPr lang="en-GB" dirty="0"/>
              <a:t> and </a:t>
            </a:r>
            <a:r>
              <a:rPr lang="en-GB" dirty="0" err="1"/>
              <a:t>gpu</a:t>
            </a:r>
            <a:r>
              <a:rPr lang="en-GB" dirty="0"/>
              <a:t> architectures involved, different OS.</a:t>
            </a:r>
          </a:p>
          <a:p>
            <a:pPr marL="342900" indent="-342900">
              <a:buFont typeface="Calibri"/>
              <a:buChar char="-"/>
            </a:pPr>
            <a:r>
              <a:rPr lang="en-GB" dirty="0"/>
              <a:t>Software build systems, pre-built collections, containers, virtualisation, which is best (or at </a:t>
            </a:r>
            <a:r>
              <a:rPr lang="en-GB"/>
              <a:t>least fits a particular scenario).</a:t>
            </a:r>
          </a:p>
        </p:txBody>
      </p:sp>
    </p:spTree>
    <p:extLst>
      <p:ext uri="{BB962C8B-B14F-4D97-AF65-F5344CB8AC3E}">
        <p14:creationId xmlns:p14="http://schemas.microsoft.com/office/powerpoint/2010/main" val="21655159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4496A6F59464E41A5F0C8DC720CF62A" ma:contentTypeVersion="3" ma:contentTypeDescription="Create a new document." ma:contentTypeScope="" ma:versionID="5be21b61293b7c131e197709cf41f286">
  <xsd:schema xmlns:xsd="http://www.w3.org/2001/XMLSchema" xmlns:xs="http://www.w3.org/2001/XMLSchema" xmlns:p="http://schemas.microsoft.com/office/2006/metadata/properties" xmlns:ns2="39c63be2-9578-425a-87e0-883404740b72" targetNamespace="http://schemas.microsoft.com/office/2006/metadata/properties" ma:root="true" ma:fieldsID="4a27ca377196d6e32e6c1ba94c8fe46b" ns2:_="">
    <xsd:import namespace="39c63be2-9578-425a-87e0-883404740b72"/>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c63be2-9578-425a-87e0-883404740b7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4A02E06-B9E7-4369-AD05-E6294E2F3E53}">
  <ds:schemaRefs>
    <ds:schemaRef ds:uri="4bb4aeec-add5-4ba1-8402-e130d868f769"/>
    <ds:schemaRef ds:uri="789cbe56-bb35-4348-98d2-0851102f5f04"/>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0F794495-C2DA-43C0-A0CA-90C3E51C235A}">
  <ds:schemaRefs>
    <ds:schemaRef ds:uri="http://schemas.microsoft.com/sharepoint/v3/contenttype/forms"/>
  </ds:schemaRefs>
</ds:datastoreItem>
</file>

<file path=customXml/itemProps3.xml><?xml version="1.0" encoding="utf-8"?>
<ds:datastoreItem xmlns:ds="http://schemas.openxmlformats.org/officeDocument/2006/customXml" ds:itemID="{4B5DD797-C1EA-43CB-AD5B-3A5D0009EAA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9c63be2-9578-425a-87e0-883404740b7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97</TotalTime>
  <Words>493</Words>
  <Application>Microsoft Office PowerPoint</Application>
  <PresentationFormat>Custom</PresentationFormat>
  <Paragraphs>69</Paragraphs>
  <Slides>10</Slides>
  <Notes>2</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Questions</vt:lpstr>
      <vt:lpstr>Project team</vt:lpstr>
      <vt:lpstr>Proof Of Concept System</vt:lpstr>
      <vt:lpstr>PoC - approach</vt:lpstr>
      <vt:lpstr>Outcomes</vt:lpstr>
      <vt:lpstr>Recommendations</vt:lpstr>
      <vt:lpstr>Recommendations - continued</vt:lpstr>
      <vt:lpstr>Recommendations - continued</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Gemma Hopton</dc:creator>
  <cp:lastModifiedBy>Nicolas Tonello</cp:lastModifiedBy>
  <cp:revision>473</cp:revision>
  <dcterms:created xsi:type="dcterms:W3CDTF">2025-07-17T14:47:45Z</dcterms:created>
  <dcterms:modified xsi:type="dcterms:W3CDTF">2026-07-06T10:23:29Z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2025-07-17T00:00:00Z</vt:filetime>
  </property>
  <property fmtid="{D5CDD505-2E9C-101B-9397-08002B2CF9AE}" pid="3" name="Creator">
    <vt:lpwstr>Adobe InDesign 20.4 (Macintosh)</vt:lpwstr>
  </property>
  <property fmtid="{D5CDD505-2E9C-101B-9397-08002B2CF9AE}" pid="4" name="LastSaved">
    <vt:filetime>2025-07-17T00:00:00Z</vt:filetime>
  </property>
  <property fmtid="{D5CDD505-2E9C-101B-9397-08002B2CF9AE}" pid="5" name="Producer">
    <vt:lpwstr>Adobe PDF Library 17.0</vt:lpwstr>
  </property>
  <property fmtid="{D5CDD505-2E9C-101B-9397-08002B2CF9AE}" pid="6" name="ContentTypeId">
    <vt:lpwstr>0x01010024496A6F59464E41A5F0C8DC720CF62A</vt:lpwstr>
  </property>
  <property fmtid="{D5CDD505-2E9C-101B-9397-08002B2CF9AE}" pid="7" name="MediaServiceImageTags">
    <vt:lpwstr/>
  </property>
</Properties>
</file>