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0" r:id="rId5"/>
  </p:sldMasterIdLst>
  <p:notesMasterIdLst>
    <p:notesMasterId r:id="rId12"/>
  </p:notesMasterIdLst>
  <p:sldIdLst>
    <p:sldId id="283" r:id="rId6"/>
    <p:sldId id="289" r:id="rId7"/>
    <p:sldId id="261" r:id="rId8"/>
    <p:sldId id="291" r:id="rId9"/>
    <p:sldId id="292" r:id="rId10"/>
    <p:sldId id="27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orient="horz" pos="2160">
          <p15:clr>
            <a:srgbClr val="A4A3A4"/>
          </p15:clr>
        </p15:guide>
        <p15:guide id="5"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FBFB"/>
    <a:srgbClr val="2E2D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140827-ECCE-4297-A2CC-1713E6DF078F}" v="10" dt="2026-10-19T15:57:36.739"/>
  </p1510:revLst>
</p1510:revInfo>
</file>

<file path=ppt/tableStyles.xml><?xml version="1.0" encoding="utf-8"?>
<a:tblStyleLst xmlns:a="http://schemas.openxmlformats.org/drawingml/2006/main" def="{85BE263C-DBD7-4A20-BB59-AAB30ACAA65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14"/>
    <p:restoredTop sz="71882" autoAdjust="0"/>
  </p:normalViewPr>
  <p:slideViewPr>
    <p:cSldViewPr snapToGrid="0" showGuides="1">
      <p:cViewPr varScale="1">
        <p:scale>
          <a:sx n="114" d="100"/>
          <a:sy n="114" d="100"/>
        </p:scale>
        <p:origin x="2142" y="90"/>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pencer, Jeremy (STFC,RAL,SC)" userId="f365bde3-bd38-453c-9e0b-5a886433be8a" providerId="ADAL" clId="{64EB31D3-9F33-44C3-BDF7-6AD7886824D3}"/>
    <pc:docChg chg="undo custSel addSld delSld modSld sldOrd">
      <pc:chgData name="Spencer, Jeremy (STFC,RAL,SC)" userId="f365bde3-bd38-453c-9e0b-5a886433be8a" providerId="ADAL" clId="{64EB31D3-9F33-44C3-BDF7-6AD7886824D3}" dt="2026-10-20T08:24:57.699" v="4214" actId="20577"/>
      <pc:docMkLst>
        <pc:docMk/>
      </pc:docMkLst>
      <pc:sldChg chg="addSp delSp modSp mod modAnim modNotesTx">
        <pc:chgData name="Spencer, Jeremy (STFC,RAL,SC)" userId="f365bde3-bd38-453c-9e0b-5a886433be8a" providerId="ADAL" clId="{64EB31D3-9F33-44C3-BDF7-6AD7886824D3}" dt="2026-10-19T15:47:36.423" v="1378" actId="20577"/>
        <pc:sldMkLst>
          <pc:docMk/>
          <pc:sldMk cId="39025887" sldId="261"/>
        </pc:sldMkLst>
        <pc:spChg chg="del mod">
          <ac:chgData name="Spencer, Jeremy (STFC,RAL,SC)" userId="f365bde3-bd38-453c-9e0b-5a886433be8a" providerId="ADAL" clId="{64EB31D3-9F33-44C3-BDF7-6AD7886824D3}" dt="2026-10-19T15:44:34.433" v="1375" actId="478"/>
          <ac:spMkLst>
            <pc:docMk/>
            <pc:sldMk cId="39025887" sldId="261"/>
            <ac:spMk id="2" creationId="{CCC98CE2-5ED4-9669-79FA-CA6446055582}"/>
          </ac:spMkLst>
        </pc:spChg>
        <pc:spChg chg="mod">
          <ac:chgData name="Spencer, Jeremy (STFC,RAL,SC)" userId="f365bde3-bd38-453c-9e0b-5a886433be8a" providerId="ADAL" clId="{64EB31D3-9F33-44C3-BDF7-6AD7886824D3}" dt="2026-10-19T15:01:16.139" v="1045" actId="790"/>
          <ac:spMkLst>
            <pc:docMk/>
            <pc:sldMk cId="39025887" sldId="261"/>
            <ac:spMk id="3" creationId="{DDFBC1B9-BC30-7F9A-7C2B-3CEC5B92D323}"/>
          </ac:spMkLst>
        </pc:spChg>
        <pc:spChg chg="del mod">
          <ac:chgData name="Spencer, Jeremy (STFC,RAL,SC)" userId="f365bde3-bd38-453c-9e0b-5a886433be8a" providerId="ADAL" clId="{64EB31D3-9F33-44C3-BDF7-6AD7886824D3}" dt="2026-10-19T15:44:24.793" v="1373" actId="478"/>
          <ac:spMkLst>
            <pc:docMk/>
            <pc:sldMk cId="39025887" sldId="261"/>
            <ac:spMk id="12" creationId="{1EF5F6FA-D28F-9917-3EA1-2719D70E3CD5}"/>
          </ac:spMkLst>
        </pc:spChg>
        <pc:spChg chg="mod">
          <ac:chgData name="Spencer, Jeremy (STFC,RAL,SC)" userId="f365bde3-bd38-453c-9e0b-5a886433be8a" providerId="ADAL" clId="{64EB31D3-9F33-44C3-BDF7-6AD7886824D3}" dt="2026-10-19T15:01:16.139" v="1045" actId="790"/>
          <ac:spMkLst>
            <pc:docMk/>
            <pc:sldMk cId="39025887" sldId="261"/>
            <ac:spMk id="33" creationId="{C0F04CC5-468F-75E1-1063-5869941CBC07}"/>
          </ac:spMkLst>
        </pc:spChg>
        <pc:spChg chg="mod">
          <ac:chgData name="Spencer, Jeremy (STFC,RAL,SC)" userId="f365bde3-bd38-453c-9e0b-5a886433be8a" providerId="ADAL" clId="{64EB31D3-9F33-44C3-BDF7-6AD7886824D3}" dt="2026-10-19T15:01:16.139" v="1045" actId="790"/>
          <ac:spMkLst>
            <pc:docMk/>
            <pc:sldMk cId="39025887" sldId="261"/>
            <ac:spMk id="42" creationId="{81C1EBFA-61A6-B649-1FDC-FC4173EF32F7}"/>
          </ac:spMkLst>
        </pc:spChg>
        <pc:spChg chg="mod">
          <ac:chgData name="Spencer, Jeremy (STFC,RAL,SC)" userId="f365bde3-bd38-453c-9e0b-5a886433be8a" providerId="ADAL" clId="{64EB31D3-9F33-44C3-BDF7-6AD7886824D3}" dt="2026-10-19T15:01:16.139" v="1045" actId="790"/>
          <ac:spMkLst>
            <pc:docMk/>
            <pc:sldMk cId="39025887" sldId="261"/>
            <ac:spMk id="43" creationId="{C2F01DE9-810F-17AB-6BCC-B1596386E7A7}"/>
          </ac:spMkLst>
        </pc:spChg>
        <pc:spChg chg="mod">
          <ac:chgData name="Spencer, Jeremy (STFC,RAL,SC)" userId="f365bde3-bd38-453c-9e0b-5a886433be8a" providerId="ADAL" clId="{64EB31D3-9F33-44C3-BDF7-6AD7886824D3}" dt="2026-10-19T15:01:16.139" v="1045" actId="790"/>
          <ac:spMkLst>
            <pc:docMk/>
            <pc:sldMk cId="39025887" sldId="261"/>
            <ac:spMk id="44" creationId="{40A20ABA-0867-9BDF-0D3A-55192C07C4DB}"/>
          </ac:spMkLst>
        </pc:spChg>
        <pc:picChg chg="add mod">
          <ac:chgData name="Spencer, Jeremy (STFC,RAL,SC)" userId="f365bde3-bd38-453c-9e0b-5a886433be8a" providerId="ADAL" clId="{64EB31D3-9F33-44C3-BDF7-6AD7886824D3}" dt="2026-10-19T15:44:37.547" v="1376" actId="1076"/>
          <ac:picMkLst>
            <pc:docMk/>
            <pc:sldMk cId="39025887" sldId="261"/>
            <ac:picMk id="4" creationId="{7264F132-75B5-888C-F023-98626D2D0908}"/>
          </ac:picMkLst>
        </pc:picChg>
        <pc:picChg chg="del">
          <ac:chgData name="Spencer, Jeremy (STFC,RAL,SC)" userId="f365bde3-bd38-453c-9e0b-5a886433be8a" providerId="ADAL" clId="{64EB31D3-9F33-44C3-BDF7-6AD7886824D3}" dt="2026-10-19T15:44:22.703" v="1372" actId="478"/>
          <ac:picMkLst>
            <pc:docMk/>
            <pc:sldMk cId="39025887" sldId="261"/>
            <ac:picMk id="31" creationId="{577CAFA0-0EAA-1010-46D0-35974C5DCC47}"/>
          </ac:picMkLst>
        </pc:picChg>
      </pc:sldChg>
      <pc:sldChg chg="modSp del mod">
        <pc:chgData name="Spencer, Jeremy (STFC,RAL,SC)" userId="f365bde3-bd38-453c-9e0b-5a886433be8a" providerId="ADAL" clId="{64EB31D3-9F33-44C3-BDF7-6AD7886824D3}" dt="2026-10-19T15:35:25.238" v="1340" actId="47"/>
        <pc:sldMkLst>
          <pc:docMk/>
          <pc:sldMk cId="2763304113" sldId="271"/>
        </pc:sldMkLst>
        <pc:spChg chg="mod">
          <ac:chgData name="Spencer, Jeremy (STFC,RAL,SC)" userId="f365bde3-bd38-453c-9e0b-5a886433be8a" providerId="ADAL" clId="{64EB31D3-9F33-44C3-BDF7-6AD7886824D3}" dt="2026-10-19T15:01:16.139" v="1045" actId="790"/>
          <ac:spMkLst>
            <pc:docMk/>
            <pc:sldMk cId="2763304113" sldId="271"/>
            <ac:spMk id="6" creationId="{0DC2D647-E7FD-EEC8-D3E7-5F727D29F902}"/>
          </ac:spMkLst>
        </pc:spChg>
        <pc:spChg chg="mod">
          <ac:chgData name="Spencer, Jeremy (STFC,RAL,SC)" userId="f365bde3-bd38-453c-9e0b-5a886433be8a" providerId="ADAL" clId="{64EB31D3-9F33-44C3-BDF7-6AD7886824D3}" dt="2026-10-19T15:01:16.139" v="1045" actId="790"/>
          <ac:spMkLst>
            <pc:docMk/>
            <pc:sldMk cId="2763304113" sldId="271"/>
            <ac:spMk id="7" creationId="{787723ED-ADC1-2CCD-B44E-C9BD4CD3FD45}"/>
          </ac:spMkLst>
        </pc:spChg>
      </pc:sldChg>
      <pc:sldChg chg="addSp delSp modSp mod">
        <pc:chgData name="Spencer, Jeremy (STFC,RAL,SC)" userId="f365bde3-bd38-453c-9e0b-5a886433be8a" providerId="ADAL" clId="{64EB31D3-9F33-44C3-BDF7-6AD7886824D3}" dt="2026-10-19T15:35:55.372" v="1369" actId="478"/>
        <pc:sldMkLst>
          <pc:docMk/>
          <pc:sldMk cId="1869834143" sldId="272"/>
        </pc:sldMkLst>
        <pc:spChg chg="add del mod">
          <ac:chgData name="Spencer, Jeremy (STFC,RAL,SC)" userId="f365bde3-bd38-453c-9e0b-5a886433be8a" providerId="ADAL" clId="{64EB31D3-9F33-44C3-BDF7-6AD7886824D3}" dt="2026-10-19T15:35:55.372" v="1369" actId="478"/>
          <ac:spMkLst>
            <pc:docMk/>
            <pc:sldMk cId="1869834143" sldId="272"/>
            <ac:spMk id="3" creationId="{5CA870EB-E589-1BCD-25C3-31BDCE406023}"/>
          </ac:spMkLst>
        </pc:spChg>
        <pc:spChg chg="mod">
          <ac:chgData name="Spencer, Jeremy (STFC,RAL,SC)" userId="f365bde3-bd38-453c-9e0b-5a886433be8a" providerId="ADAL" clId="{64EB31D3-9F33-44C3-BDF7-6AD7886824D3}" dt="2026-10-19T15:35:48.031" v="1367" actId="20577"/>
          <ac:spMkLst>
            <pc:docMk/>
            <pc:sldMk cId="1869834143" sldId="272"/>
            <ac:spMk id="15" creationId="{B405BDA0-7C96-DF42-7F8A-3A4524779576}"/>
          </ac:spMkLst>
        </pc:spChg>
        <pc:spChg chg="del mod">
          <ac:chgData name="Spencer, Jeremy (STFC,RAL,SC)" userId="f365bde3-bd38-453c-9e0b-5a886433be8a" providerId="ADAL" clId="{64EB31D3-9F33-44C3-BDF7-6AD7886824D3}" dt="2026-10-19T15:35:50.628" v="1368" actId="478"/>
          <ac:spMkLst>
            <pc:docMk/>
            <pc:sldMk cId="1869834143" sldId="272"/>
            <ac:spMk id="16" creationId="{193A756D-8FF8-4F47-E305-27D80E5AFD8E}"/>
          </ac:spMkLst>
        </pc:spChg>
      </pc:sldChg>
      <pc:sldChg chg="addSp delSp modSp del mod">
        <pc:chgData name="Spencer, Jeremy (STFC,RAL,SC)" userId="f365bde3-bd38-453c-9e0b-5a886433be8a" providerId="ADAL" clId="{64EB31D3-9F33-44C3-BDF7-6AD7886824D3}" dt="2026-10-19T14:50:57.103" v="469" actId="47"/>
        <pc:sldMkLst>
          <pc:docMk/>
          <pc:sldMk cId="257013682" sldId="275"/>
        </pc:sldMkLst>
      </pc:sldChg>
      <pc:sldChg chg="modSp del mod">
        <pc:chgData name="Spencer, Jeremy (STFC,RAL,SC)" userId="f365bde3-bd38-453c-9e0b-5a886433be8a" providerId="ADAL" clId="{64EB31D3-9F33-44C3-BDF7-6AD7886824D3}" dt="2026-10-19T15:35:35.634" v="1347" actId="47"/>
        <pc:sldMkLst>
          <pc:docMk/>
          <pc:sldMk cId="2662873715" sldId="276"/>
        </pc:sldMkLst>
        <pc:spChg chg="mod">
          <ac:chgData name="Spencer, Jeremy (STFC,RAL,SC)" userId="f365bde3-bd38-453c-9e0b-5a886433be8a" providerId="ADAL" clId="{64EB31D3-9F33-44C3-BDF7-6AD7886824D3}" dt="2026-10-19T15:01:16.139" v="1045" actId="790"/>
          <ac:spMkLst>
            <pc:docMk/>
            <pc:sldMk cId="2662873715" sldId="276"/>
            <ac:spMk id="4" creationId="{C958BEC3-D7BC-7F60-E35E-F6E45A77B7BE}"/>
          </ac:spMkLst>
        </pc:spChg>
      </pc:sldChg>
      <pc:sldChg chg="modSp del mod">
        <pc:chgData name="Spencer, Jeremy (STFC,RAL,SC)" userId="f365bde3-bd38-453c-9e0b-5a886433be8a" providerId="ADAL" clId="{64EB31D3-9F33-44C3-BDF7-6AD7886824D3}" dt="2026-10-19T15:35:36.980" v="1348" actId="47"/>
        <pc:sldMkLst>
          <pc:docMk/>
          <pc:sldMk cId="1797331425" sldId="277"/>
        </pc:sldMkLst>
        <pc:spChg chg="mod">
          <ac:chgData name="Spencer, Jeremy (STFC,RAL,SC)" userId="f365bde3-bd38-453c-9e0b-5a886433be8a" providerId="ADAL" clId="{64EB31D3-9F33-44C3-BDF7-6AD7886824D3}" dt="2026-10-19T15:01:16.139" v="1045" actId="790"/>
          <ac:spMkLst>
            <pc:docMk/>
            <pc:sldMk cId="1797331425" sldId="277"/>
            <ac:spMk id="14" creationId="{406404B5-841A-5454-9BC8-3E36A8BA2A5F}"/>
          </ac:spMkLst>
        </pc:spChg>
      </pc:sldChg>
      <pc:sldChg chg="modSp del mod">
        <pc:chgData name="Spencer, Jeremy (STFC,RAL,SC)" userId="f365bde3-bd38-453c-9e0b-5a886433be8a" providerId="ADAL" clId="{64EB31D3-9F33-44C3-BDF7-6AD7886824D3}" dt="2026-10-19T15:35:28.082" v="1343" actId="47"/>
        <pc:sldMkLst>
          <pc:docMk/>
          <pc:sldMk cId="4156818675" sldId="278"/>
        </pc:sldMkLst>
        <pc:spChg chg="mod">
          <ac:chgData name="Spencer, Jeremy (STFC,RAL,SC)" userId="f365bde3-bd38-453c-9e0b-5a886433be8a" providerId="ADAL" clId="{64EB31D3-9F33-44C3-BDF7-6AD7886824D3}" dt="2026-10-19T15:01:16.139" v="1045" actId="790"/>
          <ac:spMkLst>
            <pc:docMk/>
            <pc:sldMk cId="4156818675" sldId="278"/>
            <ac:spMk id="5" creationId="{1B1BA2DC-C907-3061-34EC-0A7D1C51FBDC}"/>
          </ac:spMkLst>
        </pc:spChg>
        <pc:graphicFrameChg chg="modGraphic">
          <ac:chgData name="Spencer, Jeremy (STFC,RAL,SC)" userId="f365bde3-bd38-453c-9e0b-5a886433be8a" providerId="ADAL" clId="{64EB31D3-9F33-44C3-BDF7-6AD7886824D3}" dt="2026-10-19T15:01:16.139" v="1045" actId="790"/>
          <ac:graphicFrameMkLst>
            <pc:docMk/>
            <pc:sldMk cId="4156818675" sldId="278"/>
            <ac:graphicFrameMk id="8" creationId="{EF00AC46-7BB5-B655-E87F-15516FA2B92A}"/>
          </ac:graphicFrameMkLst>
        </pc:graphicFrameChg>
      </pc:sldChg>
      <pc:sldChg chg="modSp del mod">
        <pc:chgData name="Spencer, Jeremy (STFC,RAL,SC)" userId="f365bde3-bd38-453c-9e0b-5a886433be8a" providerId="ADAL" clId="{64EB31D3-9F33-44C3-BDF7-6AD7886824D3}" dt="2026-10-19T15:35:29.077" v="1344" actId="47"/>
        <pc:sldMkLst>
          <pc:docMk/>
          <pc:sldMk cId="1160990859" sldId="279"/>
        </pc:sldMkLst>
        <pc:spChg chg="mod">
          <ac:chgData name="Spencer, Jeremy (STFC,RAL,SC)" userId="f365bde3-bd38-453c-9e0b-5a886433be8a" providerId="ADAL" clId="{64EB31D3-9F33-44C3-BDF7-6AD7886824D3}" dt="2026-10-19T15:01:16.139" v="1045" actId="790"/>
          <ac:spMkLst>
            <pc:docMk/>
            <pc:sldMk cId="1160990859" sldId="279"/>
            <ac:spMk id="5" creationId="{18D733E8-34EE-F8DF-0D76-4AEF4370F9E4}"/>
          </ac:spMkLst>
        </pc:spChg>
        <pc:graphicFrameChg chg="modGraphic">
          <ac:chgData name="Spencer, Jeremy (STFC,RAL,SC)" userId="f365bde3-bd38-453c-9e0b-5a886433be8a" providerId="ADAL" clId="{64EB31D3-9F33-44C3-BDF7-6AD7886824D3}" dt="2026-10-19T15:01:16.139" v="1045" actId="790"/>
          <ac:graphicFrameMkLst>
            <pc:docMk/>
            <pc:sldMk cId="1160990859" sldId="279"/>
            <ac:graphicFrameMk id="2" creationId="{8BD44D6B-1CB5-3F48-0E9F-D1CA0C79EE2B}"/>
          </ac:graphicFrameMkLst>
        </pc:graphicFrameChg>
        <pc:graphicFrameChg chg="modGraphic">
          <ac:chgData name="Spencer, Jeremy (STFC,RAL,SC)" userId="f365bde3-bd38-453c-9e0b-5a886433be8a" providerId="ADAL" clId="{64EB31D3-9F33-44C3-BDF7-6AD7886824D3}" dt="2026-10-19T15:01:16.139" v="1045" actId="790"/>
          <ac:graphicFrameMkLst>
            <pc:docMk/>
            <pc:sldMk cId="1160990859" sldId="279"/>
            <ac:graphicFrameMk id="3" creationId="{73851C56-C2BA-2A4F-F739-C614AE64C251}"/>
          </ac:graphicFrameMkLst>
        </pc:graphicFrameChg>
      </pc:sldChg>
      <pc:sldChg chg="modSp del mod">
        <pc:chgData name="Spencer, Jeremy (STFC,RAL,SC)" userId="f365bde3-bd38-453c-9e0b-5a886433be8a" providerId="ADAL" clId="{64EB31D3-9F33-44C3-BDF7-6AD7886824D3}" dt="2026-10-19T15:47:07.967" v="1377" actId="47"/>
        <pc:sldMkLst>
          <pc:docMk/>
          <pc:sldMk cId="230507432" sldId="280"/>
        </pc:sldMkLst>
        <pc:spChg chg="mod">
          <ac:chgData name="Spencer, Jeremy (STFC,RAL,SC)" userId="f365bde3-bd38-453c-9e0b-5a886433be8a" providerId="ADAL" clId="{64EB31D3-9F33-44C3-BDF7-6AD7886824D3}" dt="2026-10-19T15:01:16.139" v="1045" actId="790"/>
          <ac:spMkLst>
            <pc:docMk/>
            <pc:sldMk cId="230507432" sldId="280"/>
            <ac:spMk id="2" creationId="{2C610687-A612-8167-C8EA-D8F62D4D06E7}"/>
          </ac:spMkLst>
        </pc:spChg>
        <pc:spChg chg="mod">
          <ac:chgData name="Spencer, Jeremy (STFC,RAL,SC)" userId="f365bde3-bd38-453c-9e0b-5a886433be8a" providerId="ADAL" clId="{64EB31D3-9F33-44C3-BDF7-6AD7886824D3}" dt="2026-10-19T15:01:16.139" v="1045" actId="790"/>
          <ac:spMkLst>
            <pc:docMk/>
            <pc:sldMk cId="230507432" sldId="280"/>
            <ac:spMk id="3" creationId="{3A302A2A-F040-A5E1-1040-3A3270743540}"/>
          </ac:spMkLst>
        </pc:spChg>
        <pc:spChg chg="mod">
          <ac:chgData name="Spencer, Jeremy (STFC,RAL,SC)" userId="f365bde3-bd38-453c-9e0b-5a886433be8a" providerId="ADAL" clId="{64EB31D3-9F33-44C3-BDF7-6AD7886824D3}" dt="2026-10-19T15:01:16.139" v="1045" actId="790"/>
          <ac:spMkLst>
            <pc:docMk/>
            <pc:sldMk cId="230507432" sldId="280"/>
            <ac:spMk id="5" creationId="{508648AD-3B50-41FB-73F0-8667F1187BE5}"/>
          </ac:spMkLst>
        </pc:spChg>
        <pc:spChg chg="mod">
          <ac:chgData name="Spencer, Jeremy (STFC,RAL,SC)" userId="f365bde3-bd38-453c-9e0b-5a886433be8a" providerId="ADAL" clId="{64EB31D3-9F33-44C3-BDF7-6AD7886824D3}" dt="2026-10-19T15:01:16.139" v="1045" actId="790"/>
          <ac:spMkLst>
            <pc:docMk/>
            <pc:sldMk cId="230507432" sldId="280"/>
            <ac:spMk id="6" creationId="{74B20B6D-905E-C728-A6F8-D23903D277F2}"/>
          </ac:spMkLst>
        </pc:spChg>
        <pc:spChg chg="mod">
          <ac:chgData name="Spencer, Jeremy (STFC,RAL,SC)" userId="f365bde3-bd38-453c-9e0b-5a886433be8a" providerId="ADAL" clId="{64EB31D3-9F33-44C3-BDF7-6AD7886824D3}" dt="2026-10-19T15:01:16.139" v="1045" actId="790"/>
          <ac:spMkLst>
            <pc:docMk/>
            <pc:sldMk cId="230507432" sldId="280"/>
            <ac:spMk id="7" creationId="{11A409F8-782A-DDB8-05D0-584C4417E1B3}"/>
          </ac:spMkLst>
        </pc:spChg>
        <pc:spChg chg="mod">
          <ac:chgData name="Spencer, Jeremy (STFC,RAL,SC)" userId="f365bde3-bd38-453c-9e0b-5a886433be8a" providerId="ADAL" clId="{64EB31D3-9F33-44C3-BDF7-6AD7886824D3}" dt="2026-10-19T15:01:16.139" v="1045" actId="790"/>
          <ac:spMkLst>
            <pc:docMk/>
            <pc:sldMk cId="230507432" sldId="280"/>
            <ac:spMk id="11" creationId="{0CB074D7-0657-A949-F014-2800971FD0FE}"/>
          </ac:spMkLst>
        </pc:spChg>
        <pc:spChg chg="mod">
          <ac:chgData name="Spencer, Jeremy (STFC,RAL,SC)" userId="f365bde3-bd38-453c-9e0b-5a886433be8a" providerId="ADAL" clId="{64EB31D3-9F33-44C3-BDF7-6AD7886824D3}" dt="2026-10-19T15:01:16.139" v="1045" actId="790"/>
          <ac:spMkLst>
            <pc:docMk/>
            <pc:sldMk cId="230507432" sldId="280"/>
            <ac:spMk id="12" creationId="{5CFFD6DC-D682-50F9-C3C1-62E33253EC24}"/>
          </ac:spMkLst>
        </pc:spChg>
        <pc:spChg chg="mod">
          <ac:chgData name="Spencer, Jeremy (STFC,RAL,SC)" userId="f365bde3-bd38-453c-9e0b-5a886433be8a" providerId="ADAL" clId="{64EB31D3-9F33-44C3-BDF7-6AD7886824D3}" dt="2026-10-19T15:01:16.139" v="1045" actId="790"/>
          <ac:spMkLst>
            <pc:docMk/>
            <pc:sldMk cId="230507432" sldId="280"/>
            <ac:spMk id="33" creationId="{AFC7E206-04E8-7D1D-3EF1-30753309D615}"/>
          </ac:spMkLst>
        </pc:spChg>
        <pc:spChg chg="mod">
          <ac:chgData name="Spencer, Jeremy (STFC,RAL,SC)" userId="f365bde3-bd38-453c-9e0b-5a886433be8a" providerId="ADAL" clId="{64EB31D3-9F33-44C3-BDF7-6AD7886824D3}" dt="2026-10-19T15:01:16.139" v="1045" actId="790"/>
          <ac:spMkLst>
            <pc:docMk/>
            <pc:sldMk cId="230507432" sldId="280"/>
            <ac:spMk id="44" creationId="{4C6A53C3-28D8-CED4-2AC1-69587E81B0FC}"/>
          </ac:spMkLst>
        </pc:spChg>
      </pc:sldChg>
      <pc:sldChg chg="modSp del mod">
        <pc:chgData name="Spencer, Jeremy (STFC,RAL,SC)" userId="f365bde3-bd38-453c-9e0b-5a886433be8a" providerId="ADAL" clId="{64EB31D3-9F33-44C3-BDF7-6AD7886824D3}" dt="2026-10-19T15:35:38.688" v="1349" actId="47"/>
        <pc:sldMkLst>
          <pc:docMk/>
          <pc:sldMk cId="450332744" sldId="282"/>
        </pc:sldMkLst>
        <pc:spChg chg="mod">
          <ac:chgData name="Spencer, Jeremy (STFC,RAL,SC)" userId="f365bde3-bd38-453c-9e0b-5a886433be8a" providerId="ADAL" clId="{64EB31D3-9F33-44C3-BDF7-6AD7886824D3}" dt="2026-10-19T15:01:16.139" v="1045" actId="790"/>
          <ac:spMkLst>
            <pc:docMk/>
            <pc:sldMk cId="450332744" sldId="282"/>
            <ac:spMk id="6" creationId="{45A61617-24ED-B17D-1F37-8D9B58844501}"/>
          </ac:spMkLst>
        </pc:spChg>
        <pc:spChg chg="mod">
          <ac:chgData name="Spencer, Jeremy (STFC,RAL,SC)" userId="f365bde3-bd38-453c-9e0b-5a886433be8a" providerId="ADAL" clId="{64EB31D3-9F33-44C3-BDF7-6AD7886824D3}" dt="2026-10-19T15:01:16.139" v="1045" actId="790"/>
          <ac:spMkLst>
            <pc:docMk/>
            <pc:sldMk cId="450332744" sldId="282"/>
            <ac:spMk id="8" creationId="{56A7C2AE-2A79-A687-D0E5-83BFB38E8A1E}"/>
          </ac:spMkLst>
        </pc:spChg>
      </pc:sldChg>
      <pc:sldChg chg="modSp mod modNotesTx">
        <pc:chgData name="Spencer, Jeremy (STFC,RAL,SC)" userId="f365bde3-bd38-453c-9e0b-5a886433be8a" providerId="ADAL" clId="{64EB31D3-9F33-44C3-BDF7-6AD7886824D3}" dt="2026-10-19T15:56:28.051" v="1578" actId="20577"/>
        <pc:sldMkLst>
          <pc:docMk/>
          <pc:sldMk cId="147137590" sldId="283"/>
        </pc:sldMkLst>
        <pc:spChg chg="mod">
          <ac:chgData name="Spencer, Jeremy (STFC,RAL,SC)" userId="f365bde3-bd38-453c-9e0b-5a886433be8a" providerId="ADAL" clId="{64EB31D3-9F33-44C3-BDF7-6AD7886824D3}" dt="2026-10-19T15:01:16.139" v="1045" actId="790"/>
          <ac:spMkLst>
            <pc:docMk/>
            <pc:sldMk cId="147137590" sldId="283"/>
            <ac:spMk id="5" creationId="{0EF29287-50A8-4AE1-3FDD-B258EC49B3E3}"/>
          </ac:spMkLst>
        </pc:spChg>
        <pc:spChg chg="mod">
          <ac:chgData name="Spencer, Jeremy (STFC,RAL,SC)" userId="f365bde3-bd38-453c-9e0b-5a886433be8a" providerId="ADAL" clId="{64EB31D3-9F33-44C3-BDF7-6AD7886824D3}" dt="2026-10-19T15:01:16.139" v="1045" actId="790"/>
          <ac:spMkLst>
            <pc:docMk/>
            <pc:sldMk cId="147137590" sldId="283"/>
            <ac:spMk id="6" creationId="{A9AC88B1-7B92-0F17-D9F6-72C2F57C460C}"/>
          </ac:spMkLst>
        </pc:spChg>
      </pc:sldChg>
      <pc:sldChg chg="modSp del mod">
        <pc:chgData name="Spencer, Jeremy (STFC,RAL,SC)" userId="f365bde3-bd38-453c-9e0b-5a886433be8a" providerId="ADAL" clId="{64EB31D3-9F33-44C3-BDF7-6AD7886824D3}" dt="2026-10-19T15:35:31.063" v="1346" actId="47"/>
        <pc:sldMkLst>
          <pc:docMk/>
          <pc:sldMk cId="30492684" sldId="284"/>
        </pc:sldMkLst>
        <pc:spChg chg="mod">
          <ac:chgData name="Spencer, Jeremy (STFC,RAL,SC)" userId="f365bde3-bd38-453c-9e0b-5a886433be8a" providerId="ADAL" clId="{64EB31D3-9F33-44C3-BDF7-6AD7886824D3}" dt="2026-10-19T15:01:16.139" v="1045" actId="790"/>
          <ac:spMkLst>
            <pc:docMk/>
            <pc:sldMk cId="30492684" sldId="284"/>
            <ac:spMk id="5" creationId="{23CDAE12-044E-17CE-E012-B0DF8B54065E}"/>
          </ac:spMkLst>
        </pc:spChg>
        <pc:spChg chg="mod">
          <ac:chgData name="Spencer, Jeremy (STFC,RAL,SC)" userId="f365bde3-bd38-453c-9e0b-5a886433be8a" providerId="ADAL" clId="{64EB31D3-9F33-44C3-BDF7-6AD7886824D3}" dt="2026-10-19T15:01:16.139" v="1045" actId="790"/>
          <ac:spMkLst>
            <pc:docMk/>
            <pc:sldMk cId="30492684" sldId="284"/>
            <ac:spMk id="17" creationId="{DB3AFCF9-4FC1-4850-34FC-027E754DEB59}"/>
          </ac:spMkLst>
        </pc:spChg>
        <pc:spChg chg="mod">
          <ac:chgData name="Spencer, Jeremy (STFC,RAL,SC)" userId="f365bde3-bd38-453c-9e0b-5a886433be8a" providerId="ADAL" clId="{64EB31D3-9F33-44C3-BDF7-6AD7886824D3}" dt="2026-10-19T15:01:16.139" v="1045" actId="790"/>
          <ac:spMkLst>
            <pc:docMk/>
            <pc:sldMk cId="30492684" sldId="284"/>
            <ac:spMk id="19" creationId="{8FED0FEF-1453-C21C-96C4-0296EC0955D7}"/>
          </ac:spMkLst>
        </pc:spChg>
        <pc:spChg chg="mod">
          <ac:chgData name="Spencer, Jeremy (STFC,RAL,SC)" userId="f365bde3-bd38-453c-9e0b-5a886433be8a" providerId="ADAL" clId="{64EB31D3-9F33-44C3-BDF7-6AD7886824D3}" dt="2026-10-19T15:01:16.139" v="1045" actId="790"/>
          <ac:spMkLst>
            <pc:docMk/>
            <pc:sldMk cId="30492684" sldId="284"/>
            <ac:spMk id="20" creationId="{7CD66F43-FE4E-8361-DD17-029A5542C969}"/>
          </ac:spMkLst>
        </pc:spChg>
        <pc:spChg chg="mod">
          <ac:chgData name="Spencer, Jeremy (STFC,RAL,SC)" userId="f365bde3-bd38-453c-9e0b-5a886433be8a" providerId="ADAL" clId="{64EB31D3-9F33-44C3-BDF7-6AD7886824D3}" dt="2026-10-19T15:01:16.139" v="1045" actId="790"/>
          <ac:spMkLst>
            <pc:docMk/>
            <pc:sldMk cId="30492684" sldId="284"/>
            <ac:spMk id="21" creationId="{1F77BE9B-ADC3-BE4D-3C3D-B1996C11DBBF}"/>
          </ac:spMkLst>
        </pc:spChg>
      </pc:sldChg>
      <pc:sldChg chg="modSp del mod">
        <pc:chgData name="Spencer, Jeremy (STFC,RAL,SC)" userId="f365bde3-bd38-453c-9e0b-5a886433be8a" providerId="ADAL" clId="{64EB31D3-9F33-44C3-BDF7-6AD7886824D3}" dt="2026-10-19T15:35:26.222" v="1341" actId="47"/>
        <pc:sldMkLst>
          <pc:docMk/>
          <pc:sldMk cId="4014896926" sldId="285"/>
        </pc:sldMkLst>
        <pc:spChg chg="mod">
          <ac:chgData name="Spencer, Jeremy (STFC,RAL,SC)" userId="f365bde3-bd38-453c-9e0b-5a886433be8a" providerId="ADAL" clId="{64EB31D3-9F33-44C3-BDF7-6AD7886824D3}" dt="2026-10-19T15:01:16.139" v="1045" actId="790"/>
          <ac:spMkLst>
            <pc:docMk/>
            <pc:sldMk cId="4014896926" sldId="285"/>
            <ac:spMk id="2" creationId="{DF5A2B20-C717-4F28-1115-4A7B2678D250}"/>
          </ac:spMkLst>
        </pc:spChg>
        <pc:spChg chg="mod">
          <ac:chgData name="Spencer, Jeremy (STFC,RAL,SC)" userId="f365bde3-bd38-453c-9e0b-5a886433be8a" providerId="ADAL" clId="{64EB31D3-9F33-44C3-BDF7-6AD7886824D3}" dt="2026-10-19T15:01:16.139" v="1045" actId="790"/>
          <ac:spMkLst>
            <pc:docMk/>
            <pc:sldMk cId="4014896926" sldId="285"/>
            <ac:spMk id="3" creationId="{3D4E7B30-0F13-CD1A-E48A-E199486AF6FA}"/>
          </ac:spMkLst>
        </pc:spChg>
      </pc:sldChg>
      <pc:sldChg chg="modSp del mod">
        <pc:chgData name="Spencer, Jeremy (STFC,RAL,SC)" userId="f365bde3-bd38-453c-9e0b-5a886433be8a" providerId="ADAL" clId="{64EB31D3-9F33-44C3-BDF7-6AD7886824D3}" dt="2026-10-19T15:35:27.224" v="1342" actId="47"/>
        <pc:sldMkLst>
          <pc:docMk/>
          <pc:sldMk cId="1210002025" sldId="286"/>
        </pc:sldMkLst>
        <pc:spChg chg="mod">
          <ac:chgData name="Spencer, Jeremy (STFC,RAL,SC)" userId="f365bde3-bd38-453c-9e0b-5a886433be8a" providerId="ADAL" clId="{64EB31D3-9F33-44C3-BDF7-6AD7886824D3}" dt="2026-10-19T15:01:16.139" v="1045" actId="790"/>
          <ac:spMkLst>
            <pc:docMk/>
            <pc:sldMk cId="1210002025" sldId="286"/>
            <ac:spMk id="2" creationId="{C13844D4-D888-E722-21C1-63DF511438EE}"/>
          </ac:spMkLst>
        </pc:spChg>
        <pc:spChg chg="mod">
          <ac:chgData name="Spencer, Jeremy (STFC,RAL,SC)" userId="f365bde3-bd38-453c-9e0b-5a886433be8a" providerId="ADAL" clId="{64EB31D3-9F33-44C3-BDF7-6AD7886824D3}" dt="2026-10-19T15:01:16.139" v="1045" actId="790"/>
          <ac:spMkLst>
            <pc:docMk/>
            <pc:sldMk cId="1210002025" sldId="286"/>
            <ac:spMk id="3" creationId="{95D10D24-93E6-4152-7FEE-1DD724AD01B9}"/>
          </ac:spMkLst>
        </pc:spChg>
      </pc:sldChg>
      <pc:sldChg chg="modSp del mod">
        <pc:chgData name="Spencer, Jeremy (STFC,RAL,SC)" userId="f365bde3-bd38-453c-9e0b-5a886433be8a" providerId="ADAL" clId="{64EB31D3-9F33-44C3-BDF7-6AD7886824D3}" dt="2026-10-19T15:35:39.420" v="1350" actId="47"/>
        <pc:sldMkLst>
          <pc:docMk/>
          <pc:sldMk cId="1072927383" sldId="288"/>
        </pc:sldMkLst>
        <pc:spChg chg="mod">
          <ac:chgData name="Spencer, Jeremy (STFC,RAL,SC)" userId="f365bde3-bd38-453c-9e0b-5a886433be8a" providerId="ADAL" clId="{64EB31D3-9F33-44C3-BDF7-6AD7886824D3}" dt="2026-10-19T15:01:16.139" v="1045" actId="790"/>
          <ac:spMkLst>
            <pc:docMk/>
            <pc:sldMk cId="1072927383" sldId="288"/>
            <ac:spMk id="2" creationId="{3E85D785-292E-389C-48D1-66E3B339F617}"/>
          </ac:spMkLst>
        </pc:spChg>
        <pc:spChg chg="mod">
          <ac:chgData name="Spencer, Jeremy (STFC,RAL,SC)" userId="f365bde3-bd38-453c-9e0b-5a886433be8a" providerId="ADAL" clId="{64EB31D3-9F33-44C3-BDF7-6AD7886824D3}" dt="2026-10-19T15:01:16.139" v="1045" actId="790"/>
          <ac:spMkLst>
            <pc:docMk/>
            <pc:sldMk cId="1072927383" sldId="288"/>
            <ac:spMk id="3" creationId="{4A0CC665-1554-7569-6B07-6F095BD64CAF}"/>
          </ac:spMkLst>
        </pc:spChg>
      </pc:sldChg>
      <pc:sldChg chg="addSp modSp add del mod ord modNotesTx">
        <pc:chgData name="Spencer, Jeremy (STFC,RAL,SC)" userId="f365bde3-bd38-453c-9e0b-5a886433be8a" providerId="ADAL" clId="{64EB31D3-9F33-44C3-BDF7-6AD7886824D3}" dt="2026-10-19T15:36:02.958" v="1371"/>
        <pc:sldMkLst>
          <pc:docMk/>
          <pc:sldMk cId="1537432598" sldId="289"/>
        </pc:sldMkLst>
        <pc:spChg chg="mod">
          <ac:chgData name="Spencer, Jeremy (STFC,RAL,SC)" userId="f365bde3-bd38-453c-9e0b-5a886433be8a" providerId="ADAL" clId="{64EB31D3-9F33-44C3-BDF7-6AD7886824D3}" dt="2026-10-19T15:01:16.139" v="1045" actId="790"/>
          <ac:spMkLst>
            <pc:docMk/>
            <pc:sldMk cId="1537432598" sldId="289"/>
            <ac:spMk id="2" creationId="{862BD0B7-577D-1AD4-2440-871B6BD8F631}"/>
          </ac:spMkLst>
        </pc:spChg>
        <pc:spChg chg="mod">
          <ac:chgData name="Spencer, Jeremy (STFC,RAL,SC)" userId="f365bde3-bd38-453c-9e0b-5a886433be8a" providerId="ADAL" clId="{64EB31D3-9F33-44C3-BDF7-6AD7886824D3}" dt="2026-10-19T15:01:16.139" v="1045" actId="790"/>
          <ac:spMkLst>
            <pc:docMk/>
            <pc:sldMk cId="1537432598" sldId="289"/>
            <ac:spMk id="8" creationId="{8C5C9F04-91BA-FB0F-4C24-3A4F143C1D5B}"/>
          </ac:spMkLst>
        </pc:spChg>
        <pc:spChg chg="mod">
          <ac:chgData name="Spencer, Jeremy (STFC,RAL,SC)" userId="f365bde3-bd38-453c-9e0b-5a886433be8a" providerId="ADAL" clId="{64EB31D3-9F33-44C3-BDF7-6AD7886824D3}" dt="2026-10-19T15:01:16.139" v="1045" actId="790"/>
          <ac:spMkLst>
            <pc:docMk/>
            <pc:sldMk cId="1537432598" sldId="289"/>
            <ac:spMk id="9" creationId="{98859595-BF06-360B-3900-AE830AFE9D72}"/>
          </ac:spMkLst>
        </pc:spChg>
        <pc:spChg chg="mod">
          <ac:chgData name="Spencer, Jeremy (STFC,RAL,SC)" userId="f365bde3-bd38-453c-9e0b-5a886433be8a" providerId="ADAL" clId="{64EB31D3-9F33-44C3-BDF7-6AD7886824D3}" dt="2026-10-19T15:01:16.139" v="1045" actId="790"/>
          <ac:spMkLst>
            <pc:docMk/>
            <pc:sldMk cId="1537432598" sldId="289"/>
            <ac:spMk id="17" creationId="{48B787DC-F954-0059-1A15-0910927A1793}"/>
          </ac:spMkLst>
        </pc:spChg>
        <pc:spChg chg="mod">
          <ac:chgData name="Spencer, Jeremy (STFC,RAL,SC)" userId="f365bde3-bd38-453c-9e0b-5a886433be8a" providerId="ADAL" clId="{64EB31D3-9F33-44C3-BDF7-6AD7886824D3}" dt="2026-10-19T15:01:16.139" v="1045" actId="790"/>
          <ac:spMkLst>
            <pc:docMk/>
            <pc:sldMk cId="1537432598" sldId="289"/>
            <ac:spMk id="18" creationId="{03FC7D20-DFC6-08CE-862B-EEBE5FF8941D}"/>
          </ac:spMkLst>
        </pc:spChg>
        <pc:picChg chg="add">
          <ac:chgData name="Spencer, Jeremy (STFC,RAL,SC)" userId="f365bde3-bd38-453c-9e0b-5a886433be8a" providerId="ADAL" clId="{64EB31D3-9F33-44C3-BDF7-6AD7886824D3}" dt="2026-10-16T13:30:54.432" v="326" actId="22"/>
          <ac:picMkLst>
            <pc:docMk/>
            <pc:sldMk cId="1537432598" sldId="289"/>
            <ac:picMk id="4" creationId="{473BF03E-F2A4-E31B-7673-304F9489BB9E}"/>
          </ac:picMkLst>
        </pc:picChg>
        <pc:picChg chg="add">
          <ac:chgData name="Spencer, Jeremy (STFC,RAL,SC)" userId="f365bde3-bd38-453c-9e0b-5a886433be8a" providerId="ADAL" clId="{64EB31D3-9F33-44C3-BDF7-6AD7886824D3}" dt="2026-10-16T13:30:54.432" v="326" actId="22"/>
          <ac:picMkLst>
            <pc:docMk/>
            <pc:sldMk cId="1537432598" sldId="289"/>
            <ac:picMk id="6" creationId="{6381B498-127B-3A59-DB4A-670098F23862}"/>
          </ac:picMkLst>
        </pc:picChg>
        <pc:picChg chg="mod">
          <ac:chgData name="Spencer, Jeremy (STFC,RAL,SC)" userId="f365bde3-bd38-453c-9e0b-5a886433be8a" providerId="ADAL" clId="{64EB31D3-9F33-44C3-BDF7-6AD7886824D3}" dt="2026-10-16T13:32:36.581" v="331" actId="14100"/>
          <ac:picMkLst>
            <pc:docMk/>
            <pc:sldMk cId="1537432598" sldId="289"/>
            <ac:picMk id="12" creationId="{0C58F601-7D5B-F757-DB5E-342CEB5D5F87}"/>
          </ac:picMkLst>
        </pc:picChg>
        <pc:picChg chg="mod">
          <ac:chgData name="Spencer, Jeremy (STFC,RAL,SC)" userId="f365bde3-bd38-453c-9e0b-5a886433be8a" providerId="ADAL" clId="{64EB31D3-9F33-44C3-BDF7-6AD7886824D3}" dt="2026-10-16T13:30:18.569" v="322" actId="14100"/>
          <ac:picMkLst>
            <pc:docMk/>
            <pc:sldMk cId="1537432598" sldId="289"/>
            <ac:picMk id="13" creationId="{F8F02BE5-3B91-3736-EF0B-D1D8DBFE3EBA}"/>
          </ac:picMkLst>
        </pc:picChg>
        <pc:picChg chg="mod">
          <ac:chgData name="Spencer, Jeremy (STFC,RAL,SC)" userId="f365bde3-bd38-453c-9e0b-5a886433be8a" providerId="ADAL" clId="{64EB31D3-9F33-44C3-BDF7-6AD7886824D3}" dt="2026-10-16T13:30:37.082" v="324" actId="1076"/>
          <ac:picMkLst>
            <pc:docMk/>
            <pc:sldMk cId="1537432598" sldId="289"/>
            <ac:picMk id="14" creationId="{CE2163D2-24F0-1337-6450-90F5E68232C8}"/>
          </ac:picMkLst>
        </pc:picChg>
        <pc:picChg chg="mod">
          <ac:chgData name="Spencer, Jeremy (STFC,RAL,SC)" userId="f365bde3-bd38-453c-9e0b-5a886433be8a" providerId="ADAL" clId="{64EB31D3-9F33-44C3-BDF7-6AD7886824D3}" dt="2026-10-16T13:30:45.936" v="325" actId="1076"/>
          <ac:picMkLst>
            <pc:docMk/>
            <pc:sldMk cId="1537432598" sldId="289"/>
            <ac:picMk id="15" creationId="{357FB04B-C097-628D-9162-8FB02F03DE24}"/>
          </ac:picMkLst>
        </pc:picChg>
      </pc:sldChg>
      <pc:sldChg chg="modSp add del mod">
        <pc:chgData name="Spencer, Jeremy (STFC,RAL,SC)" userId="f365bde3-bd38-453c-9e0b-5a886433be8a" providerId="ADAL" clId="{64EB31D3-9F33-44C3-BDF7-6AD7886824D3}" dt="2026-10-19T15:35:30.185" v="1345" actId="47"/>
        <pc:sldMkLst>
          <pc:docMk/>
          <pc:sldMk cId="3941116192" sldId="290"/>
        </pc:sldMkLst>
        <pc:spChg chg="mod">
          <ac:chgData name="Spencer, Jeremy (STFC,RAL,SC)" userId="f365bde3-bd38-453c-9e0b-5a886433be8a" providerId="ADAL" clId="{64EB31D3-9F33-44C3-BDF7-6AD7886824D3}" dt="2026-10-19T15:01:16.139" v="1045" actId="790"/>
          <ac:spMkLst>
            <pc:docMk/>
            <pc:sldMk cId="3941116192" sldId="290"/>
            <ac:spMk id="2" creationId="{862BD0B7-577D-1AD4-2440-871B6BD8F631}"/>
          </ac:spMkLst>
        </pc:spChg>
        <pc:spChg chg="mod">
          <ac:chgData name="Spencer, Jeremy (STFC,RAL,SC)" userId="f365bde3-bd38-453c-9e0b-5a886433be8a" providerId="ADAL" clId="{64EB31D3-9F33-44C3-BDF7-6AD7886824D3}" dt="2026-10-19T15:01:16.139" v="1045" actId="790"/>
          <ac:spMkLst>
            <pc:docMk/>
            <pc:sldMk cId="3941116192" sldId="290"/>
            <ac:spMk id="8" creationId="{8C5C9F04-91BA-FB0F-4C24-3A4F143C1D5B}"/>
          </ac:spMkLst>
        </pc:spChg>
        <pc:spChg chg="mod">
          <ac:chgData name="Spencer, Jeremy (STFC,RAL,SC)" userId="f365bde3-bd38-453c-9e0b-5a886433be8a" providerId="ADAL" clId="{64EB31D3-9F33-44C3-BDF7-6AD7886824D3}" dt="2026-10-19T15:01:16.139" v="1045" actId="790"/>
          <ac:spMkLst>
            <pc:docMk/>
            <pc:sldMk cId="3941116192" sldId="290"/>
            <ac:spMk id="9" creationId="{98859595-BF06-360B-3900-AE830AFE9D72}"/>
          </ac:spMkLst>
        </pc:spChg>
        <pc:spChg chg="mod">
          <ac:chgData name="Spencer, Jeremy (STFC,RAL,SC)" userId="f365bde3-bd38-453c-9e0b-5a886433be8a" providerId="ADAL" clId="{64EB31D3-9F33-44C3-BDF7-6AD7886824D3}" dt="2026-10-19T15:01:16.139" v="1045" actId="790"/>
          <ac:spMkLst>
            <pc:docMk/>
            <pc:sldMk cId="3941116192" sldId="290"/>
            <ac:spMk id="17" creationId="{48B787DC-F954-0059-1A15-0910927A1793}"/>
          </ac:spMkLst>
        </pc:spChg>
        <pc:spChg chg="mod">
          <ac:chgData name="Spencer, Jeremy (STFC,RAL,SC)" userId="f365bde3-bd38-453c-9e0b-5a886433be8a" providerId="ADAL" clId="{64EB31D3-9F33-44C3-BDF7-6AD7886824D3}" dt="2026-10-19T15:01:16.139" v="1045" actId="790"/>
          <ac:spMkLst>
            <pc:docMk/>
            <pc:sldMk cId="3941116192" sldId="290"/>
            <ac:spMk id="18" creationId="{03FC7D20-DFC6-08CE-862B-EEBE5FF8941D}"/>
          </ac:spMkLst>
        </pc:spChg>
      </pc:sldChg>
      <pc:sldChg chg="addSp delSp modSp add mod modNotesTx">
        <pc:chgData name="Spencer, Jeremy (STFC,RAL,SC)" userId="f365bde3-bd38-453c-9e0b-5a886433be8a" providerId="ADAL" clId="{64EB31D3-9F33-44C3-BDF7-6AD7886824D3}" dt="2026-10-19T16:01:33.096" v="1828" actId="20577"/>
        <pc:sldMkLst>
          <pc:docMk/>
          <pc:sldMk cId="2480862148" sldId="291"/>
        </pc:sldMkLst>
        <pc:spChg chg="mod">
          <ac:chgData name="Spencer, Jeremy (STFC,RAL,SC)" userId="f365bde3-bd38-453c-9e0b-5a886433be8a" providerId="ADAL" clId="{64EB31D3-9F33-44C3-BDF7-6AD7886824D3}" dt="2026-10-19T15:01:16.139" v="1045" actId="790"/>
          <ac:spMkLst>
            <pc:docMk/>
            <pc:sldMk cId="2480862148" sldId="291"/>
            <ac:spMk id="2" creationId="{862BD0B7-577D-1AD4-2440-871B6BD8F631}"/>
          </ac:spMkLst>
        </pc:spChg>
        <pc:spChg chg="add del mod">
          <ac:chgData name="Spencer, Jeremy (STFC,RAL,SC)" userId="f365bde3-bd38-453c-9e0b-5a886433be8a" providerId="ADAL" clId="{64EB31D3-9F33-44C3-BDF7-6AD7886824D3}" dt="2026-10-19T14:53:11.450" v="517" actId="478"/>
          <ac:spMkLst>
            <pc:docMk/>
            <pc:sldMk cId="2480862148" sldId="291"/>
            <ac:spMk id="3" creationId="{4472B705-CA6A-8A1B-BB5D-9E7891C73795}"/>
          </ac:spMkLst>
        </pc:spChg>
        <pc:spChg chg="add mod">
          <ac:chgData name="Spencer, Jeremy (STFC,RAL,SC)" userId="f365bde3-bd38-453c-9e0b-5a886433be8a" providerId="ADAL" clId="{64EB31D3-9F33-44C3-BDF7-6AD7886824D3}" dt="2026-10-19T15:01:20.415" v="1047" actId="20577"/>
          <ac:spMkLst>
            <pc:docMk/>
            <pc:sldMk cId="2480862148" sldId="291"/>
            <ac:spMk id="4" creationId="{8179AA3B-A017-2A03-9D6E-3FC07CDCC5BD}"/>
          </ac:spMkLst>
        </pc:spChg>
        <pc:spChg chg="mod">
          <ac:chgData name="Spencer, Jeremy (STFC,RAL,SC)" userId="f365bde3-bd38-453c-9e0b-5a886433be8a" providerId="ADAL" clId="{64EB31D3-9F33-44C3-BDF7-6AD7886824D3}" dt="2026-10-19T15:01:16.139" v="1045" actId="790"/>
          <ac:spMkLst>
            <pc:docMk/>
            <pc:sldMk cId="2480862148" sldId="291"/>
            <ac:spMk id="8" creationId="{8C5C9F04-91BA-FB0F-4C24-3A4F143C1D5B}"/>
          </ac:spMkLst>
        </pc:spChg>
        <pc:spChg chg="del mod">
          <ac:chgData name="Spencer, Jeremy (STFC,RAL,SC)" userId="f365bde3-bd38-453c-9e0b-5a886433be8a" providerId="ADAL" clId="{64EB31D3-9F33-44C3-BDF7-6AD7886824D3}" dt="2026-10-19T14:52:52.692" v="515" actId="478"/>
          <ac:spMkLst>
            <pc:docMk/>
            <pc:sldMk cId="2480862148" sldId="291"/>
            <ac:spMk id="9" creationId="{98859595-BF06-360B-3900-AE830AFE9D72}"/>
          </ac:spMkLst>
        </pc:spChg>
        <pc:spChg chg="mod">
          <ac:chgData name="Spencer, Jeremy (STFC,RAL,SC)" userId="f365bde3-bd38-453c-9e0b-5a886433be8a" providerId="ADAL" clId="{64EB31D3-9F33-44C3-BDF7-6AD7886824D3}" dt="2026-10-19T15:01:16.139" v="1045" actId="790"/>
          <ac:spMkLst>
            <pc:docMk/>
            <pc:sldMk cId="2480862148" sldId="291"/>
            <ac:spMk id="17" creationId="{48B787DC-F954-0059-1A15-0910927A1793}"/>
          </ac:spMkLst>
        </pc:spChg>
        <pc:spChg chg="mod">
          <ac:chgData name="Spencer, Jeremy (STFC,RAL,SC)" userId="f365bde3-bd38-453c-9e0b-5a886433be8a" providerId="ADAL" clId="{64EB31D3-9F33-44C3-BDF7-6AD7886824D3}" dt="2026-10-19T15:01:16.139" v="1045" actId="790"/>
          <ac:spMkLst>
            <pc:docMk/>
            <pc:sldMk cId="2480862148" sldId="291"/>
            <ac:spMk id="18" creationId="{03FC7D20-DFC6-08CE-862B-EEBE5FF8941D}"/>
          </ac:spMkLst>
        </pc:spChg>
      </pc:sldChg>
      <pc:sldChg chg="modSp add mod modNotesTx">
        <pc:chgData name="Spencer, Jeremy (STFC,RAL,SC)" userId="f365bde3-bd38-453c-9e0b-5a886433be8a" providerId="ADAL" clId="{64EB31D3-9F33-44C3-BDF7-6AD7886824D3}" dt="2026-10-20T08:24:57.699" v="4214" actId="20577"/>
        <pc:sldMkLst>
          <pc:docMk/>
          <pc:sldMk cId="377524954" sldId="292"/>
        </pc:sldMkLst>
        <pc:spChg chg="mod">
          <ac:chgData name="Spencer, Jeremy (STFC,RAL,SC)" userId="f365bde3-bd38-453c-9e0b-5a886433be8a" providerId="ADAL" clId="{64EB31D3-9F33-44C3-BDF7-6AD7886824D3}" dt="2026-10-19T15:01:16.139" v="1045" actId="790"/>
          <ac:spMkLst>
            <pc:docMk/>
            <pc:sldMk cId="377524954" sldId="292"/>
            <ac:spMk id="2" creationId="{862BD0B7-577D-1AD4-2440-871B6BD8F631}"/>
          </ac:spMkLst>
        </pc:spChg>
        <pc:spChg chg="mod">
          <ac:chgData name="Spencer, Jeremy (STFC,RAL,SC)" userId="f365bde3-bd38-453c-9e0b-5a886433be8a" providerId="ADAL" clId="{64EB31D3-9F33-44C3-BDF7-6AD7886824D3}" dt="2026-10-20T08:19:10.757" v="3741" actId="20577"/>
          <ac:spMkLst>
            <pc:docMk/>
            <pc:sldMk cId="377524954" sldId="292"/>
            <ac:spMk id="4" creationId="{8179AA3B-A017-2A03-9D6E-3FC07CDCC5BD}"/>
          </ac:spMkLst>
        </pc:spChg>
        <pc:spChg chg="mod">
          <ac:chgData name="Spencer, Jeremy (STFC,RAL,SC)" userId="f365bde3-bd38-453c-9e0b-5a886433be8a" providerId="ADAL" clId="{64EB31D3-9F33-44C3-BDF7-6AD7886824D3}" dt="2026-10-19T15:01:16.139" v="1045" actId="790"/>
          <ac:spMkLst>
            <pc:docMk/>
            <pc:sldMk cId="377524954" sldId="292"/>
            <ac:spMk id="8" creationId="{8C5C9F04-91BA-FB0F-4C24-3A4F143C1D5B}"/>
          </ac:spMkLst>
        </pc:spChg>
        <pc:spChg chg="mod">
          <ac:chgData name="Spencer, Jeremy (STFC,RAL,SC)" userId="f365bde3-bd38-453c-9e0b-5a886433be8a" providerId="ADAL" clId="{64EB31D3-9F33-44C3-BDF7-6AD7886824D3}" dt="2026-10-19T15:01:16.139" v="1045" actId="790"/>
          <ac:spMkLst>
            <pc:docMk/>
            <pc:sldMk cId="377524954" sldId="292"/>
            <ac:spMk id="17" creationId="{48B787DC-F954-0059-1A15-0910927A1793}"/>
          </ac:spMkLst>
        </pc:spChg>
        <pc:spChg chg="mod">
          <ac:chgData name="Spencer, Jeremy (STFC,RAL,SC)" userId="f365bde3-bd38-453c-9e0b-5a886433be8a" providerId="ADAL" clId="{64EB31D3-9F33-44C3-BDF7-6AD7886824D3}" dt="2026-10-19T15:01:16.139" v="1045" actId="790"/>
          <ac:spMkLst>
            <pc:docMk/>
            <pc:sldMk cId="377524954" sldId="292"/>
            <ac:spMk id="18" creationId="{03FC7D20-DFC6-08CE-862B-EEBE5FF8941D}"/>
          </ac:spMkLst>
        </pc:spChg>
        <pc:picChg chg="mod modCrop">
          <ac:chgData name="Spencer, Jeremy (STFC,RAL,SC)" userId="f365bde3-bd38-453c-9e0b-5a886433be8a" providerId="ADAL" clId="{64EB31D3-9F33-44C3-BDF7-6AD7886824D3}" dt="2026-10-19T15:06:34.187" v="1171" actId="14100"/>
          <ac:picMkLst>
            <pc:docMk/>
            <pc:sldMk cId="377524954" sldId="292"/>
            <ac:picMk id="12" creationId="{0C58F601-7D5B-F757-DB5E-342CEB5D5F87}"/>
          </ac:picMkLst>
        </pc:picChg>
        <pc:picChg chg="mod ord modCrop">
          <ac:chgData name="Spencer, Jeremy (STFC,RAL,SC)" userId="f365bde3-bd38-453c-9e0b-5a886433be8a" providerId="ADAL" clId="{64EB31D3-9F33-44C3-BDF7-6AD7886824D3}" dt="2026-10-19T15:11:06.639" v="1228" actId="14100"/>
          <ac:picMkLst>
            <pc:docMk/>
            <pc:sldMk cId="377524954" sldId="292"/>
            <ac:picMk id="13" creationId="{F8F02BE5-3B91-3736-EF0B-D1D8DBFE3EBA}"/>
          </ac:picMkLst>
        </pc:picChg>
        <pc:picChg chg="mod modCrop">
          <ac:chgData name="Spencer, Jeremy (STFC,RAL,SC)" userId="f365bde3-bd38-453c-9e0b-5a886433be8a" providerId="ADAL" clId="{64EB31D3-9F33-44C3-BDF7-6AD7886824D3}" dt="2026-10-19T15:12:38.840" v="1236" actId="732"/>
          <ac:picMkLst>
            <pc:docMk/>
            <pc:sldMk cId="377524954" sldId="292"/>
            <ac:picMk id="14" creationId="{CE2163D2-24F0-1337-6450-90F5E68232C8}"/>
          </ac:picMkLst>
        </pc:picChg>
        <pc:picChg chg="mod modCrop">
          <ac:chgData name="Spencer, Jeremy (STFC,RAL,SC)" userId="f365bde3-bd38-453c-9e0b-5a886433be8a" providerId="ADAL" clId="{64EB31D3-9F33-44C3-BDF7-6AD7886824D3}" dt="2026-10-19T15:14:51.165" v="1292" actId="1076"/>
          <ac:picMkLst>
            <pc:docMk/>
            <pc:sldMk cId="377524954" sldId="292"/>
            <ac:picMk id="15" creationId="{357FB04B-C097-628D-9162-8FB02F03DE2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DF1C7D-602F-FB42-AD66-4856C03C693F}"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F1FE8-ABF4-164D-9058-5D9AEBA6DA71}" type="slidenum">
              <a:rPr lang="en-US" smtClean="0"/>
              <a:t>‹#›</a:t>
            </a:fld>
            <a:endParaRPr lang="en-US"/>
          </a:p>
        </p:txBody>
      </p:sp>
    </p:spTree>
    <p:extLst>
      <p:ext uri="{BB962C8B-B14F-4D97-AF65-F5344CB8AC3E}">
        <p14:creationId xmlns:p14="http://schemas.microsoft.com/office/powerpoint/2010/main" val="3402885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2F1FE8-ABF4-164D-9058-5D9AEBA6DA71}" type="slidenum">
              <a:rPr lang="en-US" smtClean="0"/>
              <a:t>1</a:t>
            </a:fld>
            <a:endParaRPr lang="en-US"/>
          </a:p>
        </p:txBody>
      </p:sp>
    </p:spTree>
    <p:extLst>
      <p:ext uri="{BB962C8B-B14F-4D97-AF65-F5344CB8AC3E}">
        <p14:creationId xmlns:p14="http://schemas.microsoft.com/office/powerpoint/2010/main" val="1596910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noProof="0" dirty="0"/>
              <a:t>DAaaS Group:</a:t>
            </a:r>
          </a:p>
          <a:p>
            <a:pPr marL="171450" lvl="0" indent="-171450">
              <a:buFont typeface="Arial" panose="020B0604020202020204" pitchFamily="34" charset="0"/>
              <a:buChar char="•"/>
            </a:pPr>
            <a:r>
              <a:rPr lang="en-GB" noProof="0" dirty="0"/>
              <a:t>The DAaaS group develops and runs Ada (called IDAaaS when used by ISIS).</a:t>
            </a:r>
          </a:p>
          <a:p>
            <a:pPr marL="171450" lvl="0" indent="-171450">
              <a:buFont typeface="Arial" panose="020B0604020202020204" pitchFamily="34" charset="0"/>
              <a:buChar char="•"/>
            </a:pPr>
            <a:r>
              <a:rPr lang="en-GB" noProof="0" dirty="0"/>
              <a:t>For more information about Platforms &amp; Services in STFC Scientific Computing, see Tom Dack’s talk in the session five introduction.</a:t>
            </a:r>
          </a:p>
          <a:p>
            <a:pPr marL="171450" lvl="0" indent="-171450">
              <a:buFont typeface="Arial" panose="020B0604020202020204" pitchFamily="34" charset="0"/>
              <a:buChar char="•"/>
            </a:pPr>
            <a:r>
              <a:rPr lang="en-GB" noProof="0" dirty="0"/>
              <a:t>The Ada Lovelace Centre funds the staff effort to develop and support Ada for STFC Facilities</a:t>
            </a:r>
          </a:p>
          <a:p>
            <a:pPr marL="0" indent="0">
              <a:buFont typeface="Arial" panose="020B0604020202020204" pitchFamily="34" charset="0"/>
              <a:buNone/>
            </a:pPr>
            <a:r>
              <a:rPr lang="en-GB" noProof="0" dirty="0"/>
              <a:t>Ada – Simple access to:</a:t>
            </a:r>
          </a:p>
          <a:p>
            <a:pPr marL="171450" lvl="0" indent="-171450">
              <a:buFont typeface="Arial" panose="020B0604020202020204" pitchFamily="34" charset="0"/>
              <a:buChar char="•"/>
            </a:pPr>
            <a:r>
              <a:rPr lang="en-GB" noProof="0" dirty="0"/>
              <a:t>Interactive workflows</a:t>
            </a:r>
          </a:p>
          <a:p>
            <a:pPr marL="171450" lvl="0" indent="-171450">
              <a:buFont typeface="Arial" panose="020B0604020202020204" pitchFamily="34" charset="0"/>
              <a:buChar char="•"/>
            </a:pPr>
            <a:r>
              <a:rPr lang="en-GB" noProof="0" dirty="0"/>
              <a:t>Remote desktop</a:t>
            </a:r>
          </a:p>
          <a:p>
            <a:pPr marL="171450" lvl="0" indent="-171450">
              <a:buFont typeface="Arial" panose="020B0604020202020204" pitchFamily="34" charset="0"/>
              <a:buChar char="•"/>
            </a:pPr>
            <a:r>
              <a:rPr lang="en-GB" noProof="0" dirty="0"/>
              <a:t>Web based software (Jupyter, etc)</a:t>
            </a:r>
          </a:p>
          <a:p>
            <a:pPr marL="171450" lvl="0" indent="-171450">
              <a:buFont typeface="Arial" panose="020B0604020202020204" pitchFamily="34" charset="0"/>
              <a:buChar char="•"/>
            </a:pPr>
            <a:r>
              <a:rPr lang="en-GB" noProof="0" dirty="0"/>
              <a:t>VMs preconfigured with required software and data access</a:t>
            </a:r>
          </a:p>
          <a:p>
            <a:pPr marL="171450" lvl="0" indent="-171450">
              <a:buFont typeface="Arial" panose="020B0604020202020204" pitchFamily="34" charset="0"/>
              <a:buChar char="•"/>
            </a:pPr>
            <a:r>
              <a:rPr lang="en-GB" noProof="0" dirty="0"/>
              <a:t>We’ve taken over a hundred software applications and taken care of the deployment, so that software can be accessed by any of our users by simply selecting it from a menu.</a:t>
            </a:r>
          </a:p>
          <a:p>
            <a:pPr marL="171450" lvl="0" indent="-171450">
              <a:buFont typeface="Arial" panose="020B0604020202020204" pitchFamily="34" charset="0"/>
              <a:buChar char="•"/>
            </a:pPr>
            <a:r>
              <a:rPr lang="en-GB" noProof="0" dirty="0"/>
              <a:t>We enable facility data to be copied into our system with appropriate permissions</a:t>
            </a:r>
          </a:p>
        </p:txBody>
      </p:sp>
      <p:sp>
        <p:nvSpPr>
          <p:cNvPr id="4" name="Slide Number Placeholder 3"/>
          <p:cNvSpPr>
            <a:spLocks noGrp="1"/>
          </p:cNvSpPr>
          <p:nvPr>
            <p:ph type="sldNum" sz="quarter" idx="5"/>
          </p:nvPr>
        </p:nvSpPr>
        <p:spPr/>
        <p:txBody>
          <a:bodyPr/>
          <a:lstStyle/>
          <a:p>
            <a:fld id="{3D2F1FE8-ABF4-164D-9058-5D9AEBA6DA71}" type="slidenum">
              <a:rPr lang="en-US" smtClean="0"/>
              <a:t>2</a:t>
            </a:fld>
            <a:endParaRPr lang="en-US"/>
          </a:p>
        </p:txBody>
      </p:sp>
    </p:spTree>
    <p:extLst>
      <p:ext uri="{BB962C8B-B14F-4D97-AF65-F5344CB8AC3E}">
        <p14:creationId xmlns:p14="http://schemas.microsoft.com/office/powerpoint/2010/main" val="2589940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D2F1FE8-ABF4-164D-9058-5D9AEBA6DA71}" type="slidenum">
              <a:rPr lang="en-US" smtClean="0"/>
              <a:t>3</a:t>
            </a:fld>
            <a:endParaRPr lang="en-US"/>
          </a:p>
        </p:txBody>
      </p:sp>
    </p:spTree>
    <p:extLst>
      <p:ext uri="{BB962C8B-B14F-4D97-AF65-F5344CB8AC3E}">
        <p14:creationId xmlns:p14="http://schemas.microsoft.com/office/powerpoint/2010/main" val="363082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Science needs compute resources to run experiments.</a:t>
            </a:r>
          </a:p>
          <a:p>
            <a:r>
              <a:rPr lang="en-GB" dirty="0"/>
              <a:t>To prepare for experiments.</a:t>
            </a:r>
          </a:p>
          <a:p>
            <a:r>
              <a:rPr lang="en-GB" dirty="0"/>
              <a:t>    Simulations of the samples, but also the beamlines, designing new instruments.</a:t>
            </a:r>
          </a:p>
          <a:p>
            <a:r>
              <a:rPr lang="en-GB" dirty="0"/>
              <a:t>Analyse data during experiments to guide the experimenter.</a:t>
            </a:r>
          </a:p>
          <a:p>
            <a:r>
              <a:rPr lang="en-GB" dirty="0"/>
              <a:t>    Where are the interesting features?</a:t>
            </a:r>
          </a:p>
          <a:p>
            <a:r>
              <a:rPr lang="en-GB" dirty="0"/>
              <a:t>    Do parameters need changing in subsequent runs?</a:t>
            </a:r>
          </a:p>
          <a:p>
            <a:r>
              <a:rPr lang="en-GB" dirty="0"/>
              <a:t>Analyse data following the experiment. Further investigations, writing up papers, etc.</a:t>
            </a:r>
          </a:p>
          <a:p>
            <a:r>
              <a:rPr lang="en-GB" dirty="0"/>
              <a:t>To teach others how to use these same techniques.</a:t>
            </a:r>
          </a:p>
          <a:p>
            <a:r>
              <a:rPr lang="en-GB" dirty="0"/>
              <a:t>To test and demonstrate new techniques or applications.</a:t>
            </a:r>
          </a:p>
          <a:p>
            <a:r>
              <a:rPr lang="en-GB" dirty="0"/>
              <a:t>AI Workflows - increasing demand for training models and utilising those models</a:t>
            </a:r>
          </a:p>
          <a:p>
            <a:r>
              <a:rPr lang="en-GB" dirty="0"/>
              <a:t>    Training AI models</a:t>
            </a:r>
          </a:p>
          <a:p>
            <a:r>
              <a:rPr lang="en-GB" dirty="0"/>
              <a:t>    Utilising trained models</a:t>
            </a:r>
            <a:endParaRPr lang="en-US" dirty="0"/>
          </a:p>
        </p:txBody>
      </p:sp>
      <p:sp>
        <p:nvSpPr>
          <p:cNvPr id="4" name="Slide Number Placeholder 3"/>
          <p:cNvSpPr>
            <a:spLocks noGrp="1"/>
          </p:cNvSpPr>
          <p:nvPr>
            <p:ph type="sldNum" sz="quarter" idx="5"/>
          </p:nvPr>
        </p:nvSpPr>
        <p:spPr/>
        <p:txBody>
          <a:bodyPr/>
          <a:lstStyle/>
          <a:p>
            <a:fld id="{3D2F1FE8-ABF4-164D-9058-5D9AEBA6DA71}" type="slidenum">
              <a:rPr lang="en-US" smtClean="0"/>
              <a:t>4</a:t>
            </a:fld>
            <a:endParaRPr lang="en-US"/>
          </a:p>
        </p:txBody>
      </p:sp>
    </p:spTree>
    <p:extLst>
      <p:ext uri="{BB962C8B-B14F-4D97-AF65-F5344CB8AC3E}">
        <p14:creationId xmlns:p14="http://schemas.microsoft.com/office/powerpoint/2010/main" val="2010824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Computing hardware is getting more expensive in general, with RAM and GPUs rising in price dramatically.</a:t>
            </a:r>
          </a:p>
          <a:p>
            <a:r>
              <a:rPr lang="en-GB" noProof="0" dirty="0"/>
              <a:t>So IRIS resources are limited, some of our requests for STFC’s facilities are half fulfilled.</a:t>
            </a:r>
          </a:p>
          <a:p>
            <a:r>
              <a:rPr lang="en-GB" noProof="0" dirty="0"/>
              <a:t>In the case of visualisation GPUs, ISIS has been left without any supplied from IRIS despite demonstrating use over the last 7 years.</a:t>
            </a:r>
          </a:p>
          <a:p>
            <a:r>
              <a:rPr lang="en-GB" noProof="0" dirty="0"/>
              <a:t>Demand for Compute GPUs is high with increasing pressure for AI workflows needing them for training and using models.</a:t>
            </a:r>
          </a:p>
          <a:p>
            <a:endParaRPr lang="en-GB" noProof="0" dirty="0"/>
          </a:p>
          <a:p>
            <a:r>
              <a:rPr lang="en-GB" noProof="0" dirty="0"/>
              <a:t>The short term training courses we run cause a spike in resource usage, for example last week we required 30 more visualisation GPUs than this week.</a:t>
            </a:r>
          </a:p>
          <a:p>
            <a:r>
              <a:rPr lang="en-GB" noProof="0" dirty="0"/>
              <a:t>Not being able to guarantee these resources will be available on the day makes it difficult to plan such events and opens the organisers to the risk of not being able to run the course.</a:t>
            </a:r>
          </a:p>
          <a:p>
            <a:endParaRPr lang="en-GB" noProof="0" dirty="0"/>
          </a:p>
          <a:p>
            <a:r>
              <a:rPr lang="en-GB" noProof="0" dirty="0"/>
              <a:t>With limitations on hardware resources, there is very little capacity for fail-over systems to use in the even of downtimes.</a:t>
            </a:r>
          </a:p>
          <a:p>
            <a:r>
              <a:rPr lang="en-GB" noProof="0" dirty="0"/>
              <a:t>In some cases this is very costly.</a:t>
            </a:r>
          </a:p>
          <a:p>
            <a:r>
              <a:rPr lang="en-GB" noProof="0" dirty="0"/>
              <a:t>If you’ve applied to run an experiment at an STFC facility you’ll have waited months or even years for your chance.</a:t>
            </a:r>
          </a:p>
          <a:p>
            <a:r>
              <a:rPr lang="en-GB" noProof="0" dirty="0"/>
              <a:t>If you can’t check your data in good time then the quality of the data you collect will be reduced and you will have missed your opportunity.</a:t>
            </a:r>
          </a:p>
          <a:p>
            <a:r>
              <a:rPr lang="en-GB" noProof="0" dirty="0"/>
              <a:t>This impedes research and changes the course of people’s careers.</a:t>
            </a:r>
          </a:p>
          <a:p>
            <a:endParaRPr lang="en-GB" noProof="0" dirty="0"/>
          </a:p>
          <a:p>
            <a:r>
              <a:rPr lang="en-GB" noProof="0" dirty="0"/>
              <a:t>We’ve been looking at deploying systems on commercial clouds for certain resources, burst capacity and fail-over in the absence of on prem solutions.</a:t>
            </a:r>
          </a:p>
          <a:p>
            <a:r>
              <a:rPr lang="en-GB" noProof="0" dirty="0"/>
              <a:t>Also oversubscribing resources for out of experiment analysis to squash less time sensitive work into the same hardware.</a:t>
            </a:r>
          </a:p>
          <a:p>
            <a:r>
              <a:rPr lang="en-GB" noProof="0" dirty="0"/>
              <a:t>Ultimately, we may need to remove access to these resources for those not currently performing experiments and dropping some of the support for pre and post </a:t>
            </a:r>
            <a:r>
              <a:rPr lang="en-GB" noProof="0"/>
              <a:t>experiment analysis.</a:t>
            </a:r>
            <a:endParaRPr lang="en-GB" noProof="0" dirty="0"/>
          </a:p>
        </p:txBody>
      </p:sp>
      <p:sp>
        <p:nvSpPr>
          <p:cNvPr id="4" name="Slide Number Placeholder 3"/>
          <p:cNvSpPr>
            <a:spLocks noGrp="1"/>
          </p:cNvSpPr>
          <p:nvPr>
            <p:ph type="sldNum" sz="quarter" idx="5"/>
          </p:nvPr>
        </p:nvSpPr>
        <p:spPr/>
        <p:txBody>
          <a:bodyPr/>
          <a:lstStyle/>
          <a:p>
            <a:fld id="{3D2F1FE8-ABF4-164D-9058-5D9AEBA6DA71}" type="slidenum">
              <a:rPr lang="en-US" smtClean="0"/>
              <a:t>5</a:t>
            </a:fld>
            <a:endParaRPr lang="en-US"/>
          </a:p>
        </p:txBody>
      </p:sp>
    </p:spTree>
    <p:extLst>
      <p:ext uri="{BB962C8B-B14F-4D97-AF65-F5344CB8AC3E}">
        <p14:creationId xmlns:p14="http://schemas.microsoft.com/office/powerpoint/2010/main" val="998179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text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sp>
        <p:nvSpPr>
          <p:cNvPr id="8" name="Text Placeholder 7">
            <a:extLst>
              <a:ext uri="{FF2B5EF4-FFF2-40B4-BE49-F238E27FC236}">
                <a16:creationId xmlns:a16="http://schemas.microsoft.com/office/drawing/2014/main" id="{F927EB50-6DE6-869B-CDCB-E783D9C4296B}"/>
              </a:ext>
            </a:extLst>
          </p:cNvPr>
          <p:cNvSpPr>
            <a:spLocks noGrp="1"/>
          </p:cNvSpPr>
          <p:nvPr>
            <p:ph type="body" sz="quarter" idx="13"/>
          </p:nvPr>
        </p:nvSpPr>
        <p:spPr>
          <a:xfrm>
            <a:off x="442913" y="1484313"/>
            <a:ext cx="11306175" cy="32019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 name="Group 2">
            <a:extLst>
              <a:ext uri="{FF2B5EF4-FFF2-40B4-BE49-F238E27FC236}">
                <a16:creationId xmlns:a16="http://schemas.microsoft.com/office/drawing/2014/main" id="{DCA50693-78D3-043D-1FA6-237857D0B0F8}"/>
              </a:ext>
            </a:extLst>
          </p:cNvPr>
          <p:cNvGrpSpPr/>
          <p:nvPr userDrawn="1"/>
        </p:nvGrpSpPr>
        <p:grpSpPr>
          <a:xfrm rot="10800000">
            <a:off x="10465628" y="5130701"/>
            <a:ext cx="1726372" cy="1727300"/>
            <a:chOff x="10462327" y="5141173"/>
            <a:chExt cx="1726372" cy="1727300"/>
          </a:xfrm>
        </p:grpSpPr>
        <p:sp>
          <p:nvSpPr>
            <p:cNvPr id="7" name="Rectangle 6">
              <a:extLst>
                <a:ext uri="{FF2B5EF4-FFF2-40B4-BE49-F238E27FC236}">
                  <a16:creationId xmlns:a16="http://schemas.microsoft.com/office/drawing/2014/main" id="{0BA3C0EA-BCF9-6940-CF3F-42E5D49DB835}"/>
                </a:ext>
              </a:extLst>
            </p:cNvPr>
            <p:cNvSpPr/>
            <p:nvPr/>
          </p:nvSpPr>
          <p:spPr>
            <a:xfrm>
              <a:off x="11324699" y="6004873"/>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B4743F9-47BB-5DE4-BF84-49D3B03B25B2}"/>
                </a:ext>
              </a:extLst>
            </p:cNvPr>
            <p:cNvSpPr/>
            <p:nvPr/>
          </p:nvSpPr>
          <p:spPr>
            <a:xfrm rot="10800000">
              <a:off x="10462327" y="6004473"/>
              <a:ext cx="864000"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A68EBDD-6FD7-F770-1666-8DB50E8F3351}"/>
                </a:ext>
              </a:extLst>
            </p:cNvPr>
            <p:cNvSpPr/>
            <p:nvPr/>
          </p:nvSpPr>
          <p:spPr>
            <a:xfrm>
              <a:off x="10462327" y="5141173"/>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23023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29F9C9-D4A4-6A89-99FF-B320101F4902}"/>
              </a:ext>
            </a:extLst>
          </p:cNvPr>
          <p:cNvSpPr>
            <a:spLocks noGrp="1"/>
          </p:cNvSpPr>
          <p:nvPr>
            <p:ph idx="1"/>
          </p:nvPr>
        </p:nvSpPr>
        <p:spPr/>
        <p:txBody>
          <a:bodyPr/>
          <a:lstStyle>
            <a:lvl1pPr>
              <a:buFont typeface="Wingdings" pitchFamily="2" charset="2"/>
              <a:buChar char="§"/>
              <a:defRPr/>
            </a:lvl1pPr>
            <a:lvl2pPr>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grpSp>
        <p:nvGrpSpPr>
          <p:cNvPr id="7" name="Group 6">
            <a:extLst>
              <a:ext uri="{FF2B5EF4-FFF2-40B4-BE49-F238E27FC236}">
                <a16:creationId xmlns:a16="http://schemas.microsoft.com/office/drawing/2014/main" id="{57D2FA2E-B5B1-D936-54D2-E481DC560A1E}"/>
              </a:ext>
            </a:extLst>
          </p:cNvPr>
          <p:cNvGrpSpPr/>
          <p:nvPr userDrawn="1"/>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F421B3F5-4C7B-0E7F-4DBE-DEEB760F2E88}"/>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8ED416-065E-6C5A-CCA4-B42D9FA2B012}"/>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473785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FFICIAL AND SENSITIVE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sp>
        <p:nvSpPr>
          <p:cNvPr id="8" name="Text Placeholder 7">
            <a:extLst>
              <a:ext uri="{FF2B5EF4-FFF2-40B4-BE49-F238E27FC236}">
                <a16:creationId xmlns:a16="http://schemas.microsoft.com/office/drawing/2014/main" id="{F927EB50-6DE6-869B-CDCB-E783D9C4296B}"/>
              </a:ext>
            </a:extLst>
          </p:cNvPr>
          <p:cNvSpPr>
            <a:spLocks noGrp="1"/>
          </p:cNvSpPr>
          <p:nvPr>
            <p:ph type="body" sz="quarter" idx="13"/>
          </p:nvPr>
        </p:nvSpPr>
        <p:spPr>
          <a:xfrm>
            <a:off x="442913" y="1484313"/>
            <a:ext cx="11306175" cy="3201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3" name="Group 2">
            <a:extLst>
              <a:ext uri="{FF2B5EF4-FFF2-40B4-BE49-F238E27FC236}">
                <a16:creationId xmlns:a16="http://schemas.microsoft.com/office/drawing/2014/main" id="{DCA50693-78D3-043D-1FA6-237857D0B0F8}"/>
              </a:ext>
            </a:extLst>
          </p:cNvPr>
          <p:cNvGrpSpPr/>
          <p:nvPr userDrawn="1"/>
        </p:nvGrpSpPr>
        <p:grpSpPr>
          <a:xfrm rot="10800000">
            <a:off x="10466014" y="5130625"/>
            <a:ext cx="1725986" cy="1727376"/>
            <a:chOff x="10462327" y="5141173"/>
            <a:chExt cx="1725986" cy="1727376"/>
          </a:xfrm>
        </p:grpSpPr>
        <p:sp>
          <p:nvSpPr>
            <p:cNvPr id="7" name="Rectangle 6">
              <a:extLst>
                <a:ext uri="{FF2B5EF4-FFF2-40B4-BE49-F238E27FC236}">
                  <a16:creationId xmlns:a16="http://schemas.microsoft.com/office/drawing/2014/main" id="{0BA3C0EA-BCF9-6940-CF3F-42E5D49DB835}"/>
                </a:ext>
              </a:extLst>
            </p:cNvPr>
            <p:cNvSpPr/>
            <p:nvPr/>
          </p:nvSpPr>
          <p:spPr>
            <a:xfrm>
              <a:off x="11324313" y="6004949"/>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B4743F9-47BB-5DE4-BF84-49D3B03B25B2}"/>
                </a:ext>
              </a:extLst>
            </p:cNvPr>
            <p:cNvSpPr/>
            <p:nvPr/>
          </p:nvSpPr>
          <p:spPr>
            <a:xfrm rot="10800000">
              <a:off x="10462327" y="6004549"/>
              <a:ext cx="864000"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A68EBDD-6FD7-F770-1666-8DB50E8F3351}"/>
                </a:ext>
              </a:extLst>
            </p:cNvPr>
            <p:cNvSpPr/>
            <p:nvPr/>
          </p:nvSpPr>
          <p:spPr>
            <a:xfrm>
              <a:off x="10462327" y="5141173"/>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TextBox 11">
            <a:extLst>
              <a:ext uri="{FF2B5EF4-FFF2-40B4-BE49-F238E27FC236}">
                <a16:creationId xmlns:a16="http://schemas.microsoft.com/office/drawing/2014/main" id="{FC3AAE25-4DB2-261B-9CBA-3B4D304C0E9F}"/>
              </a:ext>
            </a:extLst>
          </p:cNvPr>
          <p:cNvSpPr txBox="1"/>
          <p:nvPr userDrawn="1"/>
        </p:nvSpPr>
        <p:spPr>
          <a:xfrm>
            <a:off x="3022922" y="6139676"/>
            <a:ext cx="6146156" cy="276999"/>
          </a:xfrm>
          <a:prstGeom prst="rect">
            <a:avLst/>
          </a:prstGeom>
          <a:noFill/>
        </p:spPr>
        <p:txBody>
          <a:bodyPr wrap="square">
            <a:spAutoFit/>
          </a:bodyPr>
          <a:lstStyle/>
          <a:p>
            <a:pPr algn="ctr"/>
            <a:r>
              <a:rPr lang="en-US" sz="1200" b="0" i="0" u="none" strike="noStrike" dirty="0">
                <a:solidFill>
                  <a:schemeClr val="tx2"/>
                </a:solidFill>
                <a:effectLst/>
                <a:latin typeface="Bahnschrift Light" panose="020B0502040204020203" pitchFamily="34" charset="0"/>
              </a:rPr>
              <a:t>OFFICIAL AND SENSITIVE</a:t>
            </a:r>
            <a:endParaRPr lang="en-US" sz="1200" dirty="0">
              <a:solidFill>
                <a:schemeClr val="tx2"/>
              </a:solidFill>
            </a:endParaRPr>
          </a:p>
        </p:txBody>
      </p:sp>
    </p:spTree>
    <p:extLst>
      <p:ext uri="{BB962C8B-B14F-4D97-AF65-F5344CB8AC3E}">
        <p14:creationId xmlns:p14="http://schemas.microsoft.com/office/powerpoint/2010/main" val="400419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FFICIAL AND SENSITIV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29F9C9-D4A4-6A89-99FF-B320101F4902}"/>
              </a:ext>
            </a:extLst>
          </p:cNvPr>
          <p:cNvSpPr>
            <a:spLocks noGrp="1"/>
          </p:cNvSpPr>
          <p:nvPr>
            <p:ph idx="1"/>
          </p:nvPr>
        </p:nvSpPr>
        <p:spPr/>
        <p:txBody>
          <a:bodyPr/>
          <a:lstStyle>
            <a:lvl1pPr>
              <a:buFont typeface="Wingdings" pitchFamily="2" charset="2"/>
              <a:buChar char="§"/>
              <a:defRPr/>
            </a:lvl1pPr>
            <a:lvl2pPr>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grpSp>
        <p:nvGrpSpPr>
          <p:cNvPr id="7" name="Group 6">
            <a:extLst>
              <a:ext uri="{FF2B5EF4-FFF2-40B4-BE49-F238E27FC236}">
                <a16:creationId xmlns:a16="http://schemas.microsoft.com/office/drawing/2014/main" id="{57D2FA2E-B5B1-D936-54D2-E481DC560A1E}"/>
              </a:ext>
            </a:extLst>
          </p:cNvPr>
          <p:cNvGrpSpPr/>
          <p:nvPr userDrawn="1"/>
        </p:nvGrpSpPr>
        <p:grpSpPr>
          <a:xfrm>
            <a:off x="10464384" y="5130540"/>
            <a:ext cx="1730376" cy="1727459"/>
            <a:chOff x="9598209" y="5130540"/>
            <a:chExt cx="1730376" cy="1727459"/>
          </a:xfrm>
        </p:grpSpPr>
        <p:sp>
          <p:nvSpPr>
            <p:cNvPr id="9" name="Rectangle 8">
              <a:extLst>
                <a:ext uri="{FF2B5EF4-FFF2-40B4-BE49-F238E27FC236}">
                  <a16:creationId xmlns:a16="http://schemas.microsoft.com/office/drawing/2014/main" id="{F421B3F5-4C7B-0E7F-4DBE-DEEB760F2E88}"/>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78ED416-065E-6C5A-CCA4-B42D9FA2B012}"/>
                </a:ext>
              </a:extLst>
            </p:cNvPr>
            <p:cNvSpPr/>
            <p:nvPr/>
          </p:nvSpPr>
          <p:spPr>
            <a:xfrm>
              <a:off x="10464585" y="5130540"/>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EFA9A179-C748-41AE-7ED4-D6DDDF43834C}"/>
              </a:ext>
            </a:extLst>
          </p:cNvPr>
          <p:cNvSpPr txBox="1"/>
          <p:nvPr userDrawn="1"/>
        </p:nvSpPr>
        <p:spPr>
          <a:xfrm>
            <a:off x="3022922" y="6139676"/>
            <a:ext cx="6146156" cy="276999"/>
          </a:xfrm>
          <a:prstGeom prst="rect">
            <a:avLst/>
          </a:prstGeom>
          <a:noFill/>
        </p:spPr>
        <p:txBody>
          <a:bodyPr wrap="square">
            <a:spAutoFit/>
          </a:bodyPr>
          <a:lstStyle/>
          <a:p>
            <a:pPr algn="ctr"/>
            <a:r>
              <a:rPr lang="en-US" sz="1200" b="0" i="0" u="none" strike="noStrike" dirty="0">
                <a:solidFill>
                  <a:schemeClr val="tx2"/>
                </a:solidFill>
                <a:effectLst/>
                <a:latin typeface="Bahnschrift Light" panose="020B0502040204020203" pitchFamily="34" charset="0"/>
              </a:rPr>
              <a:t>OFFICIAL AND SENSITIVE</a:t>
            </a:r>
            <a:endParaRPr lang="en-US" sz="1200" dirty="0">
              <a:solidFill>
                <a:schemeClr val="tx2"/>
              </a:solidFill>
            </a:endParaRPr>
          </a:p>
        </p:txBody>
      </p:sp>
    </p:spTree>
    <p:extLst>
      <p:ext uri="{BB962C8B-B14F-4D97-AF65-F5344CB8AC3E}">
        <p14:creationId xmlns:p14="http://schemas.microsoft.com/office/powerpoint/2010/main" val="2450379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2371521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2652945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image 1/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484312"/>
            <a:ext cx="3693152" cy="954107"/>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3703785" cy="558419"/>
          </a:xfrm>
        </p:spPr>
        <p:txBody>
          <a:bodyPr/>
          <a:lstStyle/>
          <a:p>
            <a:r>
              <a:rPr lang="en-US" dirty="0"/>
              <a:t>Click to edit Master title style</a:t>
            </a:r>
          </a:p>
        </p:txBody>
      </p:sp>
    </p:spTree>
    <p:extLst>
      <p:ext uri="{BB962C8B-B14F-4D97-AF65-F5344CB8AC3E}">
        <p14:creationId xmlns:p14="http://schemas.microsoft.com/office/powerpoint/2010/main" val="3897390331"/>
      </p:ext>
    </p:extLst>
  </p:cSld>
  <p:clrMapOvr>
    <a:masterClrMapping/>
  </p:clrMapOvr>
  <p:extLst>
    <p:ext uri="{DCECCB84-F9BA-43D5-87BE-67443E8EF086}">
      <p15:sldGuideLst xmlns:p15="http://schemas.microsoft.com/office/powerpoint/2012/main">
        <p15:guide id="1" pos="275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1/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984375"/>
            <a:ext cx="5195888"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5140325" cy="1323376"/>
          </a:xfrm>
        </p:spPr>
        <p:txBody>
          <a:bodyPr/>
          <a:lstStyle/>
          <a:p>
            <a:r>
              <a:rPr lang="en-US" dirty="0"/>
              <a:t>Click to edit Master title style</a:t>
            </a:r>
          </a:p>
        </p:txBody>
      </p:sp>
    </p:spTree>
    <p:extLst>
      <p:ext uri="{BB962C8B-B14F-4D97-AF65-F5344CB8AC3E}">
        <p14:creationId xmlns:p14="http://schemas.microsoft.com/office/powerpoint/2010/main" val="281684464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image 2/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2" y="1484312"/>
            <a:ext cx="6798715"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6818289" cy="558419"/>
          </a:xfrm>
        </p:spPr>
        <p:txBody>
          <a:bodyPr/>
          <a:lstStyle/>
          <a:p>
            <a:r>
              <a:rPr lang="en-US" dirty="0"/>
              <a:t>Click to edit Master title style</a:t>
            </a:r>
          </a:p>
        </p:txBody>
      </p:sp>
    </p:spTree>
    <p:extLst>
      <p:ext uri="{BB962C8B-B14F-4D97-AF65-F5344CB8AC3E}">
        <p14:creationId xmlns:p14="http://schemas.microsoft.com/office/powerpoint/2010/main" val="3339481723"/>
      </p:ext>
    </p:extLst>
  </p:cSld>
  <p:clrMapOvr>
    <a:masterClrMapping/>
  </p:clrMapOvr>
  <p:extLst>
    <p:ext uri="{DCECCB84-F9BA-43D5-87BE-67443E8EF086}">
      <p15:sldGuideLst xmlns:p15="http://schemas.microsoft.com/office/powerpoint/2012/main">
        <p15:guide id="1" pos="504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bleed image">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Picture Placeholder 5">
            <a:extLst>
              <a:ext uri="{FF2B5EF4-FFF2-40B4-BE49-F238E27FC236}">
                <a16:creationId xmlns:a16="http://schemas.microsoft.com/office/drawing/2014/main" id="{2459E6F8-411D-251F-4BB8-2F87F1D8E412}"/>
              </a:ext>
            </a:extLst>
          </p:cNvPr>
          <p:cNvSpPr>
            <a:spLocks noGrp="1"/>
          </p:cNvSpPr>
          <p:nvPr>
            <p:ph type="pic" sz="quarter" idx="13"/>
          </p:nvPr>
        </p:nvSpPr>
        <p:spPr>
          <a:xfrm>
            <a:off x="0" y="0"/>
            <a:ext cx="12192000" cy="6858000"/>
          </a:xfrm>
          <a:prstGeom prst="rect">
            <a:avLst/>
          </a:prstGeom>
        </p:spPr>
        <p:txBody>
          <a:bodyPr/>
          <a:lstStyle/>
          <a:p>
            <a:r>
              <a:rPr lang="en-US"/>
              <a:t>Click icon to add picture</a:t>
            </a:r>
            <a:endParaRPr lang="en-US" dirty="0"/>
          </a:p>
        </p:txBody>
      </p:sp>
    </p:spTree>
    <p:extLst>
      <p:ext uri="{BB962C8B-B14F-4D97-AF65-F5344CB8AC3E}">
        <p14:creationId xmlns:p14="http://schemas.microsoft.com/office/powerpoint/2010/main" val="3866379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v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2428354"/>
            <a:ext cx="8356314" cy="1938992"/>
          </a:xfrm>
        </p:spPr>
        <p:txBody>
          <a:bodyPr anchor="b" anchorCtr="0"/>
          <a:lstStyle>
            <a:lvl1pPr>
              <a:defRPr sz="6000">
                <a:solidFill>
                  <a:schemeClr val="bg2"/>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4497179"/>
            <a:ext cx="8326333" cy="461665"/>
          </a:xfrm>
        </p:spPr>
        <p:txBody>
          <a:bodyPr/>
          <a:lstStyle>
            <a:lvl1pPr>
              <a:defRPr sz="2400" b="1" i="0">
                <a:solidFill>
                  <a:schemeClr val="bg2"/>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D27039FE-9532-1DB0-800F-9D34ED16260B}"/>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3454467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2428354"/>
            <a:ext cx="8356314" cy="1938992"/>
          </a:xfrm>
        </p:spPr>
        <p:txBody>
          <a:bodyPr anchor="b" anchorCtr="0"/>
          <a:lstStyle>
            <a:lvl1pPr>
              <a:defRPr sz="6000">
                <a:solidFill>
                  <a:schemeClr val="accent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4497179"/>
            <a:ext cx="8326333" cy="461665"/>
          </a:xfrm>
        </p:spPr>
        <p:txBody>
          <a:bodyPr/>
          <a:lstStyle>
            <a:lvl1pPr>
              <a:defRPr sz="2400" b="1" i="0">
                <a:solidFill>
                  <a:schemeClr val="accent1"/>
                </a:solidFill>
                <a:latin typeface="Bahnschrift SemiBold" panose="020B0502040204020203" pitchFamily="34" charset="0"/>
              </a:defRPr>
            </a:lvl1pPr>
          </a:lstStyle>
          <a:p>
            <a:pPr lvl="0"/>
            <a:r>
              <a:rPr lang="en-US" dirty="0"/>
              <a:t>Click to edit Master text styles</a:t>
            </a:r>
          </a:p>
        </p:txBody>
      </p:sp>
      <p:pic>
        <p:nvPicPr>
          <p:cNvPr id="3" name="Picture 2">
            <a:extLst>
              <a:ext uri="{FF2B5EF4-FFF2-40B4-BE49-F238E27FC236}">
                <a16:creationId xmlns:a16="http://schemas.microsoft.com/office/drawing/2014/main" id="{D7521FB5-9ED6-B550-4409-6DA0F052B324}"/>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2783865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3355454"/>
            <a:ext cx="5856288" cy="1938992"/>
          </a:xfrm>
        </p:spPr>
        <p:txBody>
          <a:bodyPr anchor="b" anchorCtr="0"/>
          <a:lstStyle>
            <a:lvl1pPr>
              <a:defRPr sz="6000">
                <a:solidFill>
                  <a:schemeClr val="bg2"/>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424279"/>
            <a:ext cx="5919787" cy="461665"/>
          </a:xfrm>
        </p:spPr>
        <p:txBody>
          <a:bodyPr/>
          <a:lstStyle>
            <a:lvl1pPr>
              <a:defRPr sz="2400" b="1" i="0">
                <a:solidFill>
                  <a:schemeClr val="bg2"/>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D34980AB-59B8-CB78-1AE3-79C57B2AE7B7}"/>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3893569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3355454"/>
            <a:ext cx="5856288" cy="1938992"/>
          </a:xfrm>
        </p:spPr>
        <p:txBody>
          <a:bodyPr anchor="b" anchorCtr="0"/>
          <a:lstStyle>
            <a:lvl1pPr>
              <a:defRPr sz="6000">
                <a:solidFill>
                  <a:schemeClr val="accent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424279"/>
            <a:ext cx="5919787" cy="461665"/>
          </a:xfrm>
        </p:spPr>
        <p:txBody>
          <a:bodyPr/>
          <a:lstStyle>
            <a:lvl1pPr>
              <a:defRPr sz="2400" b="1" i="0">
                <a:solidFill>
                  <a:schemeClr val="accent1"/>
                </a:solidFill>
                <a:latin typeface="Bahnschrift SemiBold" panose="020B0502040204020203" pitchFamily="34" charset="0"/>
              </a:defRPr>
            </a:lvl1pPr>
          </a:lstStyle>
          <a:p>
            <a:pPr lvl="0"/>
            <a:r>
              <a:rPr lang="en-US" dirty="0"/>
              <a:t>Click to edit Master text styles</a:t>
            </a:r>
          </a:p>
        </p:txBody>
      </p:sp>
      <p:pic>
        <p:nvPicPr>
          <p:cNvPr id="3" name="Picture 2">
            <a:extLst>
              <a:ext uri="{FF2B5EF4-FFF2-40B4-BE49-F238E27FC236}">
                <a16:creationId xmlns:a16="http://schemas.microsoft.com/office/drawing/2014/main" id="{6FFEF2FC-CBFB-26C0-5F84-373CA8450FAC}"/>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2563919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ge divi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bg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bg1"/>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F56A7670-A73C-CCBA-F78E-6670B6227407}"/>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2071825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ge divi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accent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accent1"/>
                </a:solidFill>
                <a:latin typeface="Bahnschrift SemiBold" panose="020B0502040204020203" pitchFamily="34" charset="0"/>
              </a:defRPr>
            </a:lvl1pPr>
          </a:lstStyle>
          <a:p>
            <a:pPr lvl="0"/>
            <a:r>
              <a:rPr lang="en-US" dirty="0"/>
              <a:t>Click to edit Master text styles</a:t>
            </a:r>
          </a:p>
        </p:txBody>
      </p:sp>
      <p:pic>
        <p:nvPicPr>
          <p:cNvPr id="3" name="Picture 2">
            <a:extLst>
              <a:ext uri="{FF2B5EF4-FFF2-40B4-BE49-F238E27FC236}">
                <a16:creationId xmlns:a16="http://schemas.microsoft.com/office/drawing/2014/main" id="{F1998BE6-38A6-831F-5323-57883B38CB14}"/>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3032966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ge divider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049904-39D0-E005-B1BE-A9293F166859}"/>
              </a:ext>
            </a:extLst>
          </p:cNvPr>
          <p:cNvPicPr>
            <a:picLocks noChangeAspect="1"/>
          </p:cNvPicPr>
          <p:nvPr userDrawn="1"/>
        </p:nvPicPr>
        <p:blipFill>
          <a:blip r:embed="rId3"/>
          <a:srcRect/>
          <a:stretch/>
        </p:blipFill>
        <p:spPr>
          <a:xfrm>
            <a:off x="0" y="0"/>
            <a:ext cx="12192000" cy="6858000"/>
          </a:xfrm>
          <a:prstGeom prst="rect">
            <a:avLst/>
          </a:prstGeom>
        </p:spPr>
      </p:pic>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bg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bg1"/>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0FF417C7-2287-9C6A-CD92-DBBC63C06211}"/>
              </a:ext>
            </a:extLst>
          </p:cNvPr>
          <p:cNvPicPr>
            <a:picLocks noChangeAspect="1"/>
          </p:cNvPicPr>
          <p:nvPr userDrawn="1"/>
        </p:nvPicPr>
        <p:blipFill>
          <a:blip r:embed="rId4"/>
          <a:srcRect/>
          <a:stretch/>
        </p:blipFill>
        <p:spPr>
          <a:xfrm>
            <a:off x="450000" y="450000"/>
            <a:ext cx="3133520" cy="864000"/>
          </a:xfrm>
          <a:prstGeom prst="rect">
            <a:avLst/>
          </a:prstGeom>
        </p:spPr>
      </p:pic>
    </p:spTree>
    <p:extLst>
      <p:ext uri="{BB962C8B-B14F-4D97-AF65-F5344CB8AC3E}">
        <p14:creationId xmlns:p14="http://schemas.microsoft.com/office/powerpoint/2010/main" val="4276174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ext ">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lIns="0" rIns="0"/>
          <a:lstStyle/>
          <a:p>
            <a:fld id="{1435A644-5555-9A4C-91C5-603D62E59D41}" type="datetimeFigureOut">
              <a:rPr lang="en-US" smtClean="0"/>
              <a:t>10/16/2026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9005888" y="6416675"/>
            <a:ext cx="2743200" cy="365125"/>
          </a:xfrm>
          <a:prstGeom prst="rect">
            <a:avLst/>
          </a:prstGeom>
        </p:spPr>
        <p:txBody>
          <a:bodyPr lIns="0" rIns="0"/>
          <a:lstStyle/>
          <a:p>
            <a:fld id="{E9B18BFB-F9D7-744E-8E1D-43FFDB3E8872}" type="slidenum">
              <a:rPr lang="en-US" smtClean="0"/>
              <a:t>‹#›</a:t>
            </a:fld>
            <a:endParaRPr lang="en-US"/>
          </a:p>
        </p:txBody>
      </p:sp>
      <p:sp>
        <p:nvSpPr>
          <p:cNvPr id="8" name="Title 1">
            <a:extLst>
              <a:ext uri="{FF2B5EF4-FFF2-40B4-BE49-F238E27FC236}">
                <a16:creationId xmlns:a16="http://schemas.microsoft.com/office/drawing/2014/main" id="{EC150CAE-08D7-2458-EDD9-9E45787761B4}"/>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10" name="Text Placeholder 7">
            <a:extLst>
              <a:ext uri="{FF2B5EF4-FFF2-40B4-BE49-F238E27FC236}">
                <a16:creationId xmlns:a16="http://schemas.microsoft.com/office/drawing/2014/main" id="{B139B138-7817-51E8-C210-1409FAE14B86}"/>
              </a:ext>
            </a:extLst>
          </p:cNvPr>
          <p:cNvSpPr>
            <a:spLocks noGrp="1"/>
          </p:cNvSpPr>
          <p:nvPr>
            <p:ph type="body" sz="quarter" idx="13"/>
          </p:nvPr>
        </p:nvSpPr>
        <p:spPr>
          <a:xfrm>
            <a:off x="442913" y="1484313"/>
            <a:ext cx="11306175" cy="32019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533606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9005888" y="6416675"/>
            <a:ext cx="2743200" cy="365125"/>
          </a:xfrm>
          <a:prstGeom prst="rect">
            <a:avLst/>
          </a:prstGeom>
        </p:spPr>
        <p:txBody>
          <a:bodyPr lIns="0"/>
          <a:lstStyle/>
          <a:p>
            <a:fld id="{E9B18BFB-F9D7-744E-8E1D-43FFDB3E8872}" type="slidenum">
              <a:rPr lang="en-US" smtClean="0"/>
              <a:t>‹#›</a:t>
            </a:fld>
            <a:endParaRPr lang="en-US"/>
          </a:p>
        </p:txBody>
      </p:sp>
      <p:sp>
        <p:nvSpPr>
          <p:cNvPr id="8" name="Content Placeholder 2">
            <a:extLst>
              <a:ext uri="{FF2B5EF4-FFF2-40B4-BE49-F238E27FC236}">
                <a16:creationId xmlns:a16="http://schemas.microsoft.com/office/drawing/2014/main" id="{D1B0ECD1-2868-E0C3-D2A2-D66875A37514}"/>
              </a:ext>
            </a:extLst>
          </p:cNvPr>
          <p:cNvSpPr>
            <a:spLocks noGrp="1"/>
          </p:cNvSpPr>
          <p:nvPr>
            <p:ph idx="1"/>
          </p:nvPr>
        </p:nvSpPr>
        <p:spPr>
          <a:xfrm>
            <a:off x="442913" y="1484313"/>
            <a:ext cx="11306175" cy="1980029"/>
          </a:xfrm>
        </p:spPr>
        <p:txBody>
          <a:bodyPr/>
          <a:lstStyle>
            <a:lvl1pPr>
              <a:buFont typeface="Wingdings" pitchFamily="2" charset="2"/>
              <a:buChar char="§"/>
              <a:defRPr/>
            </a:lvl1pPr>
            <a:lvl2pPr>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090596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3AAF0-67E8-65EF-5C98-76FF4960EBED}"/>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DCFD2F5-B8C6-5BE5-FB0D-F4AEF82F4726}"/>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4" name="Footer Placeholder 3">
            <a:extLst>
              <a:ext uri="{FF2B5EF4-FFF2-40B4-BE49-F238E27FC236}">
                <a16:creationId xmlns:a16="http://schemas.microsoft.com/office/drawing/2014/main" id="{17BDFCD2-6E31-F7D4-83BF-97259C679D23}"/>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BCE19E9-0FFF-06A8-7147-9FCC9798CA91}"/>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150282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image 1/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484312"/>
            <a:ext cx="3693152" cy="954107"/>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3703785" cy="558419"/>
          </a:xfrm>
        </p:spPr>
        <p:txBody>
          <a:bodyPr/>
          <a:lstStyle/>
          <a:p>
            <a:r>
              <a:rPr lang="en-US" dirty="0"/>
              <a:t>Click to edit Master title style</a:t>
            </a:r>
          </a:p>
        </p:txBody>
      </p:sp>
    </p:spTree>
    <p:extLst>
      <p:ext uri="{BB962C8B-B14F-4D97-AF65-F5344CB8AC3E}">
        <p14:creationId xmlns:p14="http://schemas.microsoft.com/office/powerpoint/2010/main" val="3841307088"/>
      </p:ext>
    </p:extLst>
  </p:cSld>
  <p:clrMapOvr>
    <a:masterClrMapping/>
  </p:clrMapOvr>
  <p:extLst>
    <p:ext uri="{DCECCB84-F9BA-43D5-87BE-67443E8EF086}">
      <p15:sldGuideLst xmlns:p15="http://schemas.microsoft.com/office/powerpoint/2012/main">
        <p15:guide id="1" pos="2751"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image 1/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984375"/>
            <a:ext cx="5195888"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5140325" cy="1323376"/>
          </a:xfrm>
        </p:spPr>
        <p:txBody>
          <a:bodyPr/>
          <a:lstStyle/>
          <a:p>
            <a:r>
              <a:rPr lang="en-US" dirty="0"/>
              <a:t>Click to edit Master title style</a:t>
            </a:r>
          </a:p>
        </p:txBody>
      </p:sp>
    </p:spTree>
    <p:extLst>
      <p:ext uri="{BB962C8B-B14F-4D97-AF65-F5344CB8AC3E}">
        <p14:creationId xmlns:p14="http://schemas.microsoft.com/office/powerpoint/2010/main" val="443183519"/>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image 2/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2" y="1484312"/>
            <a:ext cx="6798715"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6818289" cy="558419"/>
          </a:xfrm>
        </p:spPr>
        <p:txBody>
          <a:bodyPr/>
          <a:lstStyle/>
          <a:p>
            <a:r>
              <a:rPr lang="en-US" dirty="0"/>
              <a:t>Click to edit Master title style</a:t>
            </a:r>
          </a:p>
        </p:txBody>
      </p:sp>
    </p:spTree>
    <p:extLst>
      <p:ext uri="{BB962C8B-B14F-4D97-AF65-F5344CB8AC3E}">
        <p14:creationId xmlns:p14="http://schemas.microsoft.com/office/powerpoint/2010/main" val="2094354370"/>
      </p:ext>
    </p:extLst>
  </p:cSld>
  <p:clrMapOvr>
    <a:masterClrMapping/>
  </p:clrMapOvr>
  <p:extLst>
    <p:ext uri="{DCECCB84-F9BA-43D5-87BE-67443E8EF086}">
      <p15:sldGuideLst xmlns:p15="http://schemas.microsoft.com/office/powerpoint/2012/main">
        <p15:guide id="1" pos="504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19640643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6" name="Picture Placeholder 5">
            <a:extLst>
              <a:ext uri="{FF2B5EF4-FFF2-40B4-BE49-F238E27FC236}">
                <a16:creationId xmlns:a16="http://schemas.microsoft.com/office/drawing/2014/main" id="{80072BFB-ADC5-5526-09CE-E8ACDB528EDA}"/>
              </a:ext>
            </a:extLst>
          </p:cNvPr>
          <p:cNvSpPr>
            <a:spLocks noGrp="1"/>
          </p:cNvSpPr>
          <p:nvPr>
            <p:ph type="pic" sz="quarter" idx="13"/>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24791046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dient image 1">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6" name="Rectangle 5">
            <a:extLst>
              <a:ext uri="{FF2B5EF4-FFF2-40B4-BE49-F238E27FC236}">
                <a16:creationId xmlns:a16="http://schemas.microsoft.com/office/drawing/2014/main" id="{86B3408B-1B10-27D0-F30A-983C5C4A769A}"/>
              </a:ext>
            </a:extLst>
          </p:cNvPr>
          <p:cNvSpPr/>
          <p:nvPr userDrawn="1"/>
        </p:nvSpPr>
        <p:spPr>
          <a:xfrm rot="16200000">
            <a:off x="4227847" y="-1122856"/>
            <a:ext cx="3742660" cy="12242802"/>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9909CE5-3082-BEE7-DBB4-B09198807F80}"/>
              </a:ext>
            </a:extLst>
          </p:cNvPr>
          <p:cNvPicPr>
            <a:picLocks noChangeAspect="1"/>
          </p:cNvPicPr>
          <p:nvPr userDrawn="1"/>
        </p:nvPicPr>
        <p:blipFill>
          <a:blip r:embed="rId2"/>
          <a:srcRect/>
          <a:stretch/>
        </p:blipFill>
        <p:spPr>
          <a:xfrm>
            <a:off x="450000" y="450000"/>
            <a:ext cx="3133520" cy="864000"/>
          </a:xfrm>
          <a:prstGeom prst="rect">
            <a:avLst/>
          </a:prstGeom>
        </p:spPr>
      </p:pic>
    </p:spTree>
    <p:extLst>
      <p:ext uri="{BB962C8B-B14F-4D97-AF65-F5344CB8AC3E}">
        <p14:creationId xmlns:p14="http://schemas.microsoft.com/office/powerpoint/2010/main" val="29084747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dient image 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p:spPr>
        <p:txBody>
          <a:bodyPr/>
          <a:lstStyle/>
          <a:p>
            <a:fld id="{1435A644-5555-9A4C-91C5-603D62E59D41}" type="datetimeFigureOut">
              <a:rPr lang="en-US" smtClean="0"/>
              <a:t>10/16/2026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Rectangle 4">
            <a:extLst>
              <a:ext uri="{FF2B5EF4-FFF2-40B4-BE49-F238E27FC236}">
                <a16:creationId xmlns:a16="http://schemas.microsoft.com/office/drawing/2014/main" id="{0002DF6E-56A9-6C8C-A5D4-A5235B84D2FD}"/>
              </a:ext>
            </a:extLst>
          </p:cNvPr>
          <p:cNvSpPr/>
          <p:nvPr userDrawn="1"/>
        </p:nvSpPr>
        <p:spPr>
          <a:xfrm rot="10800000">
            <a:off x="6099175" y="-3"/>
            <a:ext cx="6096000" cy="6903722"/>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82B7D31-84BD-5E05-D069-2409AE8D0D04}"/>
              </a:ext>
            </a:extLst>
          </p:cNvPr>
          <p:cNvPicPr>
            <a:picLocks noChangeAspect="1"/>
          </p:cNvPicPr>
          <p:nvPr userDrawn="1"/>
        </p:nvPicPr>
        <p:blipFill>
          <a:blip r:embed="rId2"/>
          <a:srcRect/>
          <a:stretch/>
        </p:blipFill>
        <p:spPr>
          <a:xfrm>
            <a:off x="450000" y="450000"/>
            <a:ext cx="3133520" cy="864000"/>
          </a:xfrm>
          <a:prstGeom prst="rect">
            <a:avLst/>
          </a:prstGeom>
        </p:spPr>
      </p:pic>
    </p:spTree>
    <p:extLst>
      <p:ext uri="{BB962C8B-B14F-4D97-AF65-F5344CB8AC3E}">
        <p14:creationId xmlns:p14="http://schemas.microsoft.com/office/powerpoint/2010/main" val="1099256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E011E0-7BC2-71BF-93FC-EAC795C2803B}"/>
              </a:ext>
            </a:extLst>
          </p:cNvPr>
          <p:cNvSpPr>
            <a:spLocks noGrp="1"/>
          </p:cNvSpPr>
          <p:nvPr>
            <p:ph type="body" idx="1"/>
          </p:nvPr>
        </p:nvSpPr>
        <p:spPr>
          <a:xfrm>
            <a:off x="442913" y="1484313"/>
            <a:ext cx="11306175" cy="1980029"/>
          </a:xfrm>
          <a:prstGeom prst="rect">
            <a:avLst/>
          </a:prstGeom>
        </p:spPr>
        <p:txBody>
          <a:bodyPr vert="horz" wrap="square" lIns="0" tIns="45720" rIns="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9CEA9CA-524B-B279-A99F-9E4D52D578FB}"/>
              </a:ext>
            </a:extLst>
          </p:cNvPr>
          <p:cNvSpPr>
            <a:spLocks noGrp="1"/>
          </p:cNvSpPr>
          <p:nvPr>
            <p:ph type="dt" sz="half" idx="2"/>
          </p:nvPr>
        </p:nvSpPr>
        <p:spPr>
          <a:xfrm>
            <a:off x="442913" y="6416675"/>
            <a:ext cx="2743200" cy="365125"/>
          </a:xfrm>
          <a:prstGeom prst="rect">
            <a:avLst/>
          </a:prstGeom>
        </p:spPr>
        <p:txBody>
          <a:bodyPr vert="horz" lIns="0" tIns="45720" rIns="0" bIns="45720" rtlCol="0" anchor="ctr"/>
          <a:lstStyle>
            <a:lvl1pPr algn="l">
              <a:defRPr lang="en-US" sz="1125" b="0" i="0" u="none" strike="noStrike" smtClean="0">
                <a:effectLst/>
              </a:defRPr>
            </a:lvl1pPr>
          </a:lstStyle>
          <a:p>
            <a:endParaRPr lang="en-US" dirty="0"/>
          </a:p>
        </p:txBody>
      </p:sp>
      <p:pic>
        <p:nvPicPr>
          <p:cNvPr id="7" name="Picture 6">
            <a:extLst>
              <a:ext uri="{FF2B5EF4-FFF2-40B4-BE49-F238E27FC236}">
                <a16:creationId xmlns:a16="http://schemas.microsoft.com/office/drawing/2014/main" id="{3D0C7C17-F23E-3C76-D498-5C6DD5A80FE5}"/>
              </a:ext>
            </a:extLst>
          </p:cNvPr>
          <p:cNvPicPr>
            <a:picLocks noChangeAspect="1"/>
          </p:cNvPicPr>
          <p:nvPr userDrawn="1"/>
        </p:nvPicPr>
        <p:blipFill>
          <a:blip r:embed="rId12"/>
          <a:srcRect/>
          <a:stretch/>
        </p:blipFill>
        <p:spPr>
          <a:xfrm>
            <a:off x="450000" y="5940000"/>
            <a:ext cx="1762605" cy="486000"/>
          </a:xfrm>
          <a:prstGeom prst="rect">
            <a:avLst/>
          </a:prstGeom>
        </p:spPr>
      </p:pic>
      <p:sp>
        <p:nvSpPr>
          <p:cNvPr id="8" name="Footer Placeholder 7">
            <a:extLst>
              <a:ext uri="{FF2B5EF4-FFF2-40B4-BE49-F238E27FC236}">
                <a16:creationId xmlns:a16="http://schemas.microsoft.com/office/drawing/2014/main" id="{B629889D-5BC6-2AA7-A4C6-1F96AD51FEC7}"/>
              </a:ext>
            </a:extLst>
          </p:cNvPr>
          <p:cNvSpPr>
            <a:spLocks noGrp="1"/>
          </p:cNvSpPr>
          <p:nvPr>
            <p:ph type="ftr" sz="quarter" idx="3"/>
          </p:nvPr>
        </p:nvSpPr>
        <p:spPr>
          <a:xfrm>
            <a:off x="4053591" y="6416675"/>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11" name="Title Placeholder 10">
            <a:extLst>
              <a:ext uri="{FF2B5EF4-FFF2-40B4-BE49-F238E27FC236}">
                <a16:creationId xmlns:a16="http://schemas.microsoft.com/office/drawing/2014/main" id="{9CD8180B-F2F9-21A6-37F0-3C3B842C1B37}"/>
              </a:ext>
            </a:extLst>
          </p:cNvPr>
          <p:cNvSpPr>
            <a:spLocks noGrp="1"/>
          </p:cNvSpPr>
          <p:nvPr>
            <p:ph type="title"/>
          </p:nvPr>
        </p:nvSpPr>
        <p:spPr>
          <a:xfrm>
            <a:off x="442913" y="441325"/>
            <a:ext cx="11306175" cy="713978"/>
          </a:xfrm>
          <a:prstGeom prst="rect">
            <a:avLst/>
          </a:prstGeom>
        </p:spPr>
        <p:txBody>
          <a:bodyPr vert="horz" wrap="square" lIns="0" tIns="45720" rIns="0" bIns="45720" rtlCol="0" anchor="t" anchorCtr="0">
            <a:spAutoFit/>
          </a:bodyPr>
          <a:lstStyle/>
          <a:p>
            <a:r>
              <a:rPr lang="en-US" dirty="0"/>
              <a:t>Click to edit Master title style</a:t>
            </a:r>
          </a:p>
        </p:txBody>
      </p:sp>
      <p:sp>
        <p:nvSpPr>
          <p:cNvPr id="5" name="Slide Number Placeholder 4">
            <a:extLst>
              <a:ext uri="{FF2B5EF4-FFF2-40B4-BE49-F238E27FC236}">
                <a16:creationId xmlns:a16="http://schemas.microsoft.com/office/drawing/2014/main" id="{A55CAADD-46FF-F706-FB31-62367269B936}"/>
              </a:ext>
            </a:extLst>
          </p:cNvPr>
          <p:cNvSpPr>
            <a:spLocks noGrp="1"/>
          </p:cNvSpPr>
          <p:nvPr>
            <p:ph type="sldNum" sz="quarter" idx="4"/>
          </p:nvPr>
        </p:nvSpPr>
        <p:spPr>
          <a:xfrm>
            <a:off x="9005888" y="6416675"/>
            <a:ext cx="2743200" cy="365125"/>
          </a:xfrm>
          <a:prstGeom prst="rect">
            <a:avLst/>
          </a:prstGeom>
        </p:spPr>
        <p:txBody>
          <a:bodyPr lIns="0" rIns="0"/>
          <a:lstStyle>
            <a:lvl1pPr algn="r">
              <a:defRPr sz="1200"/>
            </a:lvl1pPr>
          </a:lstStyle>
          <a:p>
            <a:fld id="{E9B18BFB-F9D7-744E-8E1D-43FFDB3E8872}" type="slidenum">
              <a:rPr lang="en-US" smtClean="0"/>
              <a:pPr/>
              <a:t>‹#›</a:t>
            </a:fld>
            <a:endParaRPr lang="en-US" sz="1200" dirty="0"/>
          </a:p>
        </p:txBody>
      </p:sp>
    </p:spTree>
    <p:extLst>
      <p:ext uri="{BB962C8B-B14F-4D97-AF65-F5344CB8AC3E}">
        <p14:creationId xmlns:p14="http://schemas.microsoft.com/office/powerpoint/2010/main" val="285408835"/>
      </p:ext>
    </p:extLst>
  </p:cSld>
  <p:clrMap bg1="lt1" tx1="dk1" bg2="lt2" tx2="dk2" accent1="accent1" accent2="accent2" accent3="accent3" accent4="accent4" accent5="accent5" accent6="accent6" hlink="hlink" folHlink="folHlink"/>
  <p:sldLayoutIdLst>
    <p:sldLayoutId id="2147483650" r:id="rId1"/>
    <p:sldLayoutId id="2147483691" r:id="rId2"/>
    <p:sldLayoutId id="2147483712" r:id="rId3"/>
    <p:sldLayoutId id="2147483713" r:id="rId4"/>
    <p:sldLayoutId id="2147483694" r:id="rId5"/>
    <p:sldLayoutId id="2147483655" r:id="rId6"/>
    <p:sldLayoutId id="2147483710" r:id="rId7"/>
    <p:sldLayoutId id="2147483709" r:id="rId8"/>
    <p:sldLayoutId id="2147483714" r:id="rId9"/>
    <p:sldLayoutId id="2147483696" r:id="rId10"/>
  </p:sldLayoutIdLst>
  <p:txStyles>
    <p:titleStyle>
      <a:lvl1pPr algn="l" defTabSz="914400" rtl="0" eaLnBrk="1" latinLnBrk="0" hangingPunct="1">
        <a:lnSpc>
          <a:spcPct val="90000"/>
        </a:lnSpc>
        <a:spcBef>
          <a:spcPct val="0"/>
        </a:spcBef>
        <a:buNone/>
        <a:defRPr sz="4400" kern="1200">
          <a:solidFill>
            <a:schemeClr val="accent1"/>
          </a:solidFill>
          <a:latin typeface="Sitka Display" pitchFamily="2" charset="0"/>
          <a:ea typeface="+mj-ea"/>
          <a:cs typeface="+mj-cs"/>
        </a:defRPr>
      </a:lvl1pPr>
    </p:titleStyle>
    <p:body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7401" userDrawn="1">
          <p15:clr>
            <a:srgbClr val="F26B43"/>
          </p15:clr>
        </p15:guide>
        <p15:guide id="3" pos="279" userDrawn="1">
          <p15:clr>
            <a:srgbClr val="F26B43"/>
          </p15:clr>
        </p15:guide>
        <p15:guide id="4" orient="horz" pos="4042">
          <p15:clr>
            <a:srgbClr val="F26B43"/>
          </p15:clr>
        </p15:guide>
        <p15:guide id="5" orient="horz" pos="93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0">
            <a:extLst>
              <a:ext uri="{FF2B5EF4-FFF2-40B4-BE49-F238E27FC236}">
                <a16:creationId xmlns:a16="http://schemas.microsoft.com/office/drawing/2014/main" id="{9CD8180B-F2F9-21A6-37F0-3C3B842C1B37}"/>
              </a:ext>
            </a:extLst>
          </p:cNvPr>
          <p:cNvSpPr>
            <a:spLocks noGrp="1"/>
          </p:cNvSpPr>
          <p:nvPr>
            <p:ph type="title"/>
          </p:nvPr>
        </p:nvSpPr>
        <p:spPr>
          <a:xfrm>
            <a:off x="442913" y="441325"/>
            <a:ext cx="11312312" cy="713978"/>
          </a:xfrm>
          <a:prstGeom prst="rect">
            <a:avLst/>
          </a:prstGeom>
        </p:spPr>
        <p:txBody>
          <a:bodyPr vert="horz" wrap="square" lIns="0" tIns="45720" rIns="90000" bIns="45720" rtlCol="0" anchor="t" anchorCtr="0">
            <a:spAutoFit/>
          </a:bodyPr>
          <a:lstStyle/>
          <a:p>
            <a:r>
              <a:rPr lang="en-US" dirty="0"/>
              <a:t>Click to edit Master title style</a:t>
            </a:r>
          </a:p>
        </p:txBody>
      </p:sp>
      <p:sp>
        <p:nvSpPr>
          <p:cNvPr id="5" name="Date Placeholder 3">
            <a:extLst>
              <a:ext uri="{FF2B5EF4-FFF2-40B4-BE49-F238E27FC236}">
                <a16:creationId xmlns:a16="http://schemas.microsoft.com/office/drawing/2014/main" id="{AA13D2DC-3CFD-0573-030E-B776329F23AE}"/>
              </a:ext>
            </a:extLst>
          </p:cNvPr>
          <p:cNvSpPr>
            <a:spLocks noGrp="1"/>
          </p:cNvSpPr>
          <p:nvPr>
            <p:ph type="dt" sz="half" idx="2"/>
          </p:nvPr>
        </p:nvSpPr>
        <p:spPr>
          <a:xfrm>
            <a:off x="442913" y="6416675"/>
            <a:ext cx="2743200" cy="365125"/>
          </a:xfrm>
          <a:prstGeom prst="rect">
            <a:avLst/>
          </a:prstGeom>
        </p:spPr>
        <p:txBody>
          <a:bodyPr vert="horz" lIns="0" tIns="45720" rIns="0" bIns="45720" rtlCol="0" anchor="ctr"/>
          <a:lstStyle>
            <a:lvl1pPr algn="l">
              <a:defRPr sz="1200">
                <a:solidFill>
                  <a:schemeClr val="tx1"/>
                </a:solidFill>
              </a:defRPr>
            </a:lvl1pPr>
          </a:lstStyle>
          <a:p>
            <a:fld id="{1435A644-5555-9A4C-91C5-603D62E59D41}" type="datetimeFigureOut">
              <a:rPr lang="en-US" smtClean="0"/>
              <a:pPr/>
              <a:t>10/16/2026</a:t>
            </a:fld>
            <a:endParaRPr lang="en-US" dirty="0">
              <a:solidFill>
                <a:schemeClr val="tx1"/>
              </a:solidFill>
            </a:endParaRPr>
          </a:p>
        </p:txBody>
      </p:sp>
      <p:sp>
        <p:nvSpPr>
          <p:cNvPr id="9" name="Footer Placeholder 7">
            <a:extLst>
              <a:ext uri="{FF2B5EF4-FFF2-40B4-BE49-F238E27FC236}">
                <a16:creationId xmlns:a16="http://schemas.microsoft.com/office/drawing/2014/main" id="{1EB95690-BA63-B9D6-D7F5-55C1D91F6961}"/>
              </a:ext>
            </a:extLst>
          </p:cNvPr>
          <p:cNvSpPr>
            <a:spLocks noGrp="1"/>
          </p:cNvSpPr>
          <p:nvPr>
            <p:ph type="ftr" sz="quarter" idx="3"/>
          </p:nvPr>
        </p:nvSpPr>
        <p:spPr>
          <a:xfrm>
            <a:off x="4053591" y="6416675"/>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solidFill>
                <a:schemeClr val="tx1"/>
              </a:solidFill>
            </a:endParaRPr>
          </a:p>
        </p:txBody>
      </p:sp>
      <p:sp>
        <p:nvSpPr>
          <p:cNvPr id="10" name="Slide Number Placeholder 4">
            <a:extLst>
              <a:ext uri="{FF2B5EF4-FFF2-40B4-BE49-F238E27FC236}">
                <a16:creationId xmlns:a16="http://schemas.microsoft.com/office/drawing/2014/main" id="{BA3C1A4B-D858-3E02-BC2B-068BDE8EBC9D}"/>
              </a:ext>
            </a:extLst>
          </p:cNvPr>
          <p:cNvSpPr>
            <a:spLocks noGrp="1"/>
          </p:cNvSpPr>
          <p:nvPr>
            <p:ph type="sldNum" sz="quarter" idx="4"/>
          </p:nvPr>
        </p:nvSpPr>
        <p:spPr>
          <a:xfrm>
            <a:off x="9005888" y="6416675"/>
            <a:ext cx="2743200" cy="365125"/>
          </a:xfrm>
          <a:prstGeom prst="rect">
            <a:avLst/>
          </a:prstGeom>
        </p:spPr>
        <p:txBody>
          <a:bodyPr lIns="0" rIns="0"/>
          <a:lstStyle>
            <a:lvl1pPr algn="r">
              <a:defRPr sz="1200"/>
            </a:lvl1pPr>
          </a:lstStyle>
          <a:p>
            <a:fld id="{E9B18BFB-F9D7-744E-8E1D-43FFDB3E8872}" type="slidenum">
              <a:rPr lang="en-US" smtClean="0"/>
              <a:pPr/>
              <a:t>‹#›</a:t>
            </a:fld>
            <a:endParaRPr lang="en-US" sz="1200" dirty="0"/>
          </a:p>
        </p:txBody>
      </p:sp>
      <p:sp>
        <p:nvSpPr>
          <p:cNvPr id="14" name="Text Placeholder 2">
            <a:extLst>
              <a:ext uri="{FF2B5EF4-FFF2-40B4-BE49-F238E27FC236}">
                <a16:creationId xmlns:a16="http://schemas.microsoft.com/office/drawing/2014/main" id="{CAB4FEBB-ADC4-A115-C483-712EBAD4EBBF}"/>
              </a:ext>
            </a:extLst>
          </p:cNvPr>
          <p:cNvSpPr>
            <a:spLocks noGrp="1"/>
          </p:cNvSpPr>
          <p:nvPr>
            <p:ph type="body" idx="1"/>
          </p:nvPr>
        </p:nvSpPr>
        <p:spPr>
          <a:xfrm>
            <a:off x="442913" y="1484313"/>
            <a:ext cx="11306175" cy="2010807"/>
          </a:xfrm>
          <a:prstGeom prst="rect">
            <a:avLst/>
          </a:prstGeom>
        </p:spPr>
        <p:txBody>
          <a:bodyPr vert="horz" wrap="square" lIns="0" tIns="45720" rIns="0" bIns="4572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673116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6" r:id="rId5"/>
    <p:sldLayoutId id="2147483707" r:id="rId6"/>
    <p:sldLayoutId id="2147483708" r:id="rId7"/>
    <p:sldLayoutId id="2147483671" r:id="rId8"/>
    <p:sldLayoutId id="2147483695" r:id="rId9"/>
    <p:sldLayoutId id="2147483682" r:id="rId10"/>
    <p:sldLayoutId id="2147483717" r:id="rId11"/>
    <p:sldLayoutId id="2147483716" r:id="rId12"/>
    <p:sldLayoutId id="2147483715" r:id="rId13"/>
    <p:sldLayoutId id="2147483684" r:id="rId14"/>
    <p:sldLayoutId id="2147483693" r:id="rId15"/>
    <p:sldLayoutId id="2147483699" r:id="rId16"/>
    <p:sldLayoutId id="2147483700" r:id="rId17"/>
  </p:sldLayoutIdLst>
  <p:txStyles>
    <p:titleStyle>
      <a:lvl1pPr algn="l" defTabSz="914400" rtl="0" eaLnBrk="1" latinLnBrk="0" hangingPunct="1">
        <a:lnSpc>
          <a:spcPct val="90000"/>
        </a:lnSpc>
        <a:spcBef>
          <a:spcPct val="0"/>
        </a:spcBef>
        <a:buNone/>
        <a:defRPr sz="4400" kern="1200">
          <a:solidFill>
            <a:schemeClr val="accent1"/>
          </a:solidFill>
          <a:latin typeface="Sitka Display" pitchFamily="2" charset="0"/>
          <a:ea typeface="+mj-ea"/>
          <a:cs typeface="+mj-cs"/>
        </a:defRPr>
      </a:lvl1pPr>
    </p:titleStyle>
    <p:bodyStyle>
      <a:lvl1pPr marL="0" indent="0" algn="l" defTabSz="914400" rtl="0" eaLnBrk="1" latinLnBrk="0" hangingPunct="1">
        <a:lnSpc>
          <a:spcPct val="100000"/>
        </a:lnSpc>
        <a:spcBef>
          <a:spcPts val="1000"/>
        </a:spcBef>
        <a:buClr>
          <a:schemeClr val="accent1"/>
        </a:buClr>
        <a:buFontTx/>
        <a:buNone/>
        <a:defRPr sz="2800" b="0" i="0" kern="1200">
          <a:solidFill>
            <a:schemeClr val="tx1"/>
          </a:solidFill>
          <a:latin typeface="Bahnschrift Light" panose="020B0502040204020203" pitchFamily="34" charset="0"/>
          <a:ea typeface="+mn-ea"/>
          <a:cs typeface="+mn-cs"/>
        </a:defRPr>
      </a:lvl1pPr>
      <a:lvl2pPr marL="14288" indent="0" algn="l" defTabSz="914400" rtl="0" eaLnBrk="1" latinLnBrk="0" hangingPunct="1">
        <a:lnSpc>
          <a:spcPct val="100000"/>
        </a:lnSpc>
        <a:spcBef>
          <a:spcPts val="500"/>
        </a:spcBef>
        <a:buClr>
          <a:schemeClr val="accent1"/>
        </a:buClr>
        <a:buFontTx/>
        <a:buNone/>
        <a:tabLst/>
        <a:defRPr sz="2400" b="0" i="0" kern="1200">
          <a:solidFill>
            <a:schemeClr val="tx1"/>
          </a:solidFill>
          <a:latin typeface="Bahnschrift Light" panose="020B0502040204020203" pitchFamily="34" charset="0"/>
          <a:ea typeface="+mn-ea"/>
          <a:cs typeface="+mn-cs"/>
        </a:defRPr>
      </a:lvl2pPr>
      <a:lvl3pPr marL="14288" indent="0" algn="l" defTabSz="914400" rtl="0" eaLnBrk="1" latinLnBrk="0" hangingPunct="1">
        <a:lnSpc>
          <a:spcPct val="100000"/>
        </a:lnSpc>
        <a:spcBef>
          <a:spcPts val="500"/>
        </a:spcBef>
        <a:buClr>
          <a:schemeClr val="accent1"/>
        </a:buClr>
        <a:buFontTx/>
        <a:buNone/>
        <a:tabLst/>
        <a:defRPr sz="2000" b="0" i="0" kern="1200">
          <a:solidFill>
            <a:schemeClr val="tx1"/>
          </a:solidFill>
          <a:latin typeface="Bahnschrift Light" panose="020B0502040204020203" pitchFamily="34" charset="0"/>
          <a:ea typeface="+mn-ea"/>
          <a:cs typeface="+mn-cs"/>
        </a:defRPr>
      </a:lvl3pPr>
      <a:lvl4pPr marL="14288" indent="0" algn="l" defTabSz="914400" rtl="0" eaLnBrk="1" latinLnBrk="0" hangingPunct="1">
        <a:lnSpc>
          <a:spcPct val="100000"/>
        </a:lnSpc>
        <a:spcBef>
          <a:spcPts val="500"/>
        </a:spcBef>
        <a:buClr>
          <a:schemeClr val="accent1"/>
        </a:buClr>
        <a:buFontTx/>
        <a:buNone/>
        <a:tabLst/>
        <a:defRPr sz="1800" b="0" i="0" kern="1200">
          <a:solidFill>
            <a:schemeClr val="tx1"/>
          </a:solidFill>
          <a:latin typeface="Bahnschrift Light" panose="020B0502040204020203" pitchFamily="34" charset="0"/>
          <a:ea typeface="+mn-ea"/>
          <a:cs typeface="+mn-cs"/>
        </a:defRPr>
      </a:lvl4pPr>
      <a:lvl5pPr marL="14288" indent="0" algn="l" defTabSz="914400" rtl="0" eaLnBrk="1" latinLnBrk="0" hangingPunct="1">
        <a:lnSpc>
          <a:spcPct val="100000"/>
        </a:lnSpc>
        <a:spcBef>
          <a:spcPts val="500"/>
        </a:spcBef>
        <a:buClr>
          <a:schemeClr val="accent1"/>
        </a:buClr>
        <a:buFontTx/>
        <a:buNone/>
        <a:tabLst/>
        <a:defRPr sz="1800" b="0" i="0" kern="1200">
          <a:solidFill>
            <a:schemeClr val="tx1"/>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7401" userDrawn="1">
          <p15:clr>
            <a:srgbClr val="F26B43"/>
          </p15:clr>
        </p15:guide>
        <p15:guide id="3" pos="279" userDrawn="1">
          <p15:clr>
            <a:srgbClr val="F26B43"/>
          </p15:clr>
        </p15:guide>
        <p15:guide id="4" orient="horz" pos="4042" userDrawn="1">
          <p15:clr>
            <a:srgbClr val="F26B43"/>
          </p15:clr>
        </p15:guide>
        <p15:guide id="5" orient="horz" pos="93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ada.stfc.ac.uk/" TargetMode="External"/><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EF29287-50A8-4AE1-3FDD-B258EC49B3E3}"/>
              </a:ext>
            </a:extLst>
          </p:cNvPr>
          <p:cNvSpPr>
            <a:spLocks noGrp="1"/>
          </p:cNvSpPr>
          <p:nvPr>
            <p:ph type="body" sz="quarter" idx="10"/>
          </p:nvPr>
        </p:nvSpPr>
        <p:spPr>
          <a:xfrm>
            <a:off x="442912" y="1376784"/>
            <a:ext cx="8356314" cy="2990562"/>
          </a:xfrm>
        </p:spPr>
        <p:txBody>
          <a:bodyPr/>
          <a:lstStyle/>
          <a:p>
            <a:r>
              <a:rPr lang="en-GB" noProof="0" dirty="0"/>
              <a:t>Ada</a:t>
            </a:r>
          </a:p>
          <a:p>
            <a:r>
              <a:rPr lang="en-GB" noProof="0" dirty="0"/>
              <a:t>What Science Needs - And What It Can’t Get Today.</a:t>
            </a:r>
          </a:p>
        </p:txBody>
      </p:sp>
      <p:sp>
        <p:nvSpPr>
          <p:cNvPr id="6" name="Text Placeholder 5">
            <a:extLst>
              <a:ext uri="{FF2B5EF4-FFF2-40B4-BE49-F238E27FC236}">
                <a16:creationId xmlns:a16="http://schemas.microsoft.com/office/drawing/2014/main" id="{A9AC88B1-7B92-0F17-D9F6-72C2F57C460C}"/>
              </a:ext>
            </a:extLst>
          </p:cNvPr>
          <p:cNvSpPr>
            <a:spLocks noGrp="1"/>
          </p:cNvSpPr>
          <p:nvPr>
            <p:ph type="body" sz="quarter" idx="13"/>
          </p:nvPr>
        </p:nvSpPr>
        <p:spPr>
          <a:xfrm>
            <a:off x="442913" y="4497179"/>
            <a:ext cx="5912917" cy="461665"/>
          </a:xfrm>
        </p:spPr>
        <p:txBody>
          <a:bodyPr/>
          <a:lstStyle/>
          <a:p>
            <a:r>
              <a:rPr lang="en-GB" noProof="0" dirty="0"/>
              <a:t>Jeremy Spencer – 20/10/2026</a:t>
            </a:r>
          </a:p>
        </p:txBody>
      </p:sp>
    </p:spTree>
    <p:extLst>
      <p:ext uri="{BB962C8B-B14F-4D97-AF65-F5344CB8AC3E}">
        <p14:creationId xmlns:p14="http://schemas.microsoft.com/office/powerpoint/2010/main" val="147137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2BD0B7-577D-1AD4-2440-871B6BD8F631}"/>
              </a:ext>
            </a:extLst>
          </p:cNvPr>
          <p:cNvSpPr/>
          <p:nvPr/>
        </p:nvSpPr>
        <p:spPr>
          <a:xfrm>
            <a:off x="6096000" y="0"/>
            <a:ext cx="3060000" cy="3429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Title 7">
            <a:extLst>
              <a:ext uri="{FF2B5EF4-FFF2-40B4-BE49-F238E27FC236}">
                <a16:creationId xmlns:a16="http://schemas.microsoft.com/office/drawing/2014/main" id="{8C5C9F04-91BA-FB0F-4C24-3A4F143C1D5B}"/>
              </a:ext>
            </a:extLst>
          </p:cNvPr>
          <p:cNvSpPr>
            <a:spLocks noGrp="1"/>
          </p:cNvSpPr>
          <p:nvPr>
            <p:ph type="title" idx="4294967295"/>
          </p:nvPr>
        </p:nvSpPr>
        <p:spPr>
          <a:xfrm>
            <a:off x="442913" y="441325"/>
            <a:ext cx="5140325" cy="701731"/>
          </a:xfrm>
        </p:spPr>
        <p:txBody>
          <a:bodyPr/>
          <a:lstStyle/>
          <a:p>
            <a:r>
              <a:rPr lang="en-GB" noProof="0" dirty="0"/>
              <a:t>Ada</a:t>
            </a:r>
          </a:p>
        </p:txBody>
      </p:sp>
      <p:sp>
        <p:nvSpPr>
          <p:cNvPr id="9" name="Text Placeholder 8">
            <a:extLst>
              <a:ext uri="{FF2B5EF4-FFF2-40B4-BE49-F238E27FC236}">
                <a16:creationId xmlns:a16="http://schemas.microsoft.com/office/drawing/2014/main" id="{98859595-BF06-360B-3900-AE830AFE9D72}"/>
              </a:ext>
            </a:extLst>
          </p:cNvPr>
          <p:cNvSpPr>
            <a:spLocks noGrp="1"/>
          </p:cNvSpPr>
          <p:nvPr>
            <p:ph idx="4294967295"/>
          </p:nvPr>
        </p:nvSpPr>
        <p:spPr>
          <a:xfrm>
            <a:off x="442913" y="1484313"/>
            <a:ext cx="5195888" cy="4460195"/>
          </a:xfrm>
        </p:spPr>
        <p:txBody>
          <a:bodyPr/>
          <a:lstStyle/>
          <a:p>
            <a:pPr marL="285750" indent="-285750">
              <a:buFont typeface="Arial" panose="020B0604020202020204" pitchFamily="34" charset="0"/>
              <a:buChar char="•"/>
            </a:pPr>
            <a:r>
              <a:rPr lang="en-GB" sz="1600" noProof="0" dirty="0"/>
              <a:t>DAaaS Group (Data Analysis as a Service)</a:t>
            </a:r>
          </a:p>
          <a:p>
            <a:pPr marL="742950" lvl="1" indent="-285750">
              <a:buFont typeface="Arial" panose="020B0604020202020204" pitchFamily="34" charset="0"/>
              <a:buChar char="•"/>
            </a:pPr>
            <a:r>
              <a:rPr lang="en-GB" sz="1400" noProof="0" dirty="0"/>
              <a:t>Provides Ada</a:t>
            </a:r>
          </a:p>
          <a:p>
            <a:pPr marL="1200150" lvl="2" indent="-285750">
              <a:buFont typeface="Arial" panose="020B0604020202020204" pitchFamily="34" charset="0"/>
              <a:buChar char="•"/>
            </a:pPr>
            <a:r>
              <a:rPr lang="en-GB" sz="1200" noProof="0" dirty="0">
                <a:hlinkClick r:id="rId3"/>
              </a:rPr>
              <a:t>https://ada.stfc.ac.uk/</a:t>
            </a:r>
            <a:endParaRPr lang="en-GB" sz="1200" noProof="0" dirty="0"/>
          </a:p>
          <a:p>
            <a:pPr marL="742950" lvl="1" indent="-285750">
              <a:buFont typeface="Arial" panose="020B0604020202020204" pitchFamily="34" charset="0"/>
              <a:buChar char="•"/>
            </a:pPr>
            <a:r>
              <a:rPr lang="en-GB" sz="1400" noProof="0" dirty="0"/>
              <a:t>Part of Platforms &amp; Services in STFC Scientific Computing</a:t>
            </a:r>
          </a:p>
          <a:p>
            <a:pPr marL="742950" lvl="1" indent="-285750">
              <a:buFont typeface="Arial" panose="020B0604020202020204" pitchFamily="34" charset="0"/>
              <a:buChar char="•"/>
            </a:pPr>
            <a:r>
              <a:rPr lang="en-GB" sz="1400" noProof="0" dirty="0"/>
              <a:t>Funded by the Ada Lovelace Centre</a:t>
            </a:r>
          </a:p>
          <a:p>
            <a:pPr marL="285750" indent="-285750">
              <a:buFont typeface="Arial" panose="020B0604020202020204" pitchFamily="34" charset="0"/>
              <a:buChar char="•"/>
            </a:pPr>
            <a:r>
              <a:rPr lang="en-GB" sz="1600" noProof="0" dirty="0"/>
              <a:t>Ada</a:t>
            </a:r>
          </a:p>
          <a:p>
            <a:pPr marL="742950" lvl="1" indent="-285750">
              <a:buFont typeface="Arial" panose="020B0604020202020204" pitchFamily="34" charset="0"/>
              <a:buChar char="•"/>
            </a:pPr>
            <a:r>
              <a:rPr lang="en-GB" sz="1400" noProof="0" dirty="0"/>
              <a:t>Interactive remote desktop sessions and notebooks for data analysis</a:t>
            </a:r>
          </a:p>
          <a:p>
            <a:pPr marL="742950" lvl="1" indent="-285750">
              <a:buFont typeface="Arial" panose="020B0604020202020204" pitchFamily="34" charset="0"/>
              <a:buChar char="•"/>
            </a:pPr>
            <a:r>
              <a:rPr lang="en-GB" sz="1400" noProof="0" dirty="0"/>
              <a:t>Brings together data, software and compute resources for a variety of scientific workflows</a:t>
            </a:r>
          </a:p>
          <a:p>
            <a:pPr marL="742950" lvl="1" indent="-285750">
              <a:buFont typeface="Arial" panose="020B0604020202020204" pitchFamily="34" charset="0"/>
              <a:buChar char="•"/>
            </a:pPr>
            <a:r>
              <a:rPr lang="en-GB" sz="1400" noProof="0" dirty="0"/>
              <a:t>Primary focus on STFC Facilities</a:t>
            </a:r>
          </a:p>
          <a:p>
            <a:pPr marL="742950" lvl="1" indent="-285750">
              <a:buFont typeface="Arial" panose="020B0604020202020204" pitchFamily="34" charset="0"/>
              <a:buChar char="•"/>
            </a:pPr>
            <a:r>
              <a:rPr lang="en-GB" sz="1400" noProof="0" dirty="0"/>
              <a:t>Training interface enables interactive sessions, removes setup time on the day</a:t>
            </a:r>
          </a:p>
          <a:p>
            <a:pPr marL="742950" lvl="1" indent="-285750">
              <a:buFont typeface="Arial" panose="020B0604020202020204" pitchFamily="34" charset="0"/>
              <a:buChar char="•"/>
            </a:pPr>
            <a:r>
              <a:rPr lang="en-GB" sz="1400" noProof="0" dirty="0"/>
              <a:t>Developer interface eases research software testing, deployment and debugging in Ada Workspaces</a:t>
            </a:r>
          </a:p>
          <a:p>
            <a:pPr marL="285750" indent="-285750">
              <a:spcBef>
                <a:spcPts val="0"/>
              </a:spcBef>
              <a:buClrTx/>
              <a:buFont typeface="Arial" panose="020B0604020202020204" pitchFamily="34" charset="0"/>
              <a:buChar char="•"/>
              <a:defRPr/>
            </a:pPr>
            <a:endParaRPr lang="en-GB" sz="1100" noProof="0" dirty="0">
              <a:solidFill>
                <a:srgbClr val="626262"/>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0C58F601-7D5B-F757-DB5E-342CEB5D5F87}"/>
              </a:ext>
            </a:extLst>
          </p:cNvPr>
          <p:cNvPicPr>
            <a:picLocks noChangeAspect="1"/>
          </p:cNvPicPr>
          <p:nvPr/>
        </p:nvPicPr>
        <p:blipFill>
          <a:blip r:embed="rId4"/>
          <a:srcRect/>
          <a:stretch/>
        </p:blipFill>
        <p:spPr>
          <a:xfrm>
            <a:off x="6149698" y="171220"/>
            <a:ext cx="2959695" cy="1601350"/>
          </a:xfrm>
          <a:prstGeom prst="rect">
            <a:avLst/>
          </a:prstGeom>
        </p:spPr>
      </p:pic>
      <p:pic>
        <p:nvPicPr>
          <p:cNvPr id="13" name="Picture 12">
            <a:extLst>
              <a:ext uri="{FF2B5EF4-FFF2-40B4-BE49-F238E27FC236}">
                <a16:creationId xmlns:a16="http://schemas.microsoft.com/office/drawing/2014/main" id="{F8F02BE5-3B91-3736-EF0B-D1D8DBFE3EBA}"/>
              </a:ext>
            </a:extLst>
          </p:cNvPr>
          <p:cNvPicPr>
            <a:picLocks noChangeAspect="1"/>
          </p:cNvPicPr>
          <p:nvPr/>
        </p:nvPicPr>
        <p:blipFill>
          <a:blip r:embed="rId5"/>
          <a:srcRect/>
          <a:stretch/>
        </p:blipFill>
        <p:spPr>
          <a:xfrm>
            <a:off x="6149698" y="1870267"/>
            <a:ext cx="2967106" cy="1470227"/>
          </a:xfrm>
          <a:prstGeom prst="rect">
            <a:avLst/>
          </a:prstGeom>
        </p:spPr>
      </p:pic>
      <p:pic>
        <p:nvPicPr>
          <p:cNvPr id="14" name="Picture 13">
            <a:extLst>
              <a:ext uri="{FF2B5EF4-FFF2-40B4-BE49-F238E27FC236}">
                <a16:creationId xmlns:a16="http://schemas.microsoft.com/office/drawing/2014/main" id="{CE2163D2-24F0-1337-6450-90F5E68232C8}"/>
              </a:ext>
            </a:extLst>
          </p:cNvPr>
          <p:cNvPicPr>
            <a:picLocks noChangeAspect="1"/>
          </p:cNvPicPr>
          <p:nvPr/>
        </p:nvPicPr>
        <p:blipFill>
          <a:blip r:embed="rId6"/>
          <a:srcRect/>
          <a:stretch/>
        </p:blipFill>
        <p:spPr>
          <a:xfrm>
            <a:off x="9202370" y="973394"/>
            <a:ext cx="2896654" cy="1730588"/>
          </a:xfrm>
          <a:prstGeom prst="rect">
            <a:avLst/>
          </a:prstGeom>
        </p:spPr>
      </p:pic>
      <p:pic>
        <p:nvPicPr>
          <p:cNvPr id="15" name="Picture 14">
            <a:extLst>
              <a:ext uri="{FF2B5EF4-FFF2-40B4-BE49-F238E27FC236}">
                <a16:creationId xmlns:a16="http://schemas.microsoft.com/office/drawing/2014/main" id="{357FB04B-C097-628D-9162-8FB02F03DE24}"/>
              </a:ext>
            </a:extLst>
          </p:cNvPr>
          <p:cNvPicPr>
            <a:picLocks noChangeAspect="1"/>
          </p:cNvPicPr>
          <p:nvPr/>
        </p:nvPicPr>
        <p:blipFill>
          <a:blip r:embed="rId7"/>
          <a:srcRect/>
          <a:stretch/>
        </p:blipFill>
        <p:spPr>
          <a:xfrm>
            <a:off x="6357338" y="3538394"/>
            <a:ext cx="5518932" cy="2847438"/>
          </a:xfrm>
          <a:prstGeom prst="rect">
            <a:avLst/>
          </a:prstGeom>
        </p:spPr>
      </p:pic>
      <p:grpSp>
        <p:nvGrpSpPr>
          <p:cNvPr id="16" name="Group 15">
            <a:extLst>
              <a:ext uri="{FF2B5EF4-FFF2-40B4-BE49-F238E27FC236}">
                <a16:creationId xmlns:a16="http://schemas.microsoft.com/office/drawing/2014/main" id="{2133F688-8F63-EB97-4C68-3A7E57641C35}"/>
              </a:ext>
            </a:extLst>
          </p:cNvPr>
          <p:cNvGrpSpPr/>
          <p:nvPr/>
        </p:nvGrpSpPr>
        <p:grpSpPr>
          <a:xfrm rot="16200000">
            <a:off x="10463082" y="1458"/>
            <a:ext cx="1730376" cy="1727460"/>
            <a:chOff x="9598209" y="5130540"/>
            <a:chExt cx="1730376" cy="1727460"/>
          </a:xfrm>
        </p:grpSpPr>
        <p:sp>
          <p:nvSpPr>
            <p:cNvPr id="17" name="Rectangle 16">
              <a:extLst>
                <a:ext uri="{FF2B5EF4-FFF2-40B4-BE49-F238E27FC236}">
                  <a16:creationId xmlns:a16="http://schemas.microsoft.com/office/drawing/2014/main" id="{48B787DC-F954-0059-1A15-0910927A1793}"/>
                </a:ext>
              </a:extLst>
            </p:cNvPr>
            <p:cNvSpPr/>
            <p:nvPr/>
          </p:nvSpPr>
          <p:spPr>
            <a:xfrm rot="10800000">
              <a:off x="9598209" y="5991875"/>
              <a:ext cx="1730376" cy="866125"/>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8" name="Rectangle 17">
              <a:extLst>
                <a:ext uri="{FF2B5EF4-FFF2-40B4-BE49-F238E27FC236}">
                  <a16:creationId xmlns:a16="http://schemas.microsoft.com/office/drawing/2014/main" id="{03FC7D20-DFC6-08CE-862B-EEBE5FF8941D}"/>
                </a:ext>
              </a:extLst>
            </p:cNvPr>
            <p:cNvSpPr/>
            <p:nvPr/>
          </p:nvSpPr>
          <p:spPr>
            <a:xfrm>
              <a:off x="10464585" y="5130540"/>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pic>
        <p:nvPicPr>
          <p:cNvPr id="4" name="Picture 2" descr="ALC Logo">
            <a:extLst>
              <a:ext uri="{FF2B5EF4-FFF2-40B4-BE49-F238E27FC236}">
                <a16:creationId xmlns:a16="http://schemas.microsoft.com/office/drawing/2014/main" id="{473BF03E-F2A4-E31B-7673-304F9489BB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03364" y="5844068"/>
            <a:ext cx="2084539" cy="792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ris">
            <a:extLst>
              <a:ext uri="{FF2B5EF4-FFF2-40B4-BE49-F238E27FC236}">
                <a16:creationId xmlns:a16="http://schemas.microsoft.com/office/drawing/2014/main" id="{6381B498-127B-3A59-DB4A-670098F2386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91087" y="5859972"/>
            <a:ext cx="1472348" cy="792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432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F61B9F4-FB42-B0C4-BF95-3B6F4F82D59A}"/>
              </a:ext>
            </a:extLst>
          </p:cNvPr>
          <p:cNvGrpSpPr/>
          <p:nvPr/>
        </p:nvGrpSpPr>
        <p:grpSpPr>
          <a:xfrm>
            <a:off x="6096000" y="0"/>
            <a:ext cx="2594184" cy="864000"/>
            <a:chOff x="6096000" y="0"/>
            <a:chExt cx="2594184" cy="864000"/>
          </a:xfrm>
        </p:grpSpPr>
        <p:sp>
          <p:nvSpPr>
            <p:cNvPr id="42" name="Rectangle 41">
              <a:extLst>
                <a:ext uri="{FF2B5EF4-FFF2-40B4-BE49-F238E27FC236}">
                  <a16:creationId xmlns:a16="http://schemas.microsoft.com/office/drawing/2014/main" id="{81C1EBFA-61A6-B649-1FDC-FC4173EF32F7}"/>
                </a:ext>
              </a:extLst>
            </p:cNvPr>
            <p:cNvSpPr/>
            <p:nvPr/>
          </p:nvSpPr>
          <p:spPr>
            <a:xfrm>
              <a:off x="6096000" y="0"/>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3" name="Rectangle 42">
              <a:extLst>
                <a:ext uri="{FF2B5EF4-FFF2-40B4-BE49-F238E27FC236}">
                  <a16:creationId xmlns:a16="http://schemas.microsoft.com/office/drawing/2014/main" id="{C2F01DE9-810F-17AB-6BCC-B1596386E7A7}"/>
                </a:ext>
              </a:extLst>
            </p:cNvPr>
            <p:cNvSpPr/>
            <p:nvPr/>
          </p:nvSpPr>
          <p:spPr>
            <a:xfrm>
              <a:off x="6958585" y="0"/>
              <a:ext cx="1731599"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grpSp>
        <p:nvGrpSpPr>
          <p:cNvPr id="9" name="Group 8">
            <a:extLst>
              <a:ext uri="{FF2B5EF4-FFF2-40B4-BE49-F238E27FC236}">
                <a16:creationId xmlns:a16="http://schemas.microsoft.com/office/drawing/2014/main" id="{6A9FDF17-91EC-153D-E93C-F219B07DDD65}"/>
              </a:ext>
            </a:extLst>
          </p:cNvPr>
          <p:cNvGrpSpPr/>
          <p:nvPr/>
        </p:nvGrpSpPr>
        <p:grpSpPr>
          <a:xfrm>
            <a:off x="9598209" y="5131648"/>
            <a:ext cx="2593791" cy="1726353"/>
            <a:chOff x="9598209" y="5131648"/>
            <a:chExt cx="2593791" cy="1726353"/>
          </a:xfrm>
        </p:grpSpPr>
        <p:sp>
          <p:nvSpPr>
            <p:cNvPr id="33" name="Rectangle 32">
              <a:extLst>
                <a:ext uri="{FF2B5EF4-FFF2-40B4-BE49-F238E27FC236}">
                  <a16:creationId xmlns:a16="http://schemas.microsoft.com/office/drawing/2014/main" id="{C0F04CC5-468F-75E1-1063-5869941CBC07}"/>
                </a:ext>
              </a:extLst>
            </p:cNvPr>
            <p:cNvSpPr/>
            <p:nvPr/>
          </p:nvSpPr>
          <p:spPr>
            <a:xfrm>
              <a:off x="11328000" y="5994401"/>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4" name="Rectangle 43">
              <a:extLst>
                <a:ext uri="{FF2B5EF4-FFF2-40B4-BE49-F238E27FC236}">
                  <a16:creationId xmlns:a16="http://schemas.microsoft.com/office/drawing/2014/main" id="{40A20ABA-0867-9BDF-0D3A-55192C07C4DB}"/>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Rectangle 2">
              <a:extLst>
                <a:ext uri="{FF2B5EF4-FFF2-40B4-BE49-F238E27FC236}">
                  <a16:creationId xmlns:a16="http://schemas.microsoft.com/office/drawing/2014/main" id="{DDFBC1B9-BC30-7F9A-7C2B-3CEC5B92D323}"/>
                </a:ext>
              </a:extLst>
            </p:cNvPr>
            <p:cNvSpPr/>
            <p:nvPr/>
          </p:nvSpPr>
          <p:spPr>
            <a:xfrm>
              <a:off x="10462327" y="5131648"/>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pic>
        <p:nvPicPr>
          <p:cNvPr id="4" name="Ada demo">
            <a:hlinkClick r:id="" action="ppaction://media"/>
            <a:extLst>
              <a:ext uri="{FF2B5EF4-FFF2-40B4-BE49-F238E27FC236}">
                <a16:creationId xmlns:a16="http://schemas.microsoft.com/office/drawing/2014/main" id="{7264F132-75B5-888C-F023-98626D2D090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3902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2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2BD0B7-577D-1AD4-2440-871B6BD8F631}"/>
              </a:ext>
            </a:extLst>
          </p:cNvPr>
          <p:cNvSpPr/>
          <p:nvPr/>
        </p:nvSpPr>
        <p:spPr>
          <a:xfrm>
            <a:off x="6096000" y="0"/>
            <a:ext cx="3060000" cy="3429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Title 7">
            <a:extLst>
              <a:ext uri="{FF2B5EF4-FFF2-40B4-BE49-F238E27FC236}">
                <a16:creationId xmlns:a16="http://schemas.microsoft.com/office/drawing/2014/main" id="{8C5C9F04-91BA-FB0F-4C24-3A4F143C1D5B}"/>
              </a:ext>
            </a:extLst>
          </p:cNvPr>
          <p:cNvSpPr>
            <a:spLocks noGrp="1"/>
          </p:cNvSpPr>
          <p:nvPr>
            <p:ph type="title" idx="4294967295"/>
          </p:nvPr>
        </p:nvSpPr>
        <p:spPr>
          <a:xfrm>
            <a:off x="442913" y="441325"/>
            <a:ext cx="5140325" cy="701731"/>
          </a:xfrm>
        </p:spPr>
        <p:txBody>
          <a:bodyPr/>
          <a:lstStyle/>
          <a:p>
            <a:r>
              <a:rPr lang="en-GB" noProof="0" dirty="0"/>
              <a:t>What Science Needs</a:t>
            </a:r>
          </a:p>
        </p:txBody>
      </p:sp>
      <p:pic>
        <p:nvPicPr>
          <p:cNvPr id="12" name="Picture 11">
            <a:extLst>
              <a:ext uri="{FF2B5EF4-FFF2-40B4-BE49-F238E27FC236}">
                <a16:creationId xmlns:a16="http://schemas.microsoft.com/office/drawing/2014/main" id="{0C58F601-7D5B-F757-DB5E-342CEB5D5F8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095999" y="0"/>
            <a:ext cx="3059576" cy="3429000"/>
          </a:xfrm>
          <a:prstGeom prst="rect">
            <a:avLst/>
          </a:prstGeom>
        </p:spPr>
      </p:pic>
      <p:pic>
        <p:nvPicPr>
          <p:cNvPr id="13" name="Picture 12">
            <a:extLst>
              <a:ext uri="{FF2B5EF4-FFF2-40B4-BE49-F238E27FC236}">
                <a16:creationId xmlns:a16="http://schemas.microsoft.com/office/drawing/2014/main" id="{F8F02BE5-3B91-3736-EF0B-D1D8DBFE3EB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32424" y="0"/>
            <a:ext cx="3059576" cy="3429000"/>
          </a:xfrm>
          <a:prstGeom prst="rect">
            <a:avLst/>
          </a:prstGeom>
        </p:spPr>
      </p:pic>
      <p:pic>
        <p:nvPicPr>
          <p:cNvPr id="14" name="Picture 13">
            <a:extLst>
              <a:ext uri="{FF2B5EF4-FFF2-40B4-BE49-F238E27FC236}">
                <a16:creationId xmlns:a16="http://schemas.microsoft.com/office/drawing/2014/main" id="{CE2163D2-24F0-1337-6450-90F5E68232C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095999" y="3429000"/>
            <a:ext cx="3059576" cy="3429000"/>
          </a:xfrm>
          <a:prstGeom prst="rect">
            <a:avLst/>
          </a:prstGeom>
        </p:spPr>
      </p:pic>
      <p:pic>
        <p:nvPicPr>
          <p:cNvPr id="15" name="Picture 14">
            <a:extLst>
              <a:ext uri="{FF2B5EF4-FFF2-40B4-BE49-F238E27FC236}">
                <a16:creationId xmlns:a16="http://schemas.microsoft.com/office/drawing/2014/main" id="{357FB04B-C097-628D-9162-8FB02F03DE2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132424" y="3429000"/>
            <a:ext cx="3059576" cy="3429000"/>
          </a:xfrm>
          <a:prstGeom prst="rect">
            <a:avLst/>
          </a:prstGeom>
        </p:spPr>
      </p:pic>
      <p:grpSp>
        <p:nvGrpSpPr>
          <p:cNvPr id="16" name="Group 15">
            <a:extLst>
              <a:ext uri="{FF2B5EF4-FFF2-40B4-BE49-F238E27FC236}">
                <a16:creationId xmlns:a16="http://schemas.microsoft.com/office/drawing/2014/main" id="{2133F688-8F63-EB97-4C68-3A7E57641C35}"/>
              </a:ext>
            </a:extLst>
          </p:cNvPr>
          <p:cNvGrpSpPr/>
          <p:nvPr/>
        </p:nvGrpSpPr>
        <p:grpSpPr>
          <a:xfrm rot="16200000">
            <a:off x="10463082" y="1458"/>
            <a:ext cx="1730376" cy="1727460"/>
            <a:chOff x="9598209" y="5130540"/>
            <a:chExt cx="1730376" cy="1727460"/>
          </a:xfrm>
        </p:grpSpPr>
        <p:sp>
          <p:nvSpPr>
            <p:cNvPr id="17" name="Rectangle 16">
              <a:extLst>
                <a:ext uri="{FF2B5EF4-FFF2-40B4-BE49-F238E27FC236}">
                  <a16:creationId xmlns:a16="http://schemas.microsoft.com/office/drawing/2014/main" id="{48B787DC-F954-0059-1A15-0910927A1793}"/>
                </a:ext>
              </a:extLst>
            </p:cNvPr>
            <p:cNvSpPr/>
            <p:nvPr/>
          </p:nvSpPr>
          <p:spPr>
            <a:xfrm rot="10800000">
              <a:off x="9598209" y="5991875"/>
              <a:ext cx="1730376" cy="866125"/>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8" name="Rectangle 17">
              <a:extLst>
                <a:ext uri="{FF2B5EF4-FFF2-40B4-BE49-F238E27FC236}">
                  <a16:creationId xmlns:a16="http://schemas.microsoft.com/office/drawing/2014/main" id="{03FC7D20-DFC6-08CE-862B-EEBE5FF8941D}"/>
                </a:ext>
              </a:extLst>
            </p:cNvPr>
            <p:cNvSpPr/>
            <p:nvPr/>
          </p:nvSpPr>
          <p:spPr>
            <a:xfrm>
              <a:off x="10464585" y="5130540"/>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4" name="Content Placeholder 2">
            <a:extLst>
              <a:ext uri="{FF2B5EF4-FFF2-40B4-BE49-F238E27FC236}">
                <a16:creationId xmlns:a16="http://schemas.microsoft.com/office/drawing/2014/main" id="{8179AA3B-A017-2A03-9D6E-3FC07CDCC5BD}"/>
              </a:ext>
            </a:extLst>
          </p:cNvPr>
          <p:cNvSpPr txBox="1">
            <a:spLocks/>
          </p:cNvSpPr>
          <p:nvPr/>
        </p:nvSpPr>
        <p:spPr>
          <a:xfrm>
            <a:off x="442913" y="1484313"/>
            <a:ext cx="11306175" cy="4359439"/>
          </a:xfrm>
          <a:prstGeom prst="rect">
            <a:avLst/>
          </a:prstGeom>
        </p:spPr>
        <p:txBody>
          <a:bodyPr/>
          <a:lst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noProof="0" dirty="0"/>
              <a:t>Experiments</a:t>
            </a:r>
          </a:p>
          <a:p>
            <a:pPr marL="457200" lvl="2" indent="-457200">
              <a:buFont typeface="Arial" panose="020B0604020202020204" pitchFamily="34" charset="0"/>
              <a:buChar char="•"/>
            </a:pPr>
            <a:r>
              <a:rPr lang="en-GB" noProof="0" dirty="0"/>
              <a:t>Pre-experiment</a:t>
            </a:r>
          </a:p>
          <a:p>
            <a:pPr marL="457200" lvl="2" indent="-457200">
              <a:buFont typeface="Arial" panose="020B0604020202020204" pitchFamily="34" charset="0"/>
              <a:buChar char="•"/>
            </a:pPr>
            <a:r>
              <a:rPr lang="en-GB" noProof="0" dirty="0"/>
              <a:t>During experiments</a:t>
            </a:r>
          </a:p>
          <a:p>
            <a:pPr marL="457200" lvl="2" indent="-457200">
              <a:buFont typeface="Arial" panose="020B0604020202020204" pitchFamily="34" charset="0"/>
              <a:buChar char="•"/>
            </a:pPr>
            <a:r>
              <a:rPr lang="en-GB" noProof="0" dirty="0"/>
              <a:t>Post-experiment</a:t>
            </a:r>
          </a:p>
          <a:p>
            <a:pPr marL="457200" indent="-457200">
              <a:buFont typeface="Arial" panose="020B0604020202020204" pitchFamily="34" charset="0"/>
              <a:buChar char="•"/>
            </a:pPr>
            <a:r>
              <a:rPr lang="en-GB" noProof="0" dirty="0"/>
              <a:t>Training (people)</a:t>
            </a:r>
          </a:p>
          <a:p>
            <a:pPr marL="457200" lvl="2" indent="-457200">
              <a:buFont typeface="Arial" panose="020B0604020202020204" pitchFamily="34" charset="0"/>
              <a:buChar char="•"/>
            </a:pPr>
            <a:r>
              <a:rPr lang="en-GB" noProof="0" dirty="0"/>
              <a:t>Teach others how to use workflows</a:t>
            </a:r>
          </a:p>
          <a:p>
            <a:pPr marL="457200" lvl="2" indent="-457200">
              <a:buFont typeface="Arial" panose="020B0604020202020204" pitchFamily="34" charset="0"/>
              <a:buChar char="•"/>
            </a:pPr>
            <a:r>
              <a:rPr lang="en-GB" noProof="0" dirty="0"/>
              <a:t>Test and demonstrate new applications</a:t>
            </a:r>
          </a:p>
          <a:p>
            <a:pPr marL="457200" indent="-457200">
              <a:buFont typeface="Arial" panose="020B0604020202020204" pitchFamily="34" charset="0"/>
              <a:buChar char="•"/>
            </a:pPr>
            <a:r>
              <a:rPr lang="en-GB" noProof="0" dirty="0"/>
              <a:t>AI Workflows</a:t>
            </a:r>
          </a:p>
          <a:p>
            <a:pPr marL="457200" lvl="2" indent="-457200">
              <a:buFont typeface="Arial" panose="020B0604020202020204" pitchFamily="34" charset="0"/>
              <a:buChar char="•"/>
            </a:pPr>
            <a:r>
              <a:rPr lang="en-GB" noProof="0" dirty="0"/>
              <a:t>Increasing demand here</a:t>
            </a:r>
          </a:p>
          <a:p>
            <a:pPr marL="457200" lvl="2" indent="-457200">
              <a:buFont typeface="Arial" panose="020B0604020202020204" pitchFamily="34" charset="0"/>
              <a:buChar char="•"/>
            </a:pPr>
            <a:r>
              <a:rPr lang="en-GB" noProof="0" dirty="0"/>
              <a:t>Training models, utilising those models</a:t>
            </a:r>
          </a:p>
        </p:txBody>
      </p:sp>
    </p:spTree>
    <p:extLst>
      <p:ext uri="{BB962C8B-B14F-4D97-AF65-F5344CB8AC3E}">
        <p14:creationId xmlns:p14="http://schemas.microsoft.com/office/powerpoint/2010/main" val="2480862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2BD0B7-577D-1AD4-2440-871B6BD8F631}"/>
              </a:ext>
            </a:extLst>
          </p:cNvPr>
          <p:cNvSpPr/>
          <p:nvPr/>
        </p:nvSpPr>
        <p:spPr>
          <a:xfrm>
            <a:off x="6096000" y="0"/>
            <a:ext cx="3060000" cy="3429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Title 7">
            <a:extLst>
              <a:ext uri="{FF2B5EF4-FFF2-40B4-BE49-F238E27FC236}">
                <a16:creationId xmlns:a16="http://schemas.microsoft.com/office/drawing/2014/main" id="{8C5C9F04-91BA-FB0F-4C24-3A4F143C1D5B}"/>
              </a:ext>
            </a:extLst>
          </p:cNvPr>
          <p:cNvSpPr>
            <a:spLocks noGrp="1"/>
          </p:cNvSpPr>
          <p:nvPr>
            <p:ph type="title" idx="4294967295"/>
          </p:nvPr>
        </p:nvSpPr>
        <p:spPr>
          <a:xfrm>
            <a:off x="442913" y="441325"/>
            <a:ext cx="5140325" cy="701731"/>
          </a:xfrm>
        </p:spPr>
        <p:txBody>
          <a:bodyPr/>
          <a:lstStyle/>
          <a:p>
            <a:r>
              <a:rPr lang="en-GB" noProof="0" dirty="0"/>
              <a:t>What it can’t get today</a:t>
            </a:r>
          </a:p>
        </p:txBody>
      </p:sp>
      <p:pic>
        <p:nvPicPr>
          <p:cNvPr id="12" name="Picture 11">
            <a:extLst>
              <a:ext uri="{FF2B5EF4-FFF2-40B4-BE49-F238E27FC236}">
                <a16:creationId xmlns:a16="http://schemas.microsoft.com/office/drawing/2014/main" id="{0C58F601-7D5B-F757-DB5E-342CEB5D5F87}"/>
              </a:ext>
            </a:extLst>
          </p:cNvPr>
          <p:cNvPicPr>
            <a:picLocks noChangeAspect="1"/>
          </p:cNvPicPr>
          <p:nvPr/>
        </p:nvPicPr>
        <p:blipFill>
          <a:blip r:embed="rId3"/>
          <a:srcRect l="-34988" r="-34988"/>
          <a:stretch>
            <a:fillRect/>
          </a:stretch>
        </p:blipFill>
        <p:spPr>
          <a:xfrm>
            <a:off x="5052428" y="0"/>
            <a:ext cx="5146718" cy="3429000"/>
          </a:xfrm>
          <a:prstGeom prst="rect">
            <a:avLst/>
          </a:prstGeom>
        </p:spPr>
      </p:pic>
      <p:pic>
        <p:nvPicPr>
          <p:cNvPr id="14" name="Picture 13">
            <a:extLst>
              <a:ext uri="{FF2B5EF4-FFF2-40B4-BE49-F238E27FC236}">
                <a16:creationId xmlns:a16="http://schemas.microsoft.com/office/drawing/2014/main" id="{CE2163D2-24F0-1337-6450-90F5E68232C8}"/>
              </a:ext>
            </a:extLst>
          </p:cNvPr>
          <p:cNvPicPr>
            <a:picLocks noChangeAspect="1"/>
          </p:cNvPicPr>
          <p:nvPr/>
        </p:nvPicPr>
        <p:blipFill>
          <a:blip r:embed="rId4"/>
          <a:srcRect r="41036"/>
          <a:stretch>
            <a:fillRect/>
          </a:stretch>
        </p:blipFill>
        <p:spPr>
          <a:xfrm>
            <a:off x="6096000" y="3429000"/>
            <a:ext cx="3024000" cy="3487452"/>
          </a:xfrm>
          <a:prstGeom prst="rect">
            <a:avLst/>
          </a:prstGeom>
        </p:spPr>
      </p:pic>
      <p:pic>
        <p:nvPicPr>
          <p:cNvPr id="15" name="Picture 14">
            <a:extLst>
              <a:ext uri="{FF2B5EF4-FFF2-40B4-BE49-F238E27FC236}">
                <a16:creationId xmlns:a16="http://schemas.microsoft.com/office/drawing/2014/main" id="{357FB04B-C097-628D-9162-8FB02F03DE24}"/>
              </a:ext>
            </a:extLst>
          </p:cNvPr>
          <p:cNvPicPr>
            <a:picLocks noChangeAspect="1"/>
          </p:cNvPicPr>
          <p:nvPr/>
        </p:nvPicPr>
        <p:blipFill>
          <a:blip r:embed="rId5"/>
          <a:srcRect t="6272" b="19640"/>
          <a:stretch>
            <a:fillRect/>
          </a:stretch>
        </p:blipFill>
        <p:spPr>
          <a:xfrm>
            <a:off x="9132540" y="3455996"/>
            <a:ext cx="3059460" cy="3402004"/>
          </a:xfrm>
          <a:prstGeom prst="rect">
            <a:avLst/>
          </a:prstGeom>
        </p:spPr>
      </p:pic>
      <p:grpSp>
        <p:nvGrpSpPr>
          <p:cNvPr id="16" name="Group 15">
            <a:extLst>
              <a:ext uri="{FF2B5EF4-FFF2-40B4-BE49-F238E27FC236}">
                <a16:creationId xmlns:a16="http://schemas.microsoft.com/office/drawing/2014/main" id="{2133F688-8F63-EB97-4C68-3A7E57641C35}"/>
              </a:ext>
            </a:extLst>
          </p:cNvPr>
          <p:cNvGrpSpPr/>
          <p:nvPr/>
        </p:nvGrpSpPr>
        <p:grpSpPr>
          <a:xfrm rot="16200000">
            <a:off x="10463082" y="1458"/>
            <a:ext cx="1730376" cy="1727460"/>
            <a:chOff x="9598209" y="5130540"/>
            <a:chExt cx="1730376" cy="1727460"/>
          </a:xfrm>
        </p:grpSpPr>
        <p:sp>
          <p:nvSpPr>
            <p:cNvPr id="17" name="Rectangle 16">
              <a:extLst>
                <a:ext uri="{FF2B5EF4-FFF2-40B4-BE49-F238E27FC236}">
                  <a16:creationId xmlns:a16="http://schemas.microsoft.com/office/drawing/2014/main" id="{48B787DC-F954-0059-1A15-0910927A1793}"/>
                </a:ext>
              </a:extLst>
            </p:cNvPr>
            <p:cNvSpPr/>
            <p:nvPr/>
          </p:nvSpPr>
          <p:spPr>
            <a:xfrm rot="10800000">
              <a:off x="9598209" y="5991875"/>
              <a:ext cx="1730376" cy="866125"/>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8" name="Rectangle 17">
              <a:extLst>
                <a:ext uri="{FF2B5EF4-FFF2-40B4-BE49-F238E27FC236}">
                  <a16:creationId xmlns:a16="http://schemas.microsoft.com/office/drawing/2014/main" id="{03FC7D20-DFC6-08CE-862B-EEBE5FF8941D}"/>
                </a:ext>
              </a:extLst>
            </p:cNvPr>
            <p:cNvSpPr/>
            <p:nvPr/>
          </p:nvSpPr>
          <p:spPr>
            <a:xfrm>
              <a:off x="10464585" y="5130540"/>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4" name="Content Placeholder 2">
            <a:extLst>
              <a:ext uri="{FF2B5EF4-FFF2-40B4-BE49-F238E27FC236}">
                <a16:creationId xmlns:a16="http://schemas.microsoft.com/office/drawing/2014/main" id="{8179AA3B-A017-2A03-9D6E-3FC07CDCC5BD}"/>
              </a:ext>
            </a:extLst>
          </p:cNvPr>
          <p:cNvSpPr txBox="1">
            <a:spLocks/>
          </p:cNvSpPr>
          <p:nvPr/>
        </p:nvSpPr>
        <p:spPr>
          <a:xfrm>
            <a:off x="442913" y="1484313"/>
            <a:ext cx="11306175" cy="4359439"/>
          </a:xfrm>
          <a:prstGeom prst="rect">
            <a:avLst/>
          </a:prstGeom>
        </p:spPr>
        <p:txBody>
          <a:bodyPr/>
          <a:lst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GB" noProof="0" dirty="0"/>
              <a:t>Cost of compute rising</a:t>
            </a:r>
          </a:p>
          <a:p>
            <a:pPr marL="457200" lvl="2" indent="-457200">
              <a:buFont typeface="Arial" panose="020B0604020202020204" pitchFamily="34" charset="0"/>
              <a:buChar char="•"/>
            </a:pPr>
            <a:r>
              <a:rPr lang="en-GB" noProof="0" dirty="0"/>
              <a:t>Resource requests only partially filled</a:t>
            </a:r>
          </a:p>
          <a:p>
            <a:pPr marL="457200" lvl="2" indent="-457200">
              <a:buFont typeface="Arial" panose="020B0604020202020204" pitchFamily="34" charset="0"/>
              <a:buChar char="•"/>
            </a:pPr>
            <a:r>
              <a:rPr lang="en-GB" dirty="0"/>
              <a:t>CPU &amp; RAM (large RAM requirements)</a:t>
            </a:r>
            <a:endParaRPr lang="en-GB" noProof="0" dirty="0"/>
          </a:p>
          <a:p>
            <a:pPr marL="457200" lvl="2" indent="-457200">
              <a:buFont typeface="Arial" panose="020B0604020202020204" pitchFamily="34" charset="0"/>
              <a:buChar char="•"/>
            </a:pPr>
            <a:r>
              <a:rPr lang="en-GB" noProof="0" dirty="0"/>
              <a:t>Visualisation GPUs</a:t>
            </a:r>
          </a:p>
          <a:p>
            <a:pPr marL="457200" lvl="2" indent="-457200">
              <a:buFont typeface="Arial" panose="020B0604020202020204" pitchFamily="34" charset="0"/>
              <a:buChar char="•"/>
            </a:pPr>
            <a:r>
              <a:rPr lang="en-GB" dirty="0"/>
              <a:t>Compute GPUs</a:t>
            </a:r>
            <a:endParaRPr lang="en-GB" noProof="0" dirty="0"/>
          </a:p>
          <a:p>
            <a:pPr marL="457200" indent="-457200">
              <a:buFont typeface="Arial" panose="020B0604020202020204" pitchFamily="34" charset="0"/>
              <a:buChar char="•"/>
            </a:pPr>
            <a:r>
              <a:rPr lang="en-GB" noProof="0" dirty="0"/>
              <a:t>Guaranteed burst capacity</a:t>
            </a:r>
          </a:p>
          <a:p>
            <a:pPr marL="457200" lvl="2" indent="-457200">
              <a:buFont typeface="Arial" panose="020B0604020202020204" pitchFamily="34" charset="0"/>
              <a:buChar char="•"/>
            </a:pPr>
            <a:r>
              <a:rPr lang="en-GB" noProof="0" dirty="0"/>
              <a:t>Training courses cause spikes in usage</a:t>
            </a:r>
          </a:p>
          <a:p>
            <a:pPr marL="457200" indent="-457200">
              <a:buFont typeface="Arial" panose="020B0604020202020204" pitchFamily="34" charset="0"/>
              <a:buChar char="•"/>
            </a:pPr>
            <a:r>
              <a:rPr lang="en-GB" dirty="0"/>
              <a:t>Cloud-level fail-over</a:t>
            </a:r>
          </a:p>
          <a:p>
            <a:pPr marL="457200" lvl="2" indent="-457200">
              <a:buFont typeface="Arial" panose="020B0604020202020204" pitchFamily="34" charset="0"/>
              <a:buChar char="•"/>
            </a:pPr>
            <a:r>
              <a:rPr lang="en-GB" noProof="0" dirty="0"/>
              <a:t>Time-sensitive </a:t>
            </a:r>
            <a:r>
              <a:rPr lang="en-GB" dirty="0"/>
              <a:t>work (expensive beamtimes)</a:t>
            </a:r>
            <a:endParaRPr lang="en-GB" noProof="0" dirty="0"/>
          </a:p>
        </p:txBody>
      </p:sp>
      <p:pic>
        <p:nvPicPr>
          <p:cNvPr id="13" name="Picture 12">
            <a:extLst>
              <a:ext uri="{FF2B5EF4-FFF2-40B4-BE49-F238E27FC236}">
                <a16:creationId xmlns:a16="http://schemas.microsoft.com/office/drawing/2014/main" id="{F8F02BE5-3B91-3736-EF0B-D1D8DBFE3EBA}"/>
              </a:ext>
            </a:extLst>
          </p:cNvPr>
          <p:cNvPicPr>
            <a:picLocks noChangeAspect="1"/>
          </p:cNvPicPr>
          <p:nvPr/>
        </p:nvPicPr>
        <p:blipFill>
          <a:blip r:embed="rId6"/>
          <a:srcRect l="3101" r="5244"/>
          <a:stretch>
            <a:fillRect/>
          </a:stretch>
        </p:blipFill>
        <p:spPr>
          <a:xfrm>
            <a:off x="9072000" y="-10419"/>
            <a:ext cx="3120000" cy="3449838"/>
          </a:xfrm>
          <a:prstGeom prst="rect">
            <a:avLst/>
          </a:prstGeom>
        </p:spPr>
      </p:pic>
    </p:spTree>
    <p:extLst>
      <p:ext uri="{BB962C8B-B14F-4D97-AF65-F5344CB8AC3E}">
        <p14:creationId xmlns:p14="http://schemas.microsoft.com/office/powerpoint/2010/main" val="377524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4958DDB-D179-4C63-7DC9-8234985F6B5B}"/>
            </a:ext>
          </a:extLst>
        </p:cNvPr>
        <p:cNvGrpSpPr/>
        <p:nvPr/>
      </p:nvGrpSpPr>
      <p:grpSpPr>
        <a:xfrm>
          <a:off x="0" y="0"/>
          <a:ext cx="0" cy="0"/>
          <a:chOff x="0" y="0"/>
          <a:chExt cx="0" cy="0"/>
        </a:xfrm>
      </p:grpSpPr>
      <p:sp>
        <p:nvSpPr>
          <p:cNvPr id="15" name="Text Placeholder 14">
            <a:extLst>
              <a:ext uri="{FF2B5EF4-FFF2-40B4-BE49-F238E27FC236}">
                <a16:creationId xmlns:a16="http://schemas.microsoft.com/office/drawing/2014/main" id="{B405BDA0-7C96-DF42-7F8A-3A4524779576}"/>
              </a:ext>
            </a:extLst>
          </p:cNvPr>
          <p:cNvSpPr>
            <a:spLocks noGrp="1"/>
          </p:cNvSpPr>
          <p:nvPr>
            <p:ph type="body" sz="quarter" idx="10"/>
          </p:nvPr>
        </p:nvSpPr>
        <p:spPr>
          <a:xfrm>
            <a:off x="442913" y="3778078"/>
            <a:ext cx="6148388" cy="1574790"/>
          </a:xfrm>
        </p:spPr>
        <p:txBody>
          <a:bodyPr/>
          <a:lstStyle/>
          <a:p>
            <a:r>
              <a:rPr lang="en-GB" noProof="0" dirty="0"/>
              <a:t>Thanks</a:t>
            </a:r>
          </a:p>
          <a:p>
            <a:r>
              <a:rPr lang="en-GB" dirty="0"/>
              <a:t>Questions?</a:t>
            </a:r>
            <a:endParaRPr lang="en-GB" noProof="0" dirty="0"/>
          </a:p>
        </p:txBody>
      </p:sp>
    </p:spTree>
    <p:extLst>
      <p:ext uri="{BB962C8B-B14F-4D97-AF65-F5344CB8AC3E}">
        <p14:creationId xmlns:p14="http://schemas.microsoft.com/office/powerpoint/2010/main" val="1869834143"/>
      </p:ext>
    </p:extLst>
  </p:cSld>
  <p:clrMapOvr>
    <a:masterClrMapping/>
  </p:clrMapOvr>
</p:sld>
</file>

<file path=ppt/theme/theme1.xml><?xml version="1.0" encoding="utf-8"?>
<a:theme xmlns:a="http://schemas.openxmlformats.org/drawingml/2006/main" name="Font master with logo">
  <a:themeElements>
    <a:clrScheme name="STFC">
      <a:dk1>
        <a:srgbClr val="0D0D0D"/>
      </a:dk1>
      <a:lt1>
        <a:srgbClr val="FBFBFB"/>
      </a:lt1>
      <a:dk2>
        <a:srgbClr val="0D0D0D"/>
      </a:dk2>
      <a:lt2>
        <a:srgbClr val="FBFBFB"/>
      </a:lt2>
      <a:accent1>
        <a:srgbClr val="2E2D62"/>
      </a:accent1>
      <a:accent2>
        <a:srgbClr val="8100FF"/>
      </a:accent2>
      <a:accent3>
        <a:srgbClr val="0070FF"/>
      </a:accent3>
      <a:accent4>
        <a:srgbClr val="FA46F5"/>
      </a:accent4>
      <a:accent5>
        <a:srgbClr val="00F0A8"/>
      </a:accent5>
      <a:accent6>
        <a:srgbClr val="FFBE00"/>
      </a:accent6>
      <a:hlink>
        <a:srgbClr val="8100FF"/>
      </a:hlink>
      <a:folHlink>
        <a:srgbClr val="2E2D62"/>
      </a:folHlink>
    </a:clrScheme>
    <a:fontScheme name="Sitka display-Bahnschrift light">
      <a:majorFont>
        <a:latin typeface="Sitka display"/>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KRI_Master-PowerPoint-template-update-1-BS" id="{0A48228A-25AE-7741-8ACE-06ABF3A4646D}" vid="{C16AAF30-428B-684E-9E02-53871535A65E}"/>
    </a:ext>
  </a:extLst>
</a:theme>
</file>

<file path=ppt/theme/theme2.xml><?xml version="1.0" encoding="utf-8"?>
<a:theme xmlns:a="http://schemas.openxmlformats.org/drawingml/2006/main" name="Font master without logo">
  <a:themeElements>
    <a:clrScheme name="STFC">
      <a:dk1>
        <a:srgbClr val="0D0D0D"/>
      </a:dk1>
      <a:lt1>
        <a:srgbClr val="FBFBFB"/>
      </a:lt1>
      <a:dk2>
        <a:srgbClr val="0D0D0D"/>
      </a:dk2>
      <a:lt2>
        <a:srgbClr val="FBFBFB"/>
      </a:lt2>
      <a:accent1>
        <a:srgbClr val="2E2D62"/>
      </a:accent1>
      <a:accent2>
        <a:srgbClr val="8100FF"/>
      </a:accent2>
      <a:accent3>
        <a:srgbClr val="0070FF"/>
      </a:accent3>
      <a:accent4>
        <a:srgbClr val="FA46F5"/>
      </a:accent4>
      <a:accent5>
        <a:srgbClr val="00F0A8"/>
      </a:accent5>
      <a:accent6>
        <a:srgbClr val="FFBE00"/>
      </a:accent6>
      <a:hlink>
        <a:srgbClr val="8100FF"/>
      </a:hlink>
      <a:folHlink>
        <a:srgbClr val="2E2D62"/>
      </a:folHlink>
    </a:clrScheme>
    <a:fontScheme name="Sitka display-Bahnschrift light">
      <a:majorFont>
        <a:latin typeface="Sitka display"/>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KRI_Master-PowerPoint-template-update-1-BS" id="{0A48228A-25AE-7741-8ACE-06ABF3A4646D}" vid="{90502641-0F03-174C-BF2C-3BEFE21DFD1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09a71e3-9937-4ad5-a23e-61c4ed48141e">
      <Terms xmlns="http://schemas.microsoft.com/office/infopath/2007/PartnerControls"/>
    </lcf76f155ced4ddcb4097134ff3c332f>
    <TaxCatchAll xmlns="2e24dfb7-a69e-40eb-b94f-44b9ca9c25e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1EB8831526A764E90788876358AA7C7" ma:contentTypeVersion="10" ma:contentTypeDescription="Create a new document." ma:contentTypeScope="" ma:versionID="d8b51b06e5db7647fb1b0dc093735163">
  <xsd:schema xmlns:xsd="http://www.w3.org/2001/XMLSchema" xmlns:xs="http://www.w3.org/2001/XMLSchema" xmlns:p="http://schemas.microsoft.com/office/2006/metadata/properties" xmlns:ns2="f09a71e3-9937-4ad5-a23e-61c4ed48141e" xmlns:ns3="2e24dfb7-a69e-40eb-b94f-44b9ca9c25ed" targetNamespace="http://schemas.microsoft.com/office/2006/metadata/properties" ma:root="true" ma:fieldsID="f02f07205557987365184ac447a29e83" ns2:_="" ns3:_="">
    <xsd:import namespace="f09a71e3-9937-4ad5-a23e-61c4ed48141e"/>
    <xsd:import namespace="2e24dfb7-a69e-40eb-b94f-44b9ca9c25e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9a71e3-9937-4ad5-a23e-61c4ed4814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f5dd817-92c5-4985-aefa-795407915ae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24dfb7-a69e-40eb-b94f-44b9ca9c25e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9ed5b63-0131-4ace-bf46-6cdcdbaff1d9}" ma:internalName="TaxCatchAll" ma:showField="CatchAllData" ma:web="834c96a2-eb0c-4033-b35f-0261faddef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B25760-114A-4AAE-B2F6-CD97C8A48021}">
  <ds:schemaRefs>
    <ds:schemaRef ds:uri="http://schemas.microsoft.com/sharepoint/v3/contenttype/forms"/>
  </ds:schemaRefs>
</ds:datastoreItem>
</file>

<file path=customXml/itemProps2.xml><?xml version="1.0" encoding="utf-8"?>
<ds:datastoreItem xmlns:ds="http://schemas.openxmlformats.org/officeDocument/2006/customXml" ds:itemID="{650D65B8-31AF-48BE-8DE7-59366C1A00A1}">
  <ds:schemaRefs>
    <ds:schemaRef ds:uri="http://schemas.openxmlformats.org/package/2006/metadata/core-properties"/>
    <ds:schemaRef ds:uri="http://schemas.microsoft.com/office/2006/metadata/properties"/>
    <ds:schemaRef ds:uri="2e24dfb7-a69e-40eb-b94f-44b9ca9c25ed"/>
    <ds:schemaRef ds:uri="http://schemas.microsoft.com/office/2006/documentManagement/types"/>
    <ds:schemaRef ds:uri="7e30df28-d906-45ca-99b3-b21bab123d78"/>
    <ds:schemaRef ds:uri="http://schemas.microsoft.com/office/infopath/2007/PartnerControls"/>
    <ds:schemaRef ds:uri="http://purl.org/dc/dcmitype/"/>
    <ds:schemaRef ds:uri="http://www.w3.org/XML/1998/namespace"/>
    <ds:schemaRef ds:uri="e5ebcf68-ced2-4a98-b72f-28c94d1ed58b"/>
    <ds:schemaRef ds:uri="http://purl.org/dc/terms/"/>
    <ds:schemaRef ds:uri="http://purl.org/dc/elements/1.1/"/>
    <ds:schemaRef ds:uri="f09a71e3-9937-4ad5-a23e-61c4ed48141e"/>
  </ds:schemaRefs>
</ds:datastoreItem>
</file>

<file path=customXml/itemProps3.xml><?xml version="1.0" encoding="utf-8"?>
<ds:datastoreItem xmlns:ds="http://schemas.openxmlformats.org/officeDocument/2006/customXml" ds:itemID="{46ADBD82-7FF7-4D92-8D16-F02D016158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9a71e3-9937-4ad5-a23e-61c4ed48141e"/>
    <ds:schemaRef ds:uri="2e24dfb7-a69e-40eb-b94f-44b9ca9c25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6357</TotalTime>
  <Words>736</Words>
  <Application>Microsoft Office PowerPoint</Application>
  <PresentationFormat>Widescreen</PresentationFormat>
  <Paragraphs>83</Paragraphs>
  <Slides>6</Slides>
  <Notes>5</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vt:i4>
      </vt:variant>
    </vt:vector>
  </HeadingPairs>
  <TitlesOfParts>
    <vt:vector size="15" baseType="lpstr">
      <vt:lpstr>Aptos</vt:lpstr>
      <vt:lpstr>Arial</vt:lpstr>
      <vt:lpstr>Bahnschrift Light</vt:lpstr>
      <vt:lpstr>Bahnschrift Light</vt:lpstr>
      <vt:lpstr>Bahnschrift SemiBold</vt:lpstr>
      <vt:lpstr>Sitka Display</vt:lpstr>
      <vt:lpstr>Wingdings</vt:lpstr>
      <vt:lpstr>Font master with logo</vt:lpstr>
      <vt:lpstr>Font master without logo</vt:lpstr>
      <vt:lpstr>PowerPoint Presentation</vt:lpstr>
      <vt:lpstr>Ada</vt:lpstr>
      <vt:lpstr>PowerPoint Presentation</vt:lpstr>
      <vt:lpstr>What Science Needs</vt:lpstr>
      <vt:lpstr>What it can’t get today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Becky Strange - UKRI</dc:creator>
  <cp:lastModifiedBy>Spencer, Jeremy (STFC,RAL,SC)</cp:lastModifiedBy>
  <cp:revision>19</cp:revision>
  <dcterms:created xsi:type="dcterms:W3CDTF">2026-07-22T15:34:43Z</dcterms:created>
  <dcterms:modified xsi:type="dcterms:W3CDTF">2026-10-20T08:24:59Z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4c27a6e-c833-42bb-83c2-622284533524_Enabled">
    <vt:lpwstr>true</vt:lpwstr>
  </property>
  <property fmtid="{D5CDD505-2E9C-101B-9397-08002B2CF9AE}" pid="3" name="MSIP_Label_34c27a6e-c833-42bb-83c2-622284533524_SetDate">
    <vt:lpwstr>2026-07-20T08:42:11Z</vt:lpwstr>
  </property>
  <property fmtid="{D5CDD505-2E9C-101B-9397-08002B2CF9AE}" pid="4" name="MSIP_Label_34c27a6e-c833-42bb-83c2-622284533524_Method">
    <vt:lpwstr>Standard</vt:lpwstr>
  </property>
  <property fmtid="{D5CDD505-2E9C-101B-9397-08002B2CF9AE}" pid="5" name="MSIP_Label_34c27a6e-c833-42bb-83c2-622284533524_Name">
    <vt:lpwstr>Official - Public</vt:lpwstr>
  </property>
  <property fmtid="{D5CDD505-2E9C-101B-9397-08002B2CF9AE}" pid="6" name="MSIP_Label_34c27a6e-c833-42bb-83c2-622284533524_SiteId">
    <vt:lpwstr>8bb7e08e-daa4-4a8e-927e-fca38db04b7e</vt:lpwstr>
  </property>
  <property fmtid="{D5CDD505-2E9C-101B-9397-08002B2CF9AE}" pid="7" name="MSIP_Label_34c27a6e-c833-42bb-83c2-622284533524_ActionId">
    <vt:lpwstr>caed2bcd-6eae-46e0-8cd7-fc3a940b62bc</vt:lpwstr>
  </property>
  <property fmtid="{D5CDD505-2E9C-101B-9397-08002B2CF9AE}" pid="8" name="MSIP_Label_34c27a6e-c833-42bb-83c2-622284533524_ContentBits">
    <vt:lpwstr>0</vt:lpwstr>
  </property>
  <property fmtid="{D5CDD505-2E9C-101B-9397-08002B2CF9AE}" pid="9" name="MSIP_Label_34c27a6e-c833-42bb-83c2-622284533524_Tag">
    <vt:lpwstr>50, 3, 0, 1</vt:lpwstr>
  </property>
  <property fmtid="{D5CDD505-2E9C-101B-9397-08002B2CF9AE}" pid="10" name="MediaServiceImageTags">
    <vt:lpwstr/>
  </property>
  <property fmtid="{D5CDD505-2E9C-101B-9397-08002B2CF9AE}" pid="11" name="ContentTypeId">
    <vt:lpwstr>0x01010091EB8831526A764E90788876358AA7C7</vt:lpwstr>
  </property>
  <property fmtid="{D5CDD505-2E9C-101B-9397-08002B2CF9AE}" pid="12" name="_dlc_DocIdItemGuid">
    <vt:lpwstr>67d0c931-e7ea-42e0-a84a-a9c9ccc3d9ab</vt:lpwstr>
  </property>
</Properties>
</file>