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9" r:id="rId4"/>
    <p:sldId id="264" r:id="rId5"/>
    <p:sldId id="266" r:id="rId6"/>
    <p:sldId id="268" r:id="rId7"/>
    <p:sldId id="269" r:id="rId8"/>
    <p:sldId id="271" r:id="rId9"/>
    <p:sldId id="270" r:id="rId10"/>
    <p:sldId id="267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125C77-3AFA-4F94-9379-B597057E25E8}" v="8" dt="2026-10-20T05:58:52.8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142B4F-21B3-4837-9259-94DEBDBC0401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0BEF262-6933-4095-A14C-FD1D4473B3A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Driven by three key elements:</a:t>
          </a:r>
          <a:endParaRPr lang="en-US"/>
        </a:p>
      </dgm:t>
    </dgm:pt>
    <dgm:pt modelId="{003F44A7-1324-4EA9-A6D2-AC41099462E9}" type="parTrans" cxnId="{CB72D0E3-97B4-412B-BC64-401D5B160A9D}">
      <dgm:prSet/>
      <dgm:spPr/>
      <dgm:t>
        <a:bodyPr/>
        <a:lstStyle/>
        <a:p>
          <a:endParaRPr lang="en-US"/>
        </a:p>
      </dgm:t>
    </dgm:pt>
    <dgm:pt modelId="{9EFF01AF-B096-4ABF-88B3-1D19D267CFAB}" type="sibTrans" cxnId="{CB72D0E3-97B4-412B-BC64-401D5B160A9D}">
      <dgm:prSet/>
      <dgm:spPr/>
      <dgm:t>
        <a:bodyPr/>
        <a:lstStyle/>
        <a:p>
          <a:endParaRPr lang="en-US"/>
        </a:p>
      </dgm:t>
    </dgm:pt>
    <dgm:pt modelId="{06F7309B-D0B9-4880-9ED2-DC50492DED1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Changes within STFC</a:t>
          </a:r>
          <a:endParaRPr lang="en-US" dirty="0"/>
        </a:p>
      </dgm:t>
    </dgm:pt>
    <dgm:pt modelId="{0B63F5C5-1707-47B2-8DA2-9CA35192AC10}" type="parTrans" cxnId="{29F4A799-1511-4F02-8E47-292BFE27468C}">
      <dgm:prSet/>
      <dgm:spPr/>
      <dgm:t>
        <a:bodyPr/>
        <a:lstStyle/>
        <a:p>
          <a:endParaRPr lang="en-US"/>
        </a:p>
      </dgm:t>
    </dgm:pt>
    <dgm:pt modelId="{4ED29749-7A3A-4BD3-9153-DA7DB18CDA74}" type="sibTrans" cxnId="{29F4A799-1511-4F02-8E47-292BFE27468C}">
      <dgm:prSet/>
      <dgm:spPr/>
      <dgm:t>
        <a:bodyPr/>
        <a:lstStyle/>
        <a:p>
          <a:endParaRPr lang="en-US"/>
        </a:p>
      </dgm:t>
    </dgm:pt>
    <dgm:pt modelId="{CE298010-B846-4687-8786-78B9F1069443}">
      <dgm:prSet/>
      <dgm:spPr/>
      <dgm:t>
        <a:bodyPr/>
        <a:lstStyle/>
        <a:p>
          <a:r>
            <a:rPr lang="en-GB" dirty="0"/>
            <a:t>Introduction of CAP, transformation etc</a:t>
          </a:r>
          <a:endParaRPr lang="en-US" dirty="0"/>
        </a:p>
      </dgm:t>
    </dgm:pt>
    <dgm:pt modelId="{DAB596F5-0CBB-407F-A06D-A40ED8AF5BC2}" type="parTrans" cxnId="{0B877A71-A198-4288-849B-AECF20676C7F}">
      <dgm:prSet/>
      <dgm:spPr/>
      <dgm:t>
        <a:bodyPr/>
        <a:lstStyle/>
        <a:p>
          <a:endParaRPr lang="en-US"/>
        </a:p>
      </dgm:t>
    </dgm:pt>
    <dgm:pt modelId="{C87BBE23-5636-4D76-8784-88B8960396C6}" type="sibTrans" cxnId="{0B877A71-A198-4288-849B-AECF20676C7F}">
      <dgm:prSet/>
      <dgm:spPr/>
      <dgm:t>
        <a:bodyPr/>
        <a:lstStyle/>
        <a:p>
          <a:endParaRPr lang="en-US"/>
        </a:p>
      </dgm:t>
    </dgm:pt>
    <dgm:pt modelId="{E05DE37E-B5B9-4F65-ACEB-E596C964655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Changes within DRI</a:t>
          </a:r>
          <a:endParaRPr lang="en-US" dirty="0"/>
        </a:p>
      </dgm:t>
    </dgm:pt>
    <dgm:pt modelId="{A3A34036-517E-425C-8E66-CD18A5BBE97E}" type="parTrans" cxnId="{16ED5A64-CFC1-43F1-9FB1-D279F1D15429}">
      <dgm:prSet/>
      <dgm:spPr/>
      <dgm:t>
        <a:bodyPr/>
        <a:lstStyle/>
        <a:p>
          <a:endParaRPr lang="en-US"/>
        </a:p>
      </dgm:t>
    </dgm:pt>
    <dgm:pt modelId="{2AE3142C-FFE4-4D10-8EF2-C9590E26E4D9}" type="sibTrans" cxnId="{16ED5A64-CFC1-43F1-9FB1-D279F1D15429}">
      <dgm:prSet/>
      <dgm:spPr/>
      <dgm:t>
        <a:bodyPr/>
        <a:lstStyle/>
        <a:p>
          <a:endParaRPr lang="en-US"/>
        </a:p>
      </dgm:t>
    </dgm:pt>
    <dgm:pt modelId="{CF4372D8-E9C0-4355-9F18-CBF7D00F77FD}">
      <dgm:prSet/>
      <dgm:spPr/>
      <dgm:t>
        <a:bodyPr/>
        <a:lstStyle/>
        <a:p>
          <a:r>
            <a:rPr lang="en-GB" dirty="0"/>
            <a:t>Emergence of DRI operating models – NCR, CCE etc</a:t>
          </a:r>
          <a:endParaRPr lang="en-US" dirty="0"/>
        </a:p>
      </dgm:t>
    </dgm:pt>
    <dgm:pt modelId="{4384FDCD-B5DE-406A-AFC2-32B5BCE7E2BF}" type="parTrans" cxnId="{E183CFF1-B185-4FB7-A714-F8D7C69B31B4}">
      <dgm:prSet/>
      <dgm:spPr/>
      <dgm:t>
        <a:bodyPr/>
        <a:lstStyle/>
        <a:p>
          <a:endParaRPr lang="en-US"/>
        </a:p>
      </dgm:t>
    </dgm:pt>
    <dgm:pt modelId="{70CC7415-A455-4270-97B7-C4803A5032F2}" type="sibTrans" cxnId="{E183CFF1-B185-4FB7-A714-F8D7C69B31B4}">
      <dgm:prSet/>
      <dgm:spPr/>
      <dgm:t>
        <a:bodyPr/>
        <a:lstStyle/>
        <a:p>
          <a:endParaRPr lang="en-US"/>
        </a:p>
      </dgm:t>
    </dgm:pt>
    <dgm:pt modelId="{DC7D566B-3B5B-46F0-A020-6C6256967DA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Changes in IRIS</a:t>
          </a:r>
          <a:endParaRPr lang="en-US" dirty="0"/>
        </a:p>
      </dgm:t>
    </dgm:pt>
    <dgm:pt modelId="{196BC6BD-09A7-43BB-A1AB-2A01798DB7EE}" type="parTrans" cxnId="{97FB6816-F717-4C96-BD59-7E8C13477401}">
      <dgm:prSet/>
      <dgm:spPr/>
      <dgm:t>
        <a:bodyPr/>
        <a:lstStyle/>
        <a:p>
          <a:endParaRPr lang="en-US"/>
        </a:p>
      </dgm:t>
    </dgm:pt>
    <dgm:pt modelId="{2456067B-33B4-45ED-B490-4CDF124729E5}" type="sibTrans" cxnId="{97FB6816-F717-4C96-BD59-7E8C13477401}">
      <dgm:prSet/>
      <dgm:spPr/>
      <dgm:t>
        <a:bodyPr/>
        <a:lstStyle/>
        <a:p>
          <a:endParaRPr lang="en-US"/>
        </a:p>
      </dgm:t>
    </dgm:pt>
    <dgm:pt modelId="{CD36DBEE-0DF5-44CC-9835-803BBE81B74D}">
      <dgm:prSet/>
      <dgm:spPr/>
      <dgm:t>
        <a:bodyPr/>
        <a:lstStyle/>
        <a:p>
          <a:r>
            <a:rPr lang="en-GB" dirty="0"/>
            <a:t>Growing number of science activities – scaling challenges</a:t>
          </a:r>
          <a:endParaRPr lang="en-US" dirty="0"/>
        </a:p>
      </dgm:t>
    </dgm:pt>
    <dgm:pt modelId="{39380CD9-F487-41B4-87DB-47D3B94AA266}" type="parTrans" cxnId="{6C0D28C0-5CD6-47CB-827B-7202C7CF99F4}">
      <dgm:prSet/>
      <dgm:spPr/>
      <dgm:t>
        <a:bodyPr/>
        <a:lstStyle/>
        <a:p>
          <a:endParaRPr lang="en-US"/>
        </a:p>
      </dgm:t>
    </dgm:pt>
    <dgm:pt modelId="{884C4091-8CAC-40FA-9067-B6ADDCCBAD9A}" type="sibTrans" cxnId="{6C0D28C0-5CD6-47CB-827B-7202C7CF99F4}">
      <dgm:prSet/>
      <dgm:spPr/>
      <dgm:t>
        <a:bodyPr/>
        <a:lstStyle/>
        <a:p>
          <a:endParaRPr lang="en-US"/>
        </a:p>
      </dgm:t>
    </dgm:pt>
    <dgm:pt modelId="{96F5884A-19CB-4BA6-ADA2-E1E4137F3ED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/>
            <a:t>Strategic questions:</a:t>
          </a:r>
          <a:endParaRPr lang="en-US"/>
        </a:p>
      </dgm:t>
    </dgm:pt>
    <dgm:pt modelId="{ACF6FD61-98E7-46CA-8A83-E92BC6F1B630}" type="parTrans" cxnId="{EE21C186-276F-4D84-B5B3-B5114894C548}">
      <dgm:prSet/>
      <dgm:spPr/>
      <dgm:t>
        <a:bodyPr/>
        <a:lstStyle/>
        <a:p>
          <a:endParaRPr lang="en-US"/>
        </a:p>
      </dgm:t>
    </dgm:pt>
    <dgm:pt modelId="{14ED1EE8-8F84-4595-8496-98A992E46456}" type="sibTrans" cxnId="{EE21C186-276F-4D84-B5B3-B5114894C548}">
      <dgm:prSet/>
      <dgm:spPr/>
      <dgm:t>
        <a:bodyPr/>
        <a:lstStyle/>
        <a:p>
          <a:endParaRPr lang="en-US"/>
        </a:p>
      </dgm:t>
    </dgm:pt>
    <dgm:pt modelId="{A2487D2F-D64C-4C63-852E-63F1AD028BD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Should IRIS grow further? Other groups?</a:t>
          </a:r>
          <a:endParaRPr lang="en-US"/>
        </a:p>
      </dgm:t>
    </dgm:pt>
    <dgm:pt modelId="{62C74B9E-B093-4181-826B-A08FC8466FBD}" type="parTrans" cxnId="{CA7E2B4F-349E-4339-B51F-D0E89EE7A3DF}">
      <dgm:prSet/>
      <dgm:spPr/>
      <dgm:t>
        <a:bodyPr/>
        <a:lstStyle/>
        <a:p>
          <a:endParaRPr lang="en-US"/>
        </a:p>
      </dgm:t>
    </dgm:pt>
    <dgm:pt modelId="{01964819-3CCE-4D52-89A5-EA04CA597A34}" type="sibTrans" cxnId="{CA7E2B4F-349E-4339-B51F-D0E89EE7A3DF}">
      <dgm:prSet/>
      <dgm:spPr/>
      <dgm:t>
        <a:bodyPr/>
        <a:lstStyle/>
        <a:p>
          <a:endParaRPr lang="en-US"/>
        </a:p>
      </dgm:t>
    </dgm:pt>
    <dgm:pt modelId="{34BE0F41-82B0-45D9-8E95-B7F951FFC2F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How should governance improve to support change?</a:t>
          </a:r>
          <a:endParaRPr lang="en-US"/>
        </a:p>
      </dgm:t>
    </dgm:pt>
    <dgm:pt modelId="{AF787690-0371-4D77-AB84-4040FFCA7C78}" type="parTrans" cxnId="{722625D2-311C-4130-AC37-4D7E3A01FEBB}">
      <dgm:prSet/>
      <dgm:spPr/>
      <dgm:t>
        <a:bodyPr/>
        <a:lstStyle/>
        <a:p>
          <a:endParaRPr lang="en-US"/>
        </a:p>
      </dgm:t>
    </dgm:pt>
    <dgm:pt modelId="{5201EDFE-8138-4841-8363-AAAFDA8BC6F8}" type="sibTrans" cxnId="{722625D2-311C-4130-AC37-4D7E3A01FEBB}">
      <dgm:prSet/>
      <dgm:spPr/>
      <dgm:t>
        <a:bodyPr/>
        <a:lstStyle/>
        <a:p>
          <a:endParaRPr lang="en-US"/>
        </a:p>
      </dgm:t>
    </dgm:pt>
    <dgm:pt modelId="{1C67655E-5B8A-4749-946C-EC444185AF07}">
      <dgm:prSet/>
      <dgm:spPr/>
      <dgm:t>
        <a:bodyPr/>
        <a:lstStyle/>
        <a:p>
          <a:endParaRPr lang="en-US" dirty="0"/>
        </a:p>
      </dgm:t>
    </dgm:pt>
    <dgm:pt modelId="{23140A90-5268-454E-9C17-171C0E6E9707}" type="parTrans" cxnId="{5537BFFD-AD4E-4CB3-946F-C39467A95E90}">
      <dgm:prSet/>
      <dgm:spPr/>
      <dgm:t>
        <a:bodyPr/>
        <a:lstStyle/>
        <a:p>
          <a:endParaRPr lang="en-GB"/>
        </a:p>
      </dgm:t>
    </dgm:pt>
    <dgm:pt modelId="{3BC80409-95DD-4F3E-A716-6D252D23F280}" type="sibTrans" cxnId="{5537BFFD-AD4E-4CB3-946F-C39467A95E90}">
      <dgm:prSet/>
      <dgm:spPr/>
      <dgm:t>
        <a:bodyPr/>
        <a:lstStyle/>
        <a:p>
          <a:endParaRPr lang="en-GB"/>
        </a:p>
      </dgm:t>
    </dgm:pt>
    <dgm:pt modelId="{BC595BC3-847A-4A9F-9A50-F0F4DA5DAFAA}">
      <dgm:prSet/>
      <dgm:spPr/>
      <dgm:t>
        <a:bodyPr/>
        <a:lstStyle/>
        <a:p>
          <a:endParaRPr lang="en-US" dirty="0"/>
        </a:p>
      </dgm:t>
    </dgm:pt>
    <dgm:pt modelId="{C2332D70-09AF-4795-9FD3-293262F29EB0}" type="parTrans" cxnId="{4AF29D05-E319-4CAC-B56B-0E556B50EBFE}">
      <dgm:prSet/>
      <dgm:spPr/>
      <dgm:t>
        <a:bodyPr/>
        <a:lstStyle/>
        <a:p>
          <a:endParaRPr lang="en-GB"/>
        </a:p>
      </dgm:t>
    </dgm:pt>
    <dgm:pt modelId="{BC6FFB86-CFF9-40F9-B688-7A76C81F6FB5}" type="sibTrans" cxnId="{4AF29D05-E319-4CAC-B56B-0E556B50EBFE}">
      <dgm:prSet/>
      <dgm:spPr/>
      <dgm:t>
        <a:bodyPr/>
        <a:lstStyle/>
        <a:p>
          <a:endParaRPr lang="en-GB"/>
        </a:p>
      </dgm:t>
    </dgm:pt>
    <dgm:pt modelId="{9CF0B018-D3DB-410E-8371-BF1652669163}" type="pres">
      <dgm:prSet presAssocID="{19142B4F-21B3-4837-9259-94DEBDBC0401}" presName="root" presStyleCnt="0">
        <dgm:presLayoutVars>
          <dgm:dir/>
          <dgm:resizeHandles val="exact"/>
        </dgm:presLayoutVars>
      </dgm:prSet>
      <dgm:spPr/>
    </dgm:pt>
    <dgm:pt modelId="{6BBD4093-3E8D-49AB-9934-1FB0A6905209}" type="pres">
      <dgm:prSet presAssocID="{C0BEF262-6933-4095-A14C-FD1D4473B3A0}" presName="compNode" presStyleCnt="0"/>
      <dgm:spPr/>
    </dgm:pt>
    <dgm:pt modelId="{9894F777-36BE-40E2-9646-D57E83E217A2}" type="pres">
      <dgm:prSet presAssocID="{C0BEF262-6933-4095-A14C-FD1D4473B3A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C09A2E2E-9185-42FF-B61A-7E1E620F2B73}" type="pres">
      <dgm:prSet presAssocID="{C0BEF262-6933-4095-A14C-FD1D4473B3A0}" presName="iconSpace" presStyleCnt="0"/>
      <dgm:spPr/>
    </dgm:pt>
    <dgm:pt modelId="{F1E6305A-5644-4D16-9169-AC04399E29BD}" type="pres">
      <dgm:prSet presAssocID="{C0BEF262-6933-4095-A14C-FD1D4473B3A0}" presName="parTx" presStyleLbl="revTx" presStyleIdx="0" presStyleCnt="4">
        <dgm:presLayoutVars>
          <dgm:chMax val="0"/>
          <dgm:chPref val="0"/>
        </dgm:presLayoutVars>
      </dgm:prSet>
      <dgm:spPr/>
    </dgm:pt>
    <dgm:pt modelId="{6C3272B6-7598-411B-A934-DAD9330B3250}" type="pres">
      <dgm:prSet presAssocID="{C0BEF262-6933-4095-A14C-FD1D4473B3A0}" presName="txSpace" presStyleCnt="0"/>
      <dgm:spPr/>
    </dgm:pt>
    <dgm:pt modelId="{C35B0209-22B4-4673-A82A-4A4522A477CF}" type="pres">
      <dgm:prSet presAssocID="{C0BEF262-6933-4095-A14C-FD1D4473B3A0}" presName="desTx" presStyleLbl="revTx" presStyleIdx="1" presStyleCnt="4">
        <dgm:presLayoutVars/>
      </dgm:prSet>
      <dgm:spPr/>
    </dgm:pt>
    <dgm:pt modelId="{EA71AB2F-A164-470B-939F-53A6DD9A56B0}" type="pres">
      <dgm:prSet presAssocID="{9EFF01AF-B096-4ABF-88B3-1D19D267CFAB}" presName="sibTrans" presStyleCnt="0"/>
      <dgm:spPr/>
    </dgm:pt>
    <dgm:pt modelId="{AE1CA079-AF6F-41CB-9143-D08F3930989F}" type="pres">
      <dgm:prSet presAssocID="{96F5884A-19CB-4BA6-ADA2-E1E4137F3ED8}" presName="compNode" presStyleCnt="0"/>
      <dgm:spPr/>
    </dgm:pt>
    <dgm:pt modelId="{ACF2FC97-8B5F-4A34-892A-71FF45EF3888}" type="pres">
      <dgm:prSet presAssocID="{96F5884A-19CB-4BA6-ADA2-E1E4137F3ED8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3BE4371-2B58-4DB5-946A-C429B095C6AE}" type="pres">
      <dgm:prSet presAssocID="{96F5884A-19CB-4BA6-ADA2-E1E4137F3ED8}" presName="iconSpace" presStyleCnt="0"/>
      <dgm:spPr/>
    </dgm:pt>
    <dgm:pt modelId="{851DB2AA-05E0-477B-9839-FF14C805A29B}" type="pres">
      <dgm:prSet presAssocID="{96F5884A-19CB-4BA6-ADA2-E1E4137F3ED8}" presName="parTx" presStyleLbl="revTx" presStyleIdx="2" presStyleCnt="4">
        <dgm:presLayoutVars>
          <dgm:chMax val="0"/>
          <dgm:chPref val="0"/>
        </dgm:presLayoutVars>
      </dgm:prSet>
      <dgm:spPr/>
    </dgm:pt>
    <dgm:pt modelId="{3BE1721E-3ACB-4389-8E38-3A6B68E5FBFD}" type="pres">
      <dgm:prSet presAssocID="{96F5884A-19CB-4BA6-ADA2-E1E4137F3ED8}" presName="txSpace" presStyleCnt="0"/>
      <dgm:spPr/>
    </dgm:pt>
    <dgm:pt modelId="{611BC91D-C37D-400A-8458-C98690D50385}" type="pres">
      <dgm:prSet presAssocID="{96F5884A-19CB-4BA6-ADA2-E1E4137F3ED8}" presName="desTx" presStyleLbl="revTx" presStyleIdx="3" presStyleCnt="4">
        <dgm:presLayoutVars/>
      </dgm:prSet>
      <dgm:spPr/>
    </dgm:pt>
  </dgm:ptLst>
  <dgm:cxnLst>
    <dgm:cxn modelId="{ED9E1600-4D27-4750-A4A6-BBD134F8AFC3}" type="presOf" srcId="{E05DE37E-B5B9-4F65-ACEB-E596C964655F}" destId="{C35B0209-22B4-4673-A82A-4A4522A477CF}" srcOrd="0" destOrd="3" presId="urn:microsoft.com/office/officeart/2018/5/layout/CenteredIconLabelDescriptionList"/>
    <dgm:cxn modelId="{65C2E901-CFD7-43F1-BE3A-4C1561A13B1F}" type="presOf" srcId="{C0BEF262-6933-4095-A14C-FD1D4473B3A0}" destId="{F1E6305A-5644-4D16-9169-AC04399E29BD}" srcOrd="0" destOrd="0" presId="urn:microsoft.com/office/officeart/2018/5/layout/CenteredIconLabelDescriptionList"/>
    <dgm:cxn modelId="{4AF29D05-E319-4CAC-B56B-0E556B50EBFE}" srcId="{E05DE37E-B5B9-4F65-ACEB-E596C964655F}" destId="{BC595BC3-847A-4A9F-9A50-F0F4DA5DAFAA}" srcOrd="1" destOrd="0" parTransId="{C2332D70-09AF-4795-9FD3-293262F29EB0}" sibTransId="{BC6FFB86-CFF9-40F9-B688-7A76C81F6FB5}"/>
    <dgm:cxn modelId="{6E3E0408-F72D-4A70-AAF8-FB69231B3D9C}" type="presOf" srcId="{A2487D2F-D64C-4C63-852E-63F1AD028BD3}" destId="{611BC91D-C37D-400A-8458-C98690D50385}" srcOrd="0" destOrd="0" presId="urn:microsoft.com/office/officeart/2018/5/layout/CenteredIconLabelDescriptionList"/>
    <dgm:cxn modelId="{97FB6816-F717-4C96-BD59-7E8C13477401}" srcId="{C0BEF262-6933-4095-A14C-FD1D4473B3A0}" destId="{DC7D566B-3B5B-46F0-A020-6C6256967DA7}" srcOrd="2" destOrd="0" parTransId="{196BC6BD-09A7-43BB-A1AB-2A01798DB7EE}" sibTransId="{2456067B-33B4-45ED-B490-4CDF124729E5}"/>
    <dgm:cxn modelId="{3DD3A21F-1CE4-44EC-A22B-6DCC668CB180}" type="presOf" srcId="{19142B4F-21B3-4837-9259-94DEBDBC0401}" destId="{9CF0B018-D3DB-410E-8371-BF1652669163}" srcOrd="0" destOrd="0" presId="urn:microsoft.com/office/officeart/2018/5/layout/CenteredIconLabelDescriptionList"/>
    <dgm:cxn modelId="{91033F26-A2CC-453E-AF4D-E8632B07DDF0}" type="presOf" srcId="{BC595BC3-847A-4A9F-9A50-F0F4DA5DAFAA}" destId="{C35B0209-22B4-4673-A82A-4A4522A477CF}" srcOrd="0" destOrd="5" presId="urn:microsoft.com/office/officeart/2018/5/layout/CenteredIconLabelDescriptionList"/>
    <dgm:cxn modelId="{16ED5A64-CFC1-43F1-9FB1-D279F1D15429}" srcId="{C0BEF262-6933-4095-A14C-FD1D4473B3A0}" destId="{E05DE37E-B5B9-4F65-ACEB-E596C964655F}" srcOrd="1" destOrd="0" parTransId="{A3A34036-517E-425C-8E66-CD18A5BBE97E}" sibTransId="{2AE3142C-FFE4-4D10-8EF2-C9590E26E4D9}"/>
    <dgm:cxn modelId="{CA7E2B4F-349E-4339-B51F-D0E89EE7A3DF}" srcId="{96F5884A-19CB-4BA6-ADA2-E1E4137F3ED8}" destId="{A2487D2F-D64C-4C63-852E-63F1AD028BD3}" srcOrd="0" destOrd="0" parTransId="{62C74B9E-B093-4181-826B-A08FC8466FBD}" sibTransId="{01964819-3CCE-4D52-89A5-EA04CA597A34}"/>
    <dgm:cxn modelId="{0B877A71-A198-4288-849B-AECF20676C7F}" srcId="{06F7309B-D0B9-4880-9ED2-DC50492DED11}" destId="{CE298010-B846-4687-8786-78B9F1069443}" srcOrd="0" destOrd="0" parTransId="{DAB596F5-0CBB-407F-A06D-A40ED8AF5BC2}" sibTransId="{C87BBE23-5636-4D76-8784-88B8960396C6}"/>
    <dgm:cxn modelId="{22815D5A-CFC0-43FD-B4FE-700F9BC09077}" type="presOf" srcId="{CE298010-B846-4687-8786-78B9F1069443}" destId="{C35B0209-22B4-4673-A82A-4A4522A477CF}" srcOrd="0" destOrd="1" presId="urn:microsoft.com/office/officeart/2018/5/layout/CenteredIconLabelDescriptionList"/>
    <dgm:cxn modelId="{52B3977E-BB85-427B-9122-FDDFF95C9520}" type="presOf" srcId="{1C67655E-5B8A-4749-946C-EC444185AF07}" destId="{C35B0209-22B4-4673-A82A-4A4522A477CF}" srcOrd="0" destOrd="2" presId="urn:microsoft.com/office/officeart/2018/5/layout/CenteredIconLabelDescriptionList"/>
    <dgm:cxn modelId="{EE21C186-276F-4D84-B5B3-B5114894C548}" srcId="{19142B4F-21B3-4837-9259-94DEBDBC0401}" destId="{96F5884A-19CB-4BA6-ADA2-E1E4137F3ED8}" srcOrd="1" destOrd="0" parTransId="{ACF6FD61-98E7-46CA-8A83-E92BC6F1B630}" sibTransId="{14ED1EE8-8F84-4595-8496-98A992E46456}"/>
    <dgm:cxn modelId="{95E2A396-081C-4280-A862-6D0E7EB1B147}" type="presOf" srcId="{CF4372D8-E9C0-4355-9F18-CBF7D00F77FD}" destId="{C35B0209-22B4-4673-A82A-4A4522A477CF}" srcOrd="0" destOrd="4" presId="urn:microsoft.com/office/officeart/2018/5/layout/CenteredIconLabelDescriptionList"/>
    <dgm:cxn modelId="{29F4A799-1511-4F02-8E47-292BFE27468C}" srcId="{C0BEF262-6933-4095-A14C-FD1D4473B3A0}" destId="{06F7309B-D0B9-4880-9ED2-DC50492DED11}" srcOrd="0" destOrd="0" parTransId="{0B63F5C5-1707-47B2-8DA2-9CA35192AC10}" sibTransId="{4ED29749-7A3A-4BD3-9153-DA7DB18CDA74}"/>
    <dgm:cxn modelId="{58A139AB-4245-427F-A757-EB3FDFDAA96B}" type="presOf" srcId="{96F5884A-19CB-4BA6-ADA2-E1E4137F3ED8}" destId="{851DB2AA-05E0-477B-9839-FF14C805A29B}" srcOrd="0" destOrd="0" presId="urn:microsoft.com/office/officeart/2018/5/layout/CenteredIconLabelDescriptionList"/>
    <dgm:cxn modelId="{88F5B6AE-393F-4EE1-AF3D-0B0F0898C114}" type="presOf" srcId="{06F7309B-D0B9-4880-9ED2-DC50492DED11}" destId="{C35B0209-22B4-4673-A82A-4A4522A477CF}" srcOrd="0" destOrd="0" presId="urn:microsoft.com/office/officeart/2018/5/layout/CenteredIconLabelDescriptionList"/>
    <dgm:cxn modelId="{BDAB35B3-DCFF-4B9E-A9A2-0E2375193091}" type="presOf" srcId="{CD36DBEE-0DF5-44CC-9835-803BBE81B74D}" destId="{C35B0209-22B4-4673-A82A-4A4522A477CF}" srcOrd="0" destOrd="7" presId="urn:microsoft.com/office/officeart/2018/5/layout/CenteredIconLabelDescriptionList"/>
    <dgm:cxn modelId="{6C0D28C0-5CD6-47CB-827B-7202C7CF99F4}" srcId="{DC7D566B-3B5B-46F0-A020-6C6256967DA7}" destId="{CD36DBEE-0DF5-44CC-9835-803BBE81B74D}" srcOrd="0" destOrd="0" parTransId="{39380CD9-F487-41B4-87DB-47D3B94AA266}" sibTransId="{884C4091-8CAC-40FA-9067-B6ADDCCBAD9A}"/>
    <dgm:cxn modelId="{208B53D0-F8C5-4D31-BFB6-AEAA27051960}" type="presOf" srcId="{34BE0F41-82B0-45D9-8E95-B7F951FFC2F1}" destId="{611BC91D-C37D-400A-8458-C98690D50385}" srcOrd="0" destOrd="1" presId="urn:microsoft.com/office/officeart/2018/5/layout/CenteredIconLabelDescriptionList"/>
    <dgm:cxn modelId="{722625D2-311C-4130-AC37-4D7E3A01FEBB}" srcId="{96F5884A-19CB-4BA6-ADA2-E1E4137F3ED8}" destId="{34BE0F41-82B0-45D9-8E95-B7F951FFC2F1}" srcOrd="1" destOrd="0" parTransId="{AF787690-0371-4D77-AB84-4040FFCA7C78}" sibTransId="{5201EDFE-8138-4841-8363-AAAFDA8BC6F8}"/>
    <dgm:cxn modelId="{CB72D0E3-97B4-412B-BC64-401D5B160A9D}" srcId="{19142B4F-21B3-4837-9259-94DEBDBC0401}" destId="{C0BEF262-6933-4095-A14C-FD1D4473B3A0}" srcOrd="0" destOrd="0" parTransId="{003F44A7-1324-4EA9-A6D2-AC41099462E9}" sibTransId="{9EFF01AF-B096-4ABF-88B3-1D19D267CFAB}"/>
    <dgm:cxn modelId="{7C28DDEA-532E-4896-9578-E018FF2A8EDF}" type="presOf" srcId="{DC7D566B-3B5B-46F0-A020-6C6256967DA7}" destId="{C35B0209-22B4-4673-A82A-4A4522A477CF}" srcOrd="0" destOrd="6" presId="urn:microsoft.com/office/officeart/2018/5/layout/CenteredIconLabelDescriptionList"/>
    <dgm:cxn modelId="{E183CFF1-B185-4FB7-A714-F8D7C69B31B4}" srcId="{E05DE37E-B5B9-4F65-ACEB-E596C964655F}" destId="{CF4372D8-E9C0-4355-9F18-CBF7D00F77FD}" srcOrd="0" destOrd="0" parTransId="{4384FDCD-B5DE-406A-AFC2-32B5BCE7E2BF}" sibTransId="{70CC7415-A455-4270-97B7-C4803A5032F2}"/>
    <dgm:cxn modelId="{5537BFFD-AD4E-4CB3-946F-C39467A95E90}" srcId="{06F7309B-D0B9-4880-9ED2-DC50492DED11}" destId="{1C67655E-5B8A-4749-946C-EC444185AF07}" srcOrd="1" destOrd="0" parTransId="{23140A90-5268-454E-9C17-171C0E6E9707}" sibTransId="{3BC80409-95DD-4F3E-A716-6D252D23F280}"/>
    <dgm:cxn modelId="{8B3642BA-56FF-4604-B8DB-85C5A46390FB}" type="presParOf" srcId="{9CF0B018-D3DB-410E-8371-BF1652669163}" destId="{6BBD4093-3E8D-49AB-9934-1FB0A6905209}" srcOrd="0" destOrd="0" presId="urn:microsoft.com/office/officeart/2018/5/layout/CenteredIconLabelDescriptionList"/>
    <dgm:cxn modelId="{F0947445-5FB6-4D4E-A656-FD039F257B27}" type="presParOf" srcId="{6BBD4093-3E8D-49AB-9934-1FB0A6905209}" destId="{9894F777-36BE-40E2-9646-D57E83E217A2}" srcOrd="0" destOrd="0" presId="urn:microsoft.com/office/officeart/2018/5/layout/CenteredIconLabelDescriptionList"/>
    <dgm:cxn modelId="{A10037EF-FDDB-4000-A149-AD82F780682D}" type="presParOf" srcId="{6BBD4093-3E8D-49AB-9934-1FB0A6905209}" destId="{C09A2E2E-9185-42FF-B61A-7E1E620F2B73}" srcOrd="1" destOrd="0" presId="urn:microsoft.com/office/officeart/2018/5/layout/CenteredIconLabelDescriptionList"/>
    <dgm:cxn modelId="{CD0D7C6F-2D22-42FF-9D50-F06768C9F493}" type="presParOf" srcId="{6BBD4093-3E8D-49AB-9934-1FB0A6905209}" destId="{F1E6305A-5644-4D16-9169-AC04399E29BD}" srcOrd="2" destOrd="0" presId="urn:microsoft.com/office/officeart/2018/5/layout/CenteredIconLabelDescriptionList"/>
    <dgm:cxn modelId="{FC432D56-B5BC-481F-82E4-392429BD68CE}" type="presParOf" srcId="{6BBD4093-3E8D-49AB-9934-1FB0A6905209}" destId="{6C3272B6-7598-411B-A934-DAD9330B3250}" srcOrd="3" destOrd="0" presId="urn:microsoft.com/office/officeart/2018/5/layout/CenteredIconLabelDescriptionList"/>
    <dgm:cxn modelId="{F68E4F6B-2DF6-4A65-B8CB-42A0B0F4EA17}" type="presParOf" srcId="{6BBD4093-3E8D-49AB-9934-1FB0A6905209}" destId="{C35B0209-22B4-4673-A82A-4A4522A477CF}" srcOrd="4" destOrd="0" presId="urn:microsoft.com/office/officeart/2018/5/layout/CenteredIconLabelDescriptionList"/>
    <dgm:cxn modelId="{BB507858-E535-4838-A9AB-CF13D66A9B9E}" type="presParOf" srcId="{9CF0B018-D3DB-410E-8371-BF1652669163}" destId="{EA71AB2F-A164-470B-939F-53A6DD9A56B0}" srcOrd="1" destOrd="0" presId="urn:microsoft.com/office/officeart/2018/5/layout/CenteredIconLabelDescriptionList"/>
    <dgm:cxn modelId="{10A1579C-08AF-428D-95B9-29279D3E1325}" type="presParOf" srcId="{9CF0B018-D3DB-410E-8371-BF1652669163}" destId="{AE1CA079-AF6F-41CB-9143-D08F3930989F}" srcOrd="2" destOrd="0" presId="urn:microsoft.com/office/officeart/2018/5/layout/CenteredIconLabelDescriptionList"/>
    <dgm:cxn modelId="{FF22DCC0-AFBB-4D2B-9132-CBF7E71479B4}" type="presParOf" srcId="{AE1CA079-AF6F-41CB-9143-D08F3930989F}" destId="{ACF2FC97-8B5F-4A34-892A-71FF45EF3888}" srcOrd="0" destOrd="0" presId="urn:microsoft.com/office/officeart/2018/5/layout/CenteredIconLabelDescriptionList"/>
    <dgm:cxn modelId="{79A182A7-2AEC-462E-A5D4-258C3B5DBEF8}" type="presParOf" srcId="{AE1CA079-AF6F-41CB-9143-D08F3930989F}" destId="{C3BE4371-2B58-4DB5-946A-C429B095C6AE}" srcOrd="1" destOrd="0" presId="urn:microsoft.com/office/officeart/2018/5/layout/CenteredIconLabelDescriptionList"/>
    <dgm:cxn modelId="{EC5A16E2-60D3-4C79-8278-E2883CB77D99}" type="presParOf" srcId="{AE1CA079-AF6F-41CB-9143-D08F3930989F}" destId="{851DB2AA-05E0-477B-9839-FF14C805A29B}" srcOrd="2" destOrd="0" presId="urn:microsoft.com/office/officeart/2018/5/layout/CenteredIconLabelDescriptionList"/>
    <dgm:cxn modelId="{1BE13405-75C6-4E39-9142-D19857F4AAD8}" type="presParOf" srcId="{AE1CA079-AF6F-41CB-9143-D08F3930989F}" destId="{3BE1721E-3ACB-4389-8E38-3A6B68E5FBFD}" srcOrd="3" destOrd="0" presId="urn:microsoft.com/office/officeart/2018/5/layout/CenteredIconLabelDescriptionList"/>
    <dgm:cxn modelId="{23C72CCB-C1A0-4AB9-94D9-B1D41BA81E30}" type="presParOf" srcId="{AE1CA079-AF6F-41CB-9143-D08F3930989F}" destId="{611BC91D-C37D-400A-8458-C98690D50385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25A307-DDCC-412A-9E88-FE88358452C2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9A007C-B145-4A51-8826-4AB7E3B32AB1}">
      <dgm:prSet/>
      <dgm:spPr/>
      <dgm:t>
        <a:bodyPr/>
        <a:lstStyle/>
        <a:p>
          <a:r>
            <a:rPr lang="en-GB"/>
            <a:t>Clearer catalogue of federating services</a:t>
          </a:r>
          <a:endParaRPr lang="en-US"/>
        </a:p>
      </dgm:t>
    </dgm:pt>
    <dgm:pt modelId="{B3997E20-E105-436E-8100-4075B11686C1}" type="parTrans" cxnId="{544B765D-C4B0-4EF3-83FB-7B121A875486}">
      <dgm:prSet/>
      <dgm:spPr/>
      <dgm:t>
        <a:bodyPr/>
        <a:lstStyle/>
        <a:p>
          <a:endParaRPr lang="en-US"/>
        </a:p>
      </dgm:t>
    </dgm:pt>
    <dgm:pt modelId="{64B9D0AF-9E78-4210-87A9-35B35DD440FF}" type="sibTrans" cxnId="{544B765D-C4B0-4EF3-83FB-7B121A875486}">
      <dgm:prSet/>
      <dgm:spPr/>
      <dgm:t>
        <a:bodyPr/>
        <a:lstStyle/>
        <a:p>
          <a:endParaRPr lang="en-US"/>
        </a:p>
      </dgm:t>
    </dgm:pt>
    <dgm:pt modelId="{B2A60236-AF3D-42F0-8646-A271498742FB}">
      <dgm:prSet/>
      <dgm:spPr/>
      <dgm:t>
        <a:bodyPr/>
        <a:lstStyle/>
        <a:p>
          <a:r>
            <a:rPr lang="en-GB"/>
            <a:t>Stronger technical coordination and review</a:t>
          </a:r>
          <a:endParaRPr lang="en-US"/>
        </a:p>
      </dgm:t>
    </dgm:pt>
    <dgm:pt modelId="{AFBBAB1F-DCBA-4403-B125-6290509C977C}" type="parTrans" cxnId="{77DF0F98-43EA-46FD-B0A5-263CA2C6B8A7}">
      <dgm:prSet/>
      <dgm:spPr/>
      <dgm:t>
        <a:bodyPr/>
        <a:lstStyle/>
        <a:p>
          <a:endParaRPr lang="en-US"/>
        </a:p>
      </dgm:t>
    </dgm:pt>
    <dgm:pt modelId="{824209D3-577F-49C0-BFE1-B803C0BC1269}" type="sibTrans" cxnId="{77DF0F98-43EA-46FD-B0A5-263CA2C6B8A7}">
      <dgm:prSet/>
      <dgm:spPr/>
      <dgm:t>
        <a:bodyPr/>
        <a:lstStyle/>
        <a:p>
          <a:endParaRPr lang="en-US"/>
        </a:p>
      </dgm:t>
    </dgm:pt>
    <dgm:pt modelId="{6729F750-124B-473A-85ED-70B369940A9C}">
      <dgm:prSet/>
      <dgm:spPr/>
      <dgm:t>
        <a:bodyPr/>
        <a:lstStyle/>
        <a:p>
          <a:r>
            <a:rPr lang="en-GB"/>
            <a:t>Governance appropriate to scale of IRIS</a:t>
          </a:r>
          <a:endParaRPr lang="en-US"/>
        </a:p>
      </dgm:t>
    </dgm:pt>
    <dgm:pt modelId="{455F8399-88B1-41EA-8F7F-2AAEEADF9E7B}" type="parTrans" cxnId="{D2CDE951-D0F5-4CE8-979C-451690A9A051}">
      <dgm:prSet/>
      <dgm:spPr/>
      <dgm:t>
        <a:bodyPr/>
        <a:lstStyle/>
        <a:p>
          <a:endParaRPr lang="en-US"/>
        </a:p>
      </dgm:t>
    </dgm:pt>
    <dgm:pt modelId="{B8E604F2-6AD0-4CD7-8F14-55EFED0F4971}" type="sibTrans" cxnId="{D2CDE951-D0F5-4CE8-979C-451690A9A051}">
      <dgm:prSet/>
      <dgm:spPr/>
      <dgm:t>
        <a:bodyPr/>
        <a:lstStyle/>
        <a:p>
          <a:endParaRPr lang="en-US"/>
        </a:p>
      </dgm:t>
    </dgm:pt>
    <dgm:pt modelId="{904559F1-A878-4BD6-8993-1C5C03C564CD}">
      <dgm:prSet/>
      <dgm:spPr/>
      <dgm:t>
        <a:bodyPr/>
        <a:lstStyle/>
        <a:p>
          <a:r>
            <a:rPr lang="en-GB"/>
            <a:t>Mixed model for funding</a:t>
          </a:r>
          <a:endParaRPr lang="en-US"/>
        </a:p>
      </dgm:t>
    </dgm:pt>
    <dgm:pt modelId="{DE7AC958-B5DA-4C97-9BA9-EFFC2C4BCD9B}" type="parTrans" cxnId="{A7E5274B-BD55-41B5-B142-38E28F2B1F4F}">
      <dgm:prSet/>
      <dgm:spPr/>
      <dgm:t>
        <a:bodyPr/>
        <a:lstStyle/>
        <a:p>
          <a:endParaRPr lang="en-US"/>
        </a:p>
      </dgm:t>
    </dgm:pt>
    <dgm:pt modelId="{A8CCAAE1-1D3F-4CAA-AD6E-5B93F2B9C677}" type="sibTrans" cxnId="{A7E5274B-BD55-41B5-B142-38E28F2B1F4F}">
      <dgm:prSet/>
      <dgm:spPr/>
      <dgm:t>
        <a:bodyPr/>
        <a:lstStyle/>
        <a:p>
          <a:endParaRPr lang="en-US"/>
        </a:p>
      </dgm:t>
    </dgm:pt>
    <dgm:pt modelId="{646E400E-FC86-42FE-9F82-F6207B9C562A}">
      <dgm:prSet/>
      <dgm:spPr/>
      <dgm:t>
        <a:bodyPr/>
        <a:lstStyle/>
        <a:p>
          <a:r>
            <a:rPr lang="en-GB"/>
            <a:t>Alignment with CCE, NCR, NFCS, and EOSC</a:t>
          </a:r>
          <a:endParaRPr lang="en-US"/>
        </a:p>
      </dgm:t>
    </dgm:pt>
    <dgm:pt modelId="{5CE2CBF0-67B0-4D32-8AB3-ABE800B1EE54}" type="parTrans" cxnId="{33AB7CE2-23A5-440A-8FFC-1BECF1E4AE8B}">
      <dgm:prSet/>
      <dgm:spPr/>
      <dgm:t>
        <a:bodyPr/>
        <a:lstStyle/>
        <a:p>
          <a:endParaRPr lang="en-US"/>
        </a:p>
      </dgm:t>
    </dgm:pt>
    <dgm:pt modelId="{8657FAEF-E2F9-4691-9032-AFC0FE2B2ECA}" type="sibTrans" cxnId="{33AB7CE2-23A5-440A-8FFC-1BECF1E4AE8B}">
      <dgm:prSet/>
      <dgm:spPr/>
      <dgm:t>
        <a:bodyPr/>
        <a:lstStyle/>
        <a:p>
          <a:endParaRPr lang="en-US"/>
        </a:p>
      </dgm:t>
    </dgm:pt>
    <dgm:pt modelId="{F5476AD9-575B-4D10-AB15-8BB1AB4E1D5F}">
      <dgm:prSet/>
      <dgm:spPr/>
      <dgm:t>
        <a:bodyPr/>
        <a:lstStyle/>
        <a:p>
          <a:r>
            <a:rPr lang="en-GB"/>
            <a:t>Broadening of support to additional communities</a:t>
          </a:r>
          <a:endParaRPr lang="en-US"/>
        </a:p>
      </dgm:t>
    </dgm:pt>
    <dgm:pt modelId="{1D6E5158-5E9D-405A-B89C-87C4D6A4DB56}" type="parTrans" cxnId="{EC4D45D1-2D30-4D88-9988-6F1909CA22AC}">
      <dgm:prSet/>
      <dgm:spPr/>
      <dgm:t>
        <a:bodyPr/>
        <a:lstStyle/>
        <a:p>
          <a:endParaRPr lang="en-US"/>
        </a:p>
      </dgm:t>
    </dgm:pt>
    <dgm:pt modelId="{B7A03B02-F953-46D0-BDE1-F0CD57633D5C}" type="sibTrans" cxnId="{EC4D45D1-2D30-4D88-9988-6F1909CA22AC}">
      <dgm:prSet/>
      <dgm:spPr/>
      <dgm:t>
        <a:bodyPr/>
        <a:lstStyle/>
        <a:p>
          <a:endParaRPr lang="en-US"/>
        </a:p>
      </dgm:t>
    </dgm:pt>
    <dgm:pt modelId="{E99CEE93-47E3-454D-B814-40F681ABC194}" type="pres">
      <dgm:prSet presAssocID="{5425A307-DDCC-412A-9E88-FE88358452C2}" presName="root" presStyleCnt="0">
        <dgm:presLayoutVars>
          <dgm:dir/>
          <dgm:resizeHandles val="exact"/>
        </dgm:presLayoutVars>
      </dgm:prSet>
      <dgm:spPr/>
    </dgm:pt>
    <dgm:pt modelId="{E1787791-35DF-4F58-BDCA-BEEE077D7F6F}" type="pres">
      <dgm:prSet presAssocID="{5425A307-DDCC-412A-9E88-FE88358452C2}" presName="container" presStyleCnt="0">
        <dgm:presLayoutVars>
          <dgm:dir/>
          <dgm:resizeHandles val="exact"/>
        </dgm:presLayoutVars>
      </dgm:prSet>
      <dgm:spPr/>
    </dgm:pt>
    <dgm:pt modelId="{E8855BF9-2FEE-49B9-A50B-5E1F5BE2A356}" type="pres">
      <dgm:prSet presAssocID="{B59A007C-B145-4A51-8826-4AB7E3B32AB1}" presName="compNode" presStyleCnt="0"/>
      <dgm:spPr/>
    </dgm:pt>
    <dgm:pt modelId="{3ADA6B44-5763-4BDB-8C28-5978A352DB21}" type="pres">
      <dgm:prSet presAssocID="{B59A007C-B145-4A51-8826-4AB7E3B32AB1}" presName="iconBgRect" presStyleLbl="bgShp" presStyleIdx="0" presStyleCnt="6"/>
      <dgm:spPr/>
    </dgm:pt>
    <dgm:pt modelId="{1E0A5C0E-9520-482B-A553-04B8A39D8FA7}" type="pres">
      <dgm:prSet presAssocID="{B59A007C-B145-4A51-8826-4AB7E3B32AB1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C48D1B16-4F62-4024-8324-3599CC617E25}" type="pres">
      <dgm:prSet presAssocID="{B59A007C-B145-4A51-8826-4AB7E3B32AB1}" presName="spaceRect" presStyleCnt="0"/>
      <dgm:spPr/>
    </dgm:pt>
    <dgm:pt modelId="{5C009B2E-9E1E-435D-A807-EBF4E0BD90BA}" type="pres">
      <dgm:prSet presAssocID="{B59A007C-B145-4A51-8826-4AB7E3B32AB1}" presName="textRect" presStyleLbl="revTx" presStyleIdx="0" presStyleCnt="6">
        <dgm:presLayoutVars>
          <dgm:chMax val="1"/>
          <dgm:chPref val="1"/>
        </dgm:presLayoutVars>
      </dgm:prSet>
      <dgm:spPr/>
    </dgm:pt>
    <dgm:pt modelId="{53A74D89-DA9C-43F6-8749-4D79E6AA7CEA}" type="pres">
      <dgm:prSet presAssocID="{64B9D0AF-9E78-4210-87A9-35B35DD440FF}" presName="sibTrans" presStyleLbl="sibTrans2D1" presStyleIdx="0" presStyleCnt="0"/>
      <dgm:spPr/>
    </dgm:pt>
    <dgm:pt modelId="{2D3529FE-9FB4-4108-8322-C3F875F47729}" type="pres">
      <dgm:prSet presAssocID="{B2A60236-AF3D-42F0-8646-A271498742FB}" presName="compNode" presStyleCnt="0"/>
      <dgm:spPr/>
    </dgm:pt>
    <dgm:pt modelId="{68AF6B73-10D2-4154-A8EA-4ACDC61D2F65}" type="pres">
      <dgm:prSet presAssocID="{B2A60236-AF3D-42F0-8646-A271498742FB}" presName="iconBgRect" presStyleLbl="bgShp" presStyleIdx="1" presStyleCnt="6"/>
      <dgm:spPr/>
    </dgm:pt>
    <dgm:pt modelId="{A4A7488D-12FF-4D75-8755-02EF93F84D5A}" type="pres">
      <dgm:prSet presAssocID="{B2A60236-AF3D-42F0-8646-A271498742FB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C7EA0EE8-FD63-423F-B89D-40455E0F026F}" type="pres">
      <dgm:prSet presAssocID="{B2A60236-AF3D-42F0-8646-A271498742FB}" presName="spaceRect" presStyleCnt="0"/>
      <dgm:spPr/>
    </dgm:pt>
    <dgm:pt modelId="{853CD0D5-F20F-43FC-9208-EEEFD6606BAA}" type="pres">
      <dgm:prSet presAssocID="{B2A60236-AF3D-42F0-8646-A271498742FB}" presName="textRect" presStyleLbl="revTx" presStyleIdx="1" presStyleCnt="6">
        <dgm:presLayoutVars>
          <dgm:chMax val="1"/>
          <dgm:chPref val="1"/>
        </dgm:presLayoutVars>
      </dgm:prSet>
      <dgm:spPr/>
    </dgm:pt>
    <dgm:pt modelId="{97424FAF-DDA5-4C87-94B2-31E32EEB2417}" type="pres">
      <dgm:prSet presAssocID="{824209D3-577F-49C0-BFE1-B803C0BC1269}" presName="sibTrans" presStyleLbl="sibTrans2D1" presStyleIdx="0" presStyleCnt="0"/>
      <dgm:spPr/>
    </dgm:pt>
    <dgm:pt modelId="{4309B84C-4D95-4CC3-894E-67BF0A5A3FE1}" type="pres">
      <dgm:prSet presAssocID="{6729F750-124B-473A-85ED-70B369940A9C}" presName="compNode" presStyleCnt="0"/>
      <dgm:spPr/>
    </dgm:pt>
    <dgm:pt modelId="{F1990B1E-46F8-495B-B852-20601ED815CD}" type="pres">
      <dgm:prSet presAssocID="{6729F750-124B-473A-85ED-70B369940A9C}" presName="iconBgRect" presStyleLbl="bgShp" presStyleIdx="2" presStyleCnt="6"/>
      <dgm:spPr/>
    </dgm:pt>
    <dgm:pt modelId="{A6B659FD-848B-4782-BD76-D05522258973}" type="pres">
      <dgm:prSet presAssocID="{6729F750-124B-473A-85ED-70B369940A9C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5EE9592F-EEC4-421D-8256-E687F5E6755E}" type="pres">
      <dgm:prSet presAssocID="{6729F750-124B-473A-85ED-70B369940A9C}" presName="spaceRect" presStyleCnt="0"/>
      <dgm:spPr/>
    </dgm:pt>
    <dgm:pt modelId="{756C3CE7-D940-4F97-A7F7-15788C8F707D}" type="pres">
      <dgm:prSet presAssocID="{6729F750-124B-473A-85ED-70B369940A9C}" presName="textRect" presStyleLbl="revTx" presStyleIdx="2" presStyleCnt="6">
        <dgm:presLayoutVars>
          <dgm:chMax val="1"/>
          <dgm:chPref val="1"/>
        </dgm:presLayoutVars>
      </dgm:prSet>
      <dgm:spPr/>
    </dgm:pt>
    <dgm:pt modelId="{F195DDD6-EC5E-4D46-BAF9-7CEDBB9D6C6F}" type="pres">
      <dgm:prSet presAssocID="{B8E604F2-6AD0-4CD7-8F14-55EFED0F4971}" presName="sibTrans" presStyleLbl="sibTrans2D1" presStyleIdx="0" presStyleCnt="0"/>
      <dgm:spPr/>
    </dgm:pt>
    <dgm:pt modelId="{51642A87-52AD-4DDB-BB45-C06DF7209C12}" type="pres">
      <dgm:prSet presAssocID="{904559F1-A878-4BD6-8993-1C5C03C564CD}" presName="compNode" presStyleCnt="0"/>
      <dgm:spPr/>
    </dgm:pt>
    <dgm:pt modelId="{CCAFC5C4-4CE5-475F-9697-256FB66B99EB}" type="pres">
      <dgm:prSet presAssocID="{904559F1-A878-4BD6-8993-1C5C03C564CD}" presName="iconBgRect" presStyleLbl="bgShp" presStyleIdx="3" presStyleCnt="6"/>
      <dgm:spPr/>
    </dgm:pt>
    <dgm:pt modelId="{AA95126E-7F10-4F31-A097-E979B456A14B}" type="pres">
      <dgm:prSet presAssocID="{904559F1-A878-4BD6-8993-1C5C03C564CD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3CB76B5B-1801-4472-928E-C7EDEA52F63D}" type="pres">
      <dgm:prSet presAssocID="{904559F1-A878-4BD6-8993-1C5C03C564CD}" presName="spaceRect" presStyleCnt="0"/>
      <dgm:spPr/>
    </dgm:pt>
    <dgm:pt modelId="{78425D00-8FCC-476D-B3A2-7C4F7F42A1B3}" type="pres">
      <dgm:prSet presAssocID="{904559F1-A878-4BD6-8993-1C5C03C564CD}" presName="textRect" presStyleLbl="revTx" presStyleIdx="3" presStyleCnt="6">
        <dgm:presLayoutVars>
          <dgm:chMax val="1"/>
          <dgm:chPref val="1"/>
        </dgm:presLayoutVars>
      </dgm:prSet>
      <dgm:spPr/>
    </dgm:pt>
    <dgm:pt modelId="{E7B39761-8D66-43E2-BFFC-015A7EEED544}" type="pres">
      <dgm:prSet presAssocID="{A8CCAAE1-1D3F-4CAA-AD6E-5B93F2B9C677}" presName="sibTrans" presStyleLbl="sibTrans2D1" presStyleIdx="0" presStyleCnt="0"/>
      <dgm:spPr/>
    </dgm:pt>
    <dgm:pt modelId="{2134E2AE-62DB-47F9-B5B9-6D042B5C68A6}" type="pres">
      <dgm:prSet presAssocID="{646E400E-FC86-42FE-9F82-F6207B9C562A}" presName="compNode" presStyleCnt="0"/>
      <dgm:spPr/>
    </dgm:pt>
    <dgm:pt modelId="{71B553E3-FB7D-45F3-83B7-636E4CDFC4A7}" type="pres">
      <dgm:prSet presAssocID="{646E400E-FC86-42FE-9F82-F6207B9C562A}" presName="iconBgRect" presStyleLbl="bgShp" presStyleIdx="4" presStyleCnt="6"/>
      <dgm:spPr/>
    </dgm:pt>
    <dgm:pt modelId="{C31B0159-F823-4078-A966-623428A5D12D}" type="pres">
      <dgm:prSet presAssocID="{646E400E-FC86-42FE-9F82-F6207B9C562A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97D5A454-F00F-4524-A038-DF039124A680}" type="pres">
      <dgm:prSet presAssocID="{646E400E-FC86-42FE-9F82-F6207B9C562A}" presName="spaceRect" presStyleCnt="0"/>
      <dgm:spPr/>
    </dgm:pt>
    <dgm:pt modelId="{B998DCEB-04A7-4062-BD17-C6D8F6C8E6A1}" type="pres">
      <dgm:prSet presAssocID="{646E400E-FC86-42FE-9F82-F6207B9C562A}" presName="textRect" presStyleLbl="revTx" presStyleIdx="4" presStyleCnt="6">
        <dgm:presLayoutVars>
          <dgm:chMax val="1"/>
          <dgm:chPref val="1"/>
        </dgm:presLayoutVars>
      </dgm:prSet>
      <dgm:spPr/>
    </dgm:pt>
    <dgm:pt modelId="{E34DD567-3ED1-4AB4-AC7C-8CBB706B98E7}" type="pres">
      <dgm:prSet presAssocID="{8657FAEF-E2F9-4691-9032-AFC0FE2B2ECA}" presName="sibTrans" presStyleLbl="sibTrans2D1" presStyleIdx="0" presStyleCnt="0"/>
      <dgm:spPr/>
    </dgm:pt>
    <dgm:pt modelId="{F36A6C98-6488-4955-AE39-36FA3C91A20F}" type="pres">
      <dgm:prSet presAssocID="{F5476AD9-575B-4D10-AB15-8BB1AB4E1D5F}" presName="compNode" presStyleCnt="0"/>
      <dgm:spPr/>
    </dgm:pt>
    <dgm:pt modelId="{AE9B0B51-B630-473B-A15D-70F5DAAD0900}" type="pres">
      <dgm:prSet presAssocID="{F5476AD9-575B-4D10-AB15-8BB1AB4E1D5F}" presName="iconBgRect" presStyleLbl="bgShp" presStyleIdx="5" presStyleCnt="6"/>
      <dgm:spPr/>
    </dgm:pt>
    <dgm:pt modelId="{5CAD3B7C-0AED-464A-907D-30378EF2D880}" type="pres">
      <dgm:prSet presAssocID="{F5476AD9-575B-4D10-AB15-8BB1AB4E1D5F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436A50D-993B-4394-8159-C57FD17F14F5}" type="pres">
      <dgm:prSet presAssocID="{F5476AD9-575B-4D10-AB15-8BB1AB4E1D5F}" presName="spaceRect" presStyleCnt="0"/>
      <dgm:spPr/>
    </dgm:pt>
    <dgm:pt modelId="{F3899A56-0810-4A13-9DC7-90451B4DED48}" type="pres">
      <dgm:prSet presAssocID="{F5476AD9-575B-4D10-AB15-8BB1AB4E1D5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B4FAD36-1FB9-4715-AE46-B167F7ABA621}" type="presOf" srcId="{904559F1-A878-4BD6-8993-1C5C03C564CD}" destId="{78425D00-8FCC-476D-B3A2-7C4F7F42A1B3}" srcOrd="0" destOrd="0" presId="urn:microsoft.com/office/officeart/2018/2/layout/IconCircleList"/>
    <dgm:cxn modelId="{544B765D-C4B0-4EF3-83FB-7B121A875486}" srcId="{5425A307-DDCC-412A-9E88-FE88358452C2}" destId="{B59A007C-B145-4A51-8826-4AB7E3B32AB1}" srcOrd="0" destOrd="0" parTransId="{B3997E20-E105-436E-8100-4075B11686C1}" sibTransId="{64B9D0AF-9E78-4210-87A9-35B35DD440FF}"/>
    <dgm:cxn modelId="{8DEA405E-A501-4A40-A101-8966C357E217}" type="presOf" srcId="{6729F750-124B-473A-85ED-70B369940A9C}" destId="{756C3CE7-D940-4F97-A7F7-15788C8F707D}" srcOrd="0" destOrd="0" presId="urn:microsoft.com/office/officeart/2018/2/layout/IconCircleList"/>
    <dgm:cxn modelId="{2215AD49-06B4-4259-B310-793770657763}" type="presOf" srcId="{64B9D0AF-9E78-4210-87A9-35B35DD440FF}" destId="{53A74D89-DA9C-43F6-8749-4D79E6AA7CEA}" srcOrd="0" destOrd="0" presId="urn:microsoft.com/office/officeart/2018/2/layout/IconCircleList"/>
    <dgm:cxn modelId="{A7E5274B-BD55-41B5-B142-38E28F2B1F4F}" srcId="{5425A307-DDCC-412A-9E88-FE88358452C2}" destId="{904559F1-A878-4BD6-8993-1C5C03C564CD}" srcOrd="3" destOrd="0" parTransId="{DE7AC958-B5DA-4C97-9BA9-EFFC2C4BCD9B}" sibTransId="{A8CCAAE1-1D3F-4CAA-AD6E-5B93F2B9C677}"/>
    <dgm:cxn modelId="{9CEC1D6D-39DA-437A-8A59-8B5CAFD55210}" type="presOf" srcId="{B59A007C-B145-4A51-8826-4AB7E3B32AB1}" destId="{5C009B2E-9E1E-435D-A807-EBF4E0BD90BA}" srcOrd="0" destOrd="0" presId="urn:microsoft.com/office/officeart/2018/2/layout/IconCircleList"/>
    <dgm:cxn modelId="{D2CDE951-D0F5-4CE8-979C-451690A9A051}" srcId="{5425A307-DDCC-412A-9E88-FE88358452C2}" destId="{6729F750-124B-473A-85ED-70B369940A9C}" srcOrd="2" destOrd="0" parTransId="{455F8399-88B1-41EA-8F7F-2AAEEADF9E7B}" sibTransId="{B8E604F2-6AD0-4CD7-8F14-55EFED0F4971}"/>
    <dgm:cxn modelId="{31CD8652-EA06-4808-A9B2-BB895D6DEF5E}" type="presOf" srcId="{5425A307-DDCC-412A-9E88-FE88358452C2}" destId="{E99CEE93-47E3-454D-B814-40F681ABC194}" srcOrd="0" destOrd="0" presId="urn:microsoft.com/office/officeart/2018/2/layout/IconCircleList"/>
    <dgm:cxn modelId="{1E783F75-FB15-4B84-80C1-3DA207D32093}" type="presOf" srcId="{824209D3-577F-49C0-BFE1-B803C0BC1269}" destId="{97424FAF-DDA5-4C87-94B2-31E32EEB2417}" srcOrd="0" destOrd="0" presId="urn:microsoft.com/office/officeart/2018/2/layout/IconCircleList"/>
    <dgm:cxn modelId="{FD15F376-5F6F-4A8B-AFF0-49BA1770C20B}" type="presOf" srcId="{B8E604F2-6AD0-4CD7-8F14-55EFED0F4971}" destId="{F195DDD6-EC5E-4D46-BAF9-7CEDBB9D6C6F}" srcOrd="0" destOrd="0" presId="urn:microsoft.com/office/officeart/2018/2/layout/IconCircleList"/>
    <dgm:cxn modelId="{77DF0F98-43EA-46FD-B0A5-263CA2C6B8A7}" srcId="{5425A307-DDCC-412A-9E88-FE88358452C2}" destId="{B2A60236-AF3D-42F0-8646-A271498742FB}" srcOrd="1" destOrd="0" parTransId="{AFBBAB1F-DCBA-4403-B125-6290509C977C}" sibTransId="{824209D3-577F-49C0-BFE1-B803C0BC1269}"/>
    <dgm:cxn modelId="{94BA5DC0-5767-4556-B1AA-DB508AA9943D}" type="presOf" srcId="{B2A60236-AF3D-42F0-8646-A271498742FB}" destId="{853CD0D5-F20F-43FC-9208-EEEFD6606BAA}" srcOrd="0" destOrd="0" presId="urn:microsoft.com/office/officeart/2018/2/layout/IconCircleList"/>
    <dgm:cxn modelId="{EC4D45D1-2D30-4D88-9988-6F1909CA22AC}" srcId="{5425A307-DDCC-412A-9E88-FE88358452C2}" destId="{F5476AD9-575B-4D10-AB15-8BB1AB4E1D5F}" srcOrd="5" destOrd="0" parTransId="{1D6E5158-5E9D-405A-B89C-87C4D6A4DB56}" sibTransId="{B7A03B02-F953-46D0-BDE1-F0CD57633D5C}"/>
    <dgm:cxn modelId="{60A592E0-7F83-4810-A7C8-338205C03A4D}" type="presOf" srcId="{8657FAEF-E2F9-4691-9032-AFC0FE2B2ECA}" destId="{E34DD567-3ED1-4AB4-AC7C-8CBB706B98E7}" srcOrd="0" destOrd="0" presId="urn:microsoft.com/office/officeart/2018/2/layout/IconCircleList"/>
    <dgm:cxn modelId="{33AB7CE2-23A5-440A-8FFC-1BECF1E4AE8B}" srcId="{5425A307-DDCC-412A-9E88-FE88358452C2}" destId="{646E400E-FC86-42FE-9F82-F6207B9C562A}" srcOrd="4" destOrd="0" parTransId="{5CE2CBF0-67B0-4D32-8AB3-ABE800B1EE54}" sibTransId="{8657FAEF-E2F9-4691-9032-AFC0FE2B2ECA}"/>
    <dgm:cxn modelId="{E2945AEE-FEC1-4B8E-8845-A622C304D1DD}" type="presOf" srcId="{646E400E-FC86-42FE-9F82-F6207B9C562A}" destId="{B998DCEB-04A7-4062-BD17-C6D8F6C8E6A1}" srcOrd="0" destOrd="0" presId="urn:microsoft.com/office/officeart/2018/2/layout/IconCircleList"/>
    <dgm:cxn modelId="{FF41D2F4-FA62-4880-A242-0D78D84B08D7}" type="presOf" srcId="{F5476AD9-575B-4D10-AB15-8BB1AB4E1D5F}" destId="{F3899A56-0810-4A13-9DC7-90451B4DED48}" srcOrd="0" destOrd="0" presId="urn:microsoft.com/office/officeart/2018/2/layout/IconCircleList"/>
    <dgm:cxn modelId="{75AF0FF9-073B-4D98-9993-78FD7846CF5D}" type="presOf" srcId="{A8CCAAE1-1D3F-4CAA-AD6E-5B93F2B9C677}" destId="{E7B39761-8D66-43E2-BFFC-015A7EEED544}" srcOrd="0" destOrd="0" presId="urn:microsoft.com/office/officeart/2018/2/layout/IconCircleList"/>
    <dgm:cxn modelId="{370AE5CD-4ED1-4E09-BF9A-48F95D5EE391}" type="presParOf" srcId="{E99CEE93-47E3-454D-B814-40F681ABC194}" destId="{E1787791-35DF-4F58-BDCA-BEEE077D7F6F}" srcOrd="0" destOrd="0" presId="urn:microsoft.com/office/officeart/2018/2/layout/IconCircleList"/>
    <dgm:cxn modelId="{98CB86DB-BB74-4C3C-8005-A61D33CFA7AC}" type="presParOf" srcId="{E1787791-35DF-4F58-BDCA-BEEE077D7F6F}" destId="{E8855BF9-2FEE-49B9-A50B-5E1F5BE2A356}" srcOrd="0" destOrd="0" presId="urn:microsoft.com/office/officeart/2018/2/layout/IconCircleList"/>
    <dgm:cxn modelId="{D174063A-F607-4DFE-B755-056509D3547C}" type="presParOf" srcId="{E8855BF9-2FEE-49B9-A50B-5E1F5BE2A356}" destId="{3ADA6B44-5763-4BDB-8C28-5978A352DB21}" srcOrd="0" destOrd="0" presId="urn:microsoft.com/office/officeart/2018/2/layout/IconCircleList"/>
    <dgm:cxn modelId="{8A76EAC8-EFC5-40F6-87E9-284CAE56A335}" type="presParOf" srcId="{E8855BF9-2FEE-49B9-A50B-5E1F5BE2A356}" destId="{1E0A5C0E-9520-482B-A553-04B8A39D8FA7}" srcOrd="1" destOrd="0" presId="urn:microsoft.com/office/officeart/2018/2/layout/IconCircleList"/>
    <dgm:cxn modelId="{86C9AC9D-02B8-4007-8CC4-9318D79E94E1}" type="presParOf" srcId="{E8855BF9-2FEE-49B9-A50B-5E1F5BE2A356}" destId="{C48D1B16-4F62-4024-8324-3599CC617E25}" srcOrd="2" destOrd="0" presId="urn:microsoft.com/office/officeart/2018/2/layout/IconCircleList"/>
    <dgm:cxn modelId="{7FC3F8B4-5E9C-4EF4-AE9F-FFA2F20C4E63}" type="presParOf" srcId="{E8855BF9-2FEE-49B9-A50B-5E1F5BE2A356}" destId="{5C009B2E-9E1E-435D-A807-EBF4E0BD90BA}" srcOrd="3" destOrd="0" presId="urn:microsoft.com/office/officeart/2018/2/layout/IconCircleList"/>
    <dgm:cxn modelId="{8A0ED330-4A73-4B24-8197-B32DD7C7A5C5}" type="presParOf" srcId="{E1787791-35DF-4F58-BDCA-BEEE077D7F6F}" destId="{53A74D89-DA9C-43F6-8749-4D79E6AA7CEA}" srcOrd="1" destOrd="0" presId="urn:microsoft.com/office/officeart/2018/2/layout/IconCircleList"/>
    <dgm:cxn modelId="{A561CD01-0B0C-4518-AC46-8D3B35657D4C}" type="presParOf" srcId="{E1787791-35DF-4F58-BDCA-BEEE077D7F6F}" destId="{2D3529FE-9FB4-4108-8322-C3F875F47729}" srcOrd="2" destOrd="0" presId="urn:microsoft.com/office/officeart/2018/2/layout/IconCircleList"/>
    <dgm:cxn modelId="{BE5C2C8B-2DD5-46F8-8F1D-24C9A2A5FCAE}" type="presParOf" srcId="{2D3529FE-9FB4-4108-8322-C3F875F47729}" destId="{68AF6B73-10D2-4154-A8EA-4ACDC61D2F65}" srcOrd="0" destOrd="0" presId="urn:microsoft.com/office/officeart/2018/2/layout/IconCircleList"/>
    <dgm:cxn modelId="{9DEA26A1-E99C-4EBF-A243-BC5BAA799B3C}" type="presParOf" srcId="{2D3529FE-9FB4-4108-8322-C3F875F47729}" destId="{A4A7488D-12FF-4D75-8755-02EF93F84D5A}" srcOrd="1" destOrd="0" presId="urn:microsoft.com/office/officeart/2018/2/layout/IconCircleList"/>
    <dgm:cxn modelId="{F9E940E9-9E4B-4E12-8D77-977093CE45A9}" type="presParOf" srcId="{2D3529FE-9FB4-4108-8322-C3F875F47729}" destId="{C7EA0EE8-FD63-423F-B89D-40455E0F026F}" srcOrd="2" destOrd="0" presId="urn:microsoft.com/office/officeart/2018/2/layout/IconCircleList"/>
    <dgm:cxn modelId="{E7CA26FB-B7A2-4655-8C65-DB6FF54BE6CD}" type="presParOf" srcId="{2D3529FE-9FB4-4108-8322-C3F875F47729}" destId="{853CD0D5-F20F-43FC-9208-EEEFD6606BAA}" srcOrd="3" destOrd="0" presId="urn:microsoft.com/office/officeart/2018/2/layout/IconCircleList"/>
    <dgm:cxn modelId="{5BC10DA8-9AF3-4A58-862E-ECBBF2C9626E}" type="presParOf" srcId="{E1787791-35DF-4F58-BDCA-BEEE077D7F6F}" destId="{97424FAF-DDA5-4C87-94B2-31E32EEB2417}" srcOrd="3" destOrd="0" presId="urn:microsoft.com/office/officeart/2018/2/layout/IconCircleList"/>
    <dgm:cxn modelId="{BABE2A08-C818-4AED-BA41-280E56A16391}" type="presParOf" srcId="{E1787791-35DF-4F58-BDCA-BEEE077D7F6F}" destId="{4309B84C-4D95-4CC3-894E-67BF0A5A3FE1}" srcOrd="4" destOrd="0" presId="urn:microsoft.com/office/officeart/2018/2/layout/IconCircleList"/>
    <dgm:cxn modelId="{7EF8805D-FDAA-4775-9859-E36FEF840531}" type="presParOf" srcId="{4309B84C-4D95-4CC3-894E-67BF0A5A3FE1}" destId="{F1990B1E-46F8-495B-B852-20601ED815CD}" srcOrd="0" destOrd="0" presId="urn:microsoft.com/office/officeart/2018/2/layout/IconCircleList"/>
    <dgm:cxn modelId="{E5D33F69-5A95-41AA-AAD9-0EF88A255B15}" type="presParOf" srcId="{4309B84C-4D95-4CC3-894E-67BF0A5A3FE1}" destId="{A6B659FD-848B-4782-BD76-D05522258973}" srcOrd="1" destOrd="0" presId="urn:microsoft.com/office/officeart/2018/2/layout/IconCircleList"/>
    <dgm:cxn modelId="{BAA79E09-CD61-4685-A2EC-F2A19C68ED7B}" type="presParOf" srcId="{4309B84C-4D95-4CC3-894E-67BF0A5A3FE1}" destId="{5EE9592F-EEC4-421D-8256-E687F5E6755E}" srcOrd="2" destOrd="0" presId="urn:microsoft.com/office/officeart/2018/2/layout/IconCircleList"/>
    <dgm:cxn modelId="{0E4CA57F-FDB6-4699-A03A-1FBD86E5E221}" type="presParOf" srcId="{4309B84C-4D95-4CC3-894E-67BF0A5A3FE1}" destId="{756C3CE7-D940-4F97-A7F7-15788C8F707D}" srcOrd="3" destOrd="0" presId="urn:microsoft.com/office/officeart/2018/2/layout/IconCircleList"/>
    <dgm:cxn modelId="{41DD969C-31F2-460D-AAA4-02E8A5CB89D0}" type="presParOf" srcId="{E1787791-35DF-4F58-BDCA-BEEE077D7F6F}" destId="{F195DDD6-EC5E-4D46-BAF9-7CEDBB9D6C6F}" srcOrd="5" destOrd="0" presId="urn:microsoft.com/office/officeart/2018/2/layout/IconCircleList"/>
    <dgm:cxn modelId="{51557646-2DAB-4F80-B814-B01E2CF62FE8}" type="presParOf" srcId="{E1787791-35DF-4F58-BDCA-BEEE077D7F6F}" destId="{51642A87-52AD-4DDB-BB45-C06DF7209C12}" srcOrd="6" destOrd="0" presId="urn:microsoft.com/office/officeart/2018/2/layout/IconCircleList"/>
    <dgm:cxn modelId="{00B95746-4C12-4BDD-8DC0-B023B9BD26D1}" type="presParOf" srcId="{51642A87-52AD-4DDB-BB45-C06DF7209C12}" destId="{CCAFC5C4-4CE5-475F-9697-256FB66B99EB}" srcOrd="0" destOrd="0" presId="urn:microsoft.com/office/officeart/2018/2/layout/IconCircleList"/>
    <dgm:cxn modelId="{A612B4E3-DAD9-4A42-AA91-929E68392A2A}" type="presParOf" srcId="{51642A87-52AD-4DDB-BB45-C06DF7209C12}" destId="{AA95126E-7F10-4F31-A097-E979B456A14B}" srcOrd="1" destOrd="0" presId="urn:microsoft.com/office/officeart/2018/2/layout/IconCircleList"/>
    <dgm:cxn modelId="{01541DB7-265E-405F-8823-B2CDA014A11B}" type="presParOf" srcId="{51642A87-52AD-4DDB-BB45-C06DF7209C12}" destId="{3CB76B5B-1801-4472-928E-C7EDEA52F63D}" srcOrd="2" destOrd="0" presId="urn:microsoft.com/office/officeart/2018/2/layout/IconCircleList"/>
    <dgm:cxn modelId="{F9613B49-1436-49BB-900A-194D57F1C443}" type="presParOf" srcId="{51642A87-52AD-4DDB-BB45-C06DF7209C12}" destId="{78425D00-8FCC-476D-B3A2-7C4F7F42A1B3}" srcOrd="3" destOrd="0" presId="urn:microsoft.com/office/officeart/2018/2/layout/IconCircleList"/>
    <dgm:cxn modelId="{BE36ED89-F80B-4534-BA1A-5E0086FEE91B}" type="presParOf" srcId="{E1787791-35DF-4F58-BDCA-BEEE077D7F6F}" destId="{E7B39761-8D66-43E2-BFFC-015A7EEED544}" srcOrd="7" destOrd="0" presId="urn:microsoft.com/office/officeart/2018/2/layout/IconCircleList"/>
    <dgm:cxn modelId="{6B1EACEB-8C05-4153-9964-B96051DA4F27}" type="presParOf" srcId="{E1787791-35DF-4F58-BDCA-BEEE077D7F6F}" destId="{2134E2AE-62DB-47F9-B5B9-6D042B5C68A6}" srcOrd="8" destOrd="0" presId="urn:microsoft.com/office/officeart/2018/2/layout/IconCircleList"/>
    <dgm:cxn modelId="{424A5F8B-EB02-4F48-9850-59EF7B723B1E}" type="presParOf" srcId="{2134E2AE-62DB-47F9-B5B9-6D042B5C68A6}" destId="{71B553E3-FB7D-45F3-83B7-636E4CDFC4A7}" srcOrd="0" destOrd="0" presId="urn:microsoft.com/office/officeart/2018/2/layout/IconCircleList"/>
    <dgm:cxn modelId="{A81E01FB-E823-4A79-B1C0-7CCF3E4D360A}" type="presParOf" srcId="{2134E2AE-62DB-47F9-B5B9-6D042B5C68A6}" destId="{C31B0159-F823-4078-A966-623428A5D12D}" srcOrd="1" destOrd="0" presId="urn:microsoft.com/office/officeart/2018/2/layout/IconCircleList"/>
    <dgm:cxn modelId="{E05E92D4-A29B-43FA-83D3-125CB167D2A1}" type="presParOf" srcId="{2134E2AE-62DB-47F9-B5B9-6D042B5C68A6}" destId="{97D5A454-F00F-4524-A038-DF039124A680}" srcOrd="2" destOrd="0" presId="urn:microsoft.com/office/officeart/2018/2/layout/IconCircleList"/>
    <dgm:cxn modelId="{8EBDFD5A-6BB1-4705-9A02-AF95DFCB70A0}" type="presParOf" srcId="{2134E2AE-62DB-47F9-B5B9-6D042B5C68A6}" destId="{B998DCEB-04A7-4062-BD17-C6D8F6C8E6A1}" srcOrd="3" destOrd="0" presId="urn:microsoft.com/office/officeart/2018/2/layout/IconCircleList"/>
    <dgm:cxn modelId="{40525C23-BDD1-432E-95CA-F97497468534}" type="presParOf" srcId="{E1787791-35DF-4F58-BDCA-BEEE077D7F6F}" destId="{E34DD567-3ED1-4AB4-AC7C-8CBB706B98E7}" srcOrd="9" destOrd="0" presId="urn:microsoft.com/office/officeart/2018/2/layout/IconCircleList"/>
    <dgm:cxn modelId="{2D990805-D4D7-4391-BC7F-E7949B1AFB37}" type="presParOf" srcId="{E1787791-35DF-4F58-BDCA-BEEE077D7F6F}" destId="{F36A6C98-6488-4955-AE39-36FA3C91A20F}" srcOrd="10" destOrd="0" presId="urn:microsoft.com/office/officeart/2018/2/layout/IconCircleList"/>
    <dgm:cxn modelId="{DA12B8CD-7D71-47BC-BD58-B23BE21563A9}" type="presParOf" srcId="{F36A6C98-6488-4955-AE39-36FA3C91A20F}" destId="{AE9B0B51-B630-473B-A15D-70F5DAAD0900}" srcOrd="0" destOrd="0" presId="urn:microsoft.com/office/officeart/2018/2/layout/IconCircleList"/>
    <dgm:cxn modelId="{2F4974D7-6B1D-4D85-BD82-B22E368830CD}" type="presParOf" srcId="{F36A6C98-6488-4955-AE39-36FA3C91A20F}" destId="{5CAD3B7C-0AED-464A-907D-30378EF2D880}" srcOrd="1" destOrd="0" presId="urn:microsoft.com/office/officeart/2018/2/layout/IconCircleList"/>
    <dgm:cxn modelId="{8D21E371-BCDB-4738-BD82-4ECC61A1B723}" type="presParOf" srcId="{F36A6C98-6488-4955-AE39-36FA3C91A20F}" destId="{2436A50D-993B-4394-8159-C57FD17F14F5}" srcOrd="2" destOrd="0" presId="urn:microsoft.com/office/officeart/2018/2/layout/IconCircleList"/>
    <dgm:cxn modelId="{2DECF322-C698-492E-80B8-288549132B9B}" type="presParOf" srcId="{F36A6C98-6488-4955-AE39-36FA3C91A20F}" destId="{F3899A56-0810-4A13-9DC7-90451B4DED4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4F777-36BE-40E2-9646-D57E83E217A2}">
      <dsp:nvSpPr>
        <dsp:cNvPr id="0" name=""/>
        <dsp:cNvSpPr/>
      </dsp:nvSpPr>
      <dsp:spPr>
        <a:xfrm>
          <a:off x="1967016" y="0"/>
          <a:ext cx="1510523" cy="12237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6305A-5644-4D16-9169-AC04399E29BD}">
      <dsp:nvSpPr>
        <dsp:cNvPr id="0" name=""/>
        <dsp:cNvSpPr/>
      </dsp:nvSpPr>
      <dsp:spPr>
        <a:xfrm>
          <a:off x="564387" y="1375349"/>
          <a:ext cx="4315781" cy="524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500" kern="1200"/>
            <a:t>Driven by three key elements:</a:t>
          </a:r>
          <a:endParaRPr lang="en-US" sz="2500" kern="1200"/>
        </a:p>
      </dsp:txBody>
      <dsp:txXfrm>
        <a:off x="564387" y="1375349"/>
        <a:ext cx="4315781" cy="524469"/>
      </dsp:txXfrm>
    </dsp:sp>
    <dsp:sp modelId="{C35B0209-22B4-4673-A82A-4A4522A477CF}">
      <dsp:nvSpPr>
        <dsp:cNvPr id="0" name=""/>
        <dsp:cNvSpPr/>
      </dsp:nvSpPr>
      <dsp:spPr>
        <a:xfrm>
          <a:off x="564387" y="1970324"/>
          <a:ext cx="4315781" cy="2381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Changes within STFC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Introduction of CAP, transformation etc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Changes within DRI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Emergence of DRI operating models – NCR, CCE etc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Changes in IRIS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/>
            <a:t>Growing number of science activities – scaling challenges</a:t>
          </a:r>
          <a:endParaRPr lang="en-US" sz="1700" kern="1200" dirty="0"/>
        </a:p>
      </dsp:txBody>
      <dsp:txXfrm>
        <a:off x="564387" y="1970324"/>
        <a:ext cx="4315781" cy="2381013"/>
      </dsp:txXfrm>
    </dsp:sp>
    <dsp:sp modelId="{ACF2FC97-8B5F-4A34-892A-71FF45EF3888}">
      <dsp:nvSpPr>
        <dsp:cNvPr id="0" name=""/>
        <dsp:cNvSpPr/>
      </dsp:nvSpPr>
      <dsp:spPr>
        <a:xfrm>
          <a:off x="7038059" y="0"/>
          <a:ext cx="1510523" cy="12237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DB2AA-05E0-477B-9839-FF14C805A29B}">
      <dsp:nvSpPr>
        <dsp:cNvPr id="0" name=""/>
        <dsp:cNvSpPr/>
      </dsp:nvSpPr>
      <dsp:spPr>
        <a:xfrm>
          <a:off x="5635430" y="1375349"/>
          <a:ext cx="4315781" cy="524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2500" kern="1200"/>
            <a:t>Strategic questions:</a:t>
          </a:r>
          <a:endParaRPr lang="en-US" sz="2500" kern="1200"/>
        </a:p>
      </dsp:txBody>
      <dsp:txXfrm>
        <a:off x="5635430" y="1375349"/>
        <a:ext cx="4315781" cy="524469"/>
      </dsp:txXfrm>
    </dsp:sp>
    <dsp:sp modelId="{611BC91D-C37D-400A-8458-C98690D50385}">
      <dsp:nvSpPr>
        <dsp:cNvPr id="0" name=""/>
        <dsp:cNvSpPr/>
      </dsp:nvSpPr>
      <dsp:spPr>
        <a:xfrm>
          <a:off x="5635430" y="1970324"/>
          <a:ext cx="4315781" cy="2381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Should IRIS grow further? Other groups?</a:t>
          </a:r>
          <a:endParaRPr lang="en-US" sz="1700" kern="120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How should governance improve to support change?</a:t>
          </a:r>
          <a:endParaRPr lang="en-US" sz="1700" kern="1200"/>
        </a:p>
      </dsp:txBody>
      <dsp:txXfrm>
        <a:off x="5635430" y="1970324"/>
        <a:ext cx="4315781" cy="23810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A6B44-5763-4BDB-8C28-5978A352DB21}">
      <dsp:nvSpPr>
        <dsp:cNvPr id="0" name=""/>
        <dsp:cNvSpPr/>
      </dsp:nvSpPr>
      <dsp:spPr>
        <a:xfrm>
          <a:off x="7036" y="409766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A5C0E-9520-482B-A553-04B8A39D8FA7}">
      <dsp:nvSpPr>
        <dsp:cNvPr id="0" name=""/>
        <dsp:cNvSpPr/>
      </dsp:nvSpPr>
      <dsp:spPr>
        <a:xfrm>
          <a:off x="150701" y="553430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09B2E-9E1E-435D-A807-EBF4E0BD90BA}">
      <dsp:nvSpPr>
        <dsp:cNvPr id="0" name=""/>
        <dsp:cNvSpPr/>
      </dsp:nvSpPr>
      <dsp:spPr>
        <a:xfrm>
          <a:off x="837750" y="409766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Clearer catalogue of federating services</a:t>
          </a:r>
          <a:endParaRPr lang="en-US" sz="1400" kern="1200"/>
        </a:p>
      </dsp:txBody>
      <dsp:txXfrm>
        <a:off x="837750" y="409766"/>
        <a:ext cx="1612561" cy="684117"/>
      </dsp:txXfrm>
    </dsp:sp>
    <dsp:sp modelId="{68AF6B73-10D2-4154-A8EA-4ACDC61D2F65}">
      <dsp:nvSpPr>
        <dsp:cNvPr id="0" name=""/>
        <dsp:cNvSpPr/>
      </dsp:nvSpPr>
      <dsp:spPr>
        <a:xfrm>
          <a:off x="2731288" y="409766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A7488D-12FF-4D75-8755-02EF93F84D5A}">
      <dsp:nvSpPr>
        <dsp:cNvPr id="0" name=""/>
        <dsp:cNvSpPr/>
      </dsp:nvSpPr>
      <dsp:spPr>
        <a:xfrm>
          <a:off x="2874952" y="553430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CD0D5-F20F-43FC-9208-EEEFD6606BAA}">
      <dsp:nvSpPr>
        <dsp:cNvPr id="0" name=""/>
        <dsp:cNvSpPr/>
      </dsp:nvSpPr>
      <dsp:spPr>
        <a:xfrm>
          <a:off x="3562001" y="409766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Stronger technical coordination and review</a:t>
          </a:r>
          <a:endParaRPr lang="en-US" sz="1400" kern="1200"/>
        </a:p>
      </dsp:txBody>
      <dsp:txXfrm>
        <a:off x="3562001" y="409766"/>
        <a:ext cx="1612561" cy="684117"/>
      </dsp:txXfrm>
    </dsp:sp>
    <dsp:sp modelId="{F1990B1E-46F8-495B-B852-20601ED815CD}">
      <dsp:nvSpPr>
        <dsp:cNvPr id="0" name=""/>
        <dsp:cNvSpPr/>
      </dsp:nvSpPr>
      <dsp:spPr>
        <a:xfrm>
          <a:off x="7036" y="1833610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659FD-848B-4782-BD76-D05522258973}">
      <dsp:nvSpPr>
        <dsp:cNvPr id="0" name=""/>
        <dsp:cNvSpPr/>
      </dsp:nvSpPr>
      <dsp:spPr>
        <a:xfrm>
          <a:off x="150701" y="1977275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C3CE7-D940-4F97-A7F7-15788C8F707D}">
      <dsp:nvSpPr>
        <dsp:cNvPr id="0" name=""/>
        <dsp:cNvSpPr/>
      </dsp:nvSpPr>
      <dsp:spPr>
        <a:xfrm>
          <a:off x="837750" y="1833610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Governance appropriate to scale of IRIS</a:t>
          </a:r>
          <a:endParaRPr lang="en-US" sz="1400" kern="1200"/>
        </a:p>
      </dsp:txBody>
      <dsp:txXfrm>
        <a:off x="837750" y="1833610"/>
        <a:ext cx="1612561" cy="684117"/>
      </dsp:txXfrm>
    </dsp:sp>
    <dsp:sp modelId="{CCAFC5C4-4CE5-475F-9697-256FB66B99EB}">
      <dsp:nvSpPr>
        <dsp:cNvPr id="0" name=""/>
        <dsp:cNvSpPr/>
      </dsp:nvSpPr>
      <dsp:spPr>
        <a:xfrm>
          <a:off x="2731288" y="1833610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5126E-7F10-4F31-A097-E979B456A14B}">
      <dsp:nvSpPr>
        <dsp:cNvPr id="0" name=""/>
        <dsp:cNvSpPr/>
      </dsp:nvSpPr>
      <dsp:spPr>
        <a:xfrm>
          <a:off x="2874952" y="1977275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25D00-8FCC-476D-B3A2-7C4F7F42A1B3}">
      <dsp:nvSpPr>
        <dsp:cNvPr id="0" name=""/>
        <dsp:cNvSpPr/>
      </dsp:nvSpPr>
      <dsp:spPr>
        <a:xfrm>
          <a:off x="3562001" y="1833610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Mixed model for funding</a:t>
          </a:r>
          <a:endParaRPr lang="en-US" sz="1400" kern="1200"/>
        </a:p>
      </dsp:txBody>
      <dsp:txXfrm>
        <a:off x="3562001" y="1833610"/>
        <a:ext cx="1612561" cy="684117"/>
      </dsp:txXfrm>
    </dsp:sp>
    <dsp:sp modelId="{71B553E3-FB7D-45F3-83B7-636E4CDFC4A7}">
      <dsp:nvSpPr>
        <dsp:cNvPr id="0" name=""/>
        <dsp:cNvSpPr/>
      </dsp:nvSpPr>
      <dsp:spPr>
        <a:xfrm>
          <a:off x="7036" y="3257454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B0159-F823-4078-A966-623428A5D12D}">
      <dsp:nvSpPr>
        <dsp:cNvPr id="0" name=""/>
        <dsp:cNvSpPr/>
      </dsp:nvSpPr>
      <dsp:spPr>
        <a:xfrm>
          <a:off x="150701" y="3401119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8DCEB-04A7-4062-BD17-C6D8F6C8E6A1}">
      <dsp:nvSpPr>
        <dsp:cNvPr id="0" name=""/>
        <dsp:cNvSpPr/>
      </dsp:nvSpPr>
      <dsp:spPr>
        <a:xfrm>
          <a:off x="837750" y="3257454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Alignment with CCE, NCR, NFCS, and EOSC</a:t>
          </a:r>
          <a:endParaRPr lang="en-US" sz="1400" kern="1200"/>
        </a:p>
      </dsp:txBody>
      <dsp:txXfrm>
        <a:off x="837750" y="3257454"/>
        <a:ext cx="1612561" cy="684117"/>
      </dsp:txXfrm>
    </dsp:sp>
    <dsp:sp modelId="{AE9B0B51-B630-473B-A15D-70F5DAAD0900}">
      <dsp:nvSpPr>
        <dsp:cNvPr id="0" name=""/>
        <dsp:cNvSpPr/>
      </dsp:nvSpPr>
      <dsp:spPr>
        <a:xfrm>
          <a:off x="2731288" y="3257454"/>
          <a:ext cx="684117" cy="68411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AD3B7C-0AED-464A-907D-30378EF2D880}">
      <dsp:nvSpPr>
        <dsp:cNvPr id="0" name=""/>
        <dsp:cNvSpPr/>
      </dsp:nvSpPr>
      <dsp:spPr>
        <a:xfrm>
          <a:off x="2874952" y="3401119"/>
          <a:ext cx="396787" cy="3967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99A56-0810-4A13-9DC7-90451B4DED48}">
      <dsp:nvSpPr>
        <dsp:cNvPr id="0" name=""/>
        <dsp:cNvSpPr/>
      </dsp:nvSpPr>
      <dsp:spPr>
        <a:xfrm>
          <a:off x="3562001" y="3257454"/>
          <a:ext cx="1612561" cy="684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Broadening of support to additional communities</a:t>
          </a:r>
          <a:endParaRPr lang="en-US" sz="1400" kern="1200"/>
        </a:p>
      </dsp:txBody>
      <dsp:txXfrm>
        <a:off x="3562001" y="3257454"/>
        <a:ext cx="1612561" cy="684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844C-FED7-D3D7-D200-8C1A3D354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E1B8D-7DDC-6750-14F5-A84D8C318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C6AFB-AC03-1882-742C-F5435B39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3C8FD-0CEE-E9B4-C234-FC3BBE302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F48F6-629D-2636-BA7B-BEF3BE29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36F60-AFCE-E65E-64CE-D8504F49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D805A-222E-0F2D-9B98-333E597EE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87B51-92DD-BC53-182D-A91FDEE2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9D8BA-8B89-5B69-D99C-38EEECA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7B6E2-ADF1-CFF3-7608-7290F999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62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DF16-6627-B047-1938-2E5D1D07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96AF6-A961-9520-FA73-63FE3A729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DA480-D00D-83B3-0714-7B920350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192F2-49DF-EF87-758C-483DE8A5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B9F84-E53C-BADD-39F4-764605B1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83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4F69-BEAA-930D-11F0-CB2D218AD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4766D-E238-046F-2FA1-75EB5F3F8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C3289-61CC-26CE-DA4E-DC0E3D91E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B79D6-F487-1962-89B9-68D017677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5431C-965D-D117-1375-25FF63C20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CD207-5295-A992-F8D5-E5B43C3F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27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8A5C-B733-1AE5-4CF9-840A674B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97B7A-907C-472C-5EFB-09DC52C37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CE2F8-8451-B40A-3F54-EDF573FBF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C082B-CEF8-E421-3B74-8F514C055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B6698-95E2-8F1E-6448-F57E52A08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7809D7-9A42-F580-0F47-48F1BB90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273FB1-47F7-B6C3-374F-53C72059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1673C-5AEA-8F4D-7ADB-844745A3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50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976A-130B-383E-0EFA-210C9D559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1B613-77A8-0F0C-6C56-886839C59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F3A943-C46E-80A3-AEE8-D72638E0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6332A-8B13-B9C2-4E67-C342EAC4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7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02383-12D4-30BC-F09F-F4D92AEB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AB919-6B01-FC2E-BB2D-ED1160C1A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64696-5C05-4513-6D06-DD223431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76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D050A-85B4-F096-E535-A5E6762D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3725F-9767-978A-7016-D26802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C79CD-D627-8F22-FEE3-B8678CD0A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B84BD-200E-EB8B-BE55-8747715B8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FD09D-79A6-7C0F-7D98-12701577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CB5E1-46AC-D6AB-CFA4-595C4B5B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9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C4CB9-CC2B-D76B-83C6-363EA4B8C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7E50F2-AF12-6361-B090-C63525B89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7DA1D-E263-96EA-53A9-33B3F61CF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D2207-D974-6FEE-1B29-16579CEED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DE55A-E3DF-3356-D8A7-E9C14391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1C6C0-EDB1-B0D8-1B43-712981F5B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3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FA00-4F6E-B5F7-5120-BDDF9E0B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BDBEE-FB07-FFB4-DD53-F189555D1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74DCB-EA8D-C319-3B06-587F6A8C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BD48A-7FC5-39D7-0A1F-B6AB70F3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90D47-1A72-8A0B-C5F6-E58F1902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7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4FDBC-412C-B5C5-EC54-4ED7183B7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DF8DF-B955-CAB9-F184-A979BFD2A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7FF96-E206-1008-A1A0-7E541A15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95EB3-AEF4-F724-1604-C80F3AD6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1D18A-C1D8-5D0C-B17C-4EB49AEB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1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ECB88-19D4-19BF-E20D-88C7C50BD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962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7A316-C339-9BEC-2DE1-053E9D83A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C0CD-E61A-FCDD-8F30-A3BDB547D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9CB8B-696D-4D24-9E8C-E1C426B4D7BE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46E22-4504-4F87-CF16-2AF4E6397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Jonathan Hays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84E93-7B5F-6F74-5298-19CB42308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2" descr="IRIS">
            <a:extLst>
              <a:ext uri="{FF2B5EF4-FFF2-40B4-BE49-F238E27FC236}">
                <a16:creationId xmlns:a16="http://schemas.microsoft.com/office/drawing/2014/main" id="{6FF51B58-9FAF-D34B-9FB5-84A0BB2300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0241" y="461198"/>
            <a:ext cx="2110985" cy="113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931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6DDA-01E4-9E1A-2180-AE3483CFD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188" y="2669874"/>
            <a:ext cx="11291977" cy="1144887"/>
          </a:xfrm>
        </p:spPr>
        <p:txBody>
          <a:bodyPr>
            <a:normAutofit/>
          </a:bodyPr>
          <a:lstStyle/>
          <a:p>
            <a:r>
              <a:rPr lang="en-GB" dirty="0"/>
              <a:t>IRIS at a Crossroads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15349-144A-9931-6C76-D99F93C55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4770" y="4671713"/>
            <a:ext cx="9144000" cy="1655762"/>
          </a:xfrm>
        </p:spPr>
        <p:txBody>
          <a:bodyPr>
            <a:normAutofit/>
          </a:bodyPr>
          <a:lstStyle/>
          <a:p>
            <a:r>
              <a:rPr lang="en-GB" dirty="0"/>
              <a:t>Jon Hays</a:t>
            </a:r>
          </a:p>
          <a:p>
            <a:r>
              <a:rPr lang="en-GB" dirty="0"/>
              <a:t>IRIS Collaboration Meeting</a:t>
            </a:r>
          </a:p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October 2026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67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D735B-6658-BC22-CF7E-289EA09A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8FA5D-6CA2-3D36-2BA4-A9913E527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Funding is a point of crisis at the moment</a:t>
            </a:r>
          </a:p>
          <a:p>
            <a:pPr marL="457200" lvl="1" indent="0">
              <a:buNone/>
            </a:pPr>
            <a:r>
              <a:rPr lang="en-GB" dirty="0"/>
              <a:t>Though IRIS allocation of funding has increased, increases in hardware pricing, and legacy of underfunding mean this is far from sufficient to even maintain existing services</a:t>
            </a:r>
          </a:p>
          <a:p>
            <a:pPr marL="0" indent="0">
              <a:buNone/>
            </a:pPr>
            <a:r>
              <a:rPr lang="en-GB" dirty="0"/>
              <a:t>Need to look for more diversity in funding</a:t>
            </a:r>
          </a:p>
          <a:p>
            <a:pPr marL="457200" lvl="1" indent="0">
              <a:buNone/>
            </a:pPr>
            <a:r>
              <a:rPr lang="en-GB" dirty="0"/>
              <a:t>UKRI targeted funding?</a:t>
            </a:r>
          </a:p>
          <a:p>
            <a:pPr marL="457200" lvl="1" indent="0">
              <a:buNone/>
            </a:pPr>
            <a:r>
              <a:rPr lang="en-GB" dirty="0"/>
              <a:t>Project attached funding?</a:t>
            </a:r>
          </a:p>
          <a:p>
            <a:pPr marL="457200" lvl="1" indent="0">
              <a:buNone/>
            </a:pPr>
            <a:r>
              <a:rPr lang="en-GB" dirty="0"/>
              <a:t>Other sources for development work?</a:t>
            </a:r>
          </a:p>
          <a:p>
            <a:pPr marL="457200" lvl="1" indent="0">
              <a:buNone/>
            </a:pPr>
            <a:r>
              <a:rPr lang="en-GB" dirty="0"/>
              <a:t>CCE funding?</a:t>
            </a:r>
          </a:p>
          <a:p>
            <a:pPr marL="0" indent="0">
              <a:buNone/>
            </a:pPr>
            <a:r>
              <a:rPr lang="en-GB" dirty="0"/>
              <a:t>Need both limited duration funding for development and long term stable (and demand driven) funding for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3157315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9228-83CA-3CB7-969F-B82A7F63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Delaminating the stack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3E6C4B-B307-6C8C-130B-955DA2512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706" y="2086502"/>
            <a:ext cx="6544588" cy="3829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C756C6-BD42-9868-5D48-392B075CC23F}"/>
              </a:ext>
            </a:extLst>
          </p:cNvPr>
          <p:cNvSpPr txBox="1"/>
          <p:nvPr/>
        </p:nvSpPr>
        <p:spPr>
          <a:xfrm>
            <a:off x="733246" y="3529460"/>
            <a:ext cx="1811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Does aligning with this offer opportunities?</a:t>
            </a:r>
          </a:p>
        </p:txBody>
      </p:sp>
    </p:spTree>
    <p:extLst>
      <p:ext uri="{BB962C8B-B14F-4D97-AF65-F5344CB8AC3E}">
        <p14:creationId xmlns:p14="http://schemas.microsoft.com/office/powerpoint/2010/main" val="2364628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1B1F-22BF-A7F1-3E79-C697E00C4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7148456" cy="1325563"/>
          </a:xfrm>
        </p:spPr>
        <p:txBody>
          <a:bodyPr/>
          <a:lstStyle/>
          <a:p>
            <a:r>
              <a:rPr lang="en-GB" dirty="0"/>
              <a:t>What would it look like?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43B025-98C2-4DC6-4161-2A4CB0FE1E24}"/>
              </a:ext>
            </a:extLst>
          </p:cNvPr>
          <p:cNvGrpSpPr/>
          <p:nvPr/>
        </p:nvGrpSpPr>
        <p:grpSpPr>
          <a:xfrm>
            <a:off x="1830062" y="5120640"/>
            <a:ext cx="9144000" cy="1014984"/>
            <a:chOff x="2276856" y="4700016"/>
            <a:chExt cx="9144000" cy="10149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BF2020-BEC0-D649-E4CD-481C2BFB4E07}"/>
                </a:ext>
              </a:extLst>
            </p:cNvPr>
            <p:cNvSpPr/>
            <p:nvPr/>
          </p:nvSpPr>
          <p:spPr>
            <a:xfrm>
              <a:off x="2276856" y="4700016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E44B51-554A-2319-4316-2D3EDF954A98}"/>
                </a:ext>
              </a:extLst>
            </p:cNvPr>
            <p:cNvSpPr/>
            <p:nvPr/>
          </p:nvSpPr>
          <p:spPr>
            <a:xfrm>
              <a:off x="4078224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IRIS-CLD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02753F-8E7A-E8C0-B390-8CCAB61AD03E}"/>
                </a:ext>
              </a:extLst>
            </p:cNvPr>
            <p:cNvSpPr/>
            <p:nvPr/>
          </p:nvSpPr>
          <p:spPr>
            <a:xfrm>
              <a:off x="5879592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IRIS-HTC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2A335D-5127-0472-307C-35B81B928655}"/>
                </a:ext>
              </a:extLst>
            </p:cNvPr>
            <p:cNvSpPr/>
            <p:nvPr/>
          </p:nvSpPr>
          <p:spPr>
            <a:xfrm>
              <a:off x="7680960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IRIS-HPC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8E7403-1F70-6A9C-24D3-9C33F9713A1E}"/>
                </a:ext>
              </a:extLst>
            </p:cNvPr>
            <p:cNvSpPr txBox="1"/>
            <p:nvPr/>
          </p:nvSpPr>
          <p:spPr>
            <a:xfrm>
              <a:off x="2563368" y="5022842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IRIS-HDW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C0C142-EEB8-533F-D8A1-499D722D9663}"/>
                </a:ext>
              </a:extLst>
            </p:cNvPr>
            <p:cNvSpPr/>
            <p:nvPr/>
          </p:nvSpPr>
          <p:spPr>
            <a:xfrm>
              <a:off x="9482328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IRIS-DAT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A64626-2C91-57AA-EA12-77386B391E6E}"/>
              </a:ext>
            </a:extLst>
          </p:cNvPr>
          <p:cNvGrpSpPr/>
          <p:nvPr/>
        </p:nvGrpSpPr>
        <p:grpSpPr>
          <a:xfrm>
            <a:off x="1830062" y="3529584"/>
            <a:ext cx="9144000" cy="1014984"/>
            <a:chOff x="1830062" y="3529584"/>
            <a:chExt cx="9144000" cy="10149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82E602-2690-EA99-2332-756DAD24FF92}"/>
                </a:ext>
              </a:extLst>
            </p:cNvPr>
            <p:cNvSpPr/>
            <p:nvPr/>
          </p:nvSpPr>
          <p:spPr>
            <a:xfrm>
              <a:off x="1830062" y="3529584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A3C1C92-1432-A6D2-DFE4-FAC88A995184}"/>
                </a:ext>
              </a:extLst>
            </p:cNvPr>
            <p:cNvSpPr/>
            <p:nvPr/>
          </p:nvSpPr>
          <p:spPr>
            <a:xfrm>
              <a:off x="3631430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IRIS-BAT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DE22CE-9C49-E0EE-652E-D4BB17E88572}"/>
                </a:ext>
              </a:extLst>
            </p:cNvPr>
            <p:cNvSpPr/>
            <p:nvPr/>
          </p:nvSpPr>
          <p:spPr>
            <a:xfrm>
              <a:off x="5432798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IRIS-VRE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A782D9-B299-A287-D80B-B82D4050F163}"/>
                </a:ext>
              </a:extLst>
            </p:cNvPr>
            <p:cNvSpPr/>
            <p:nvPr/>
          </p:nvSpPr>
          <p:spPr>
            <a:xfrm>
              <a:off x="7234166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IRIS-GRD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69654E-8836-8DF5-35B3-A615549281ED}"/>
                </a:ext>
              </a:extLst>
            </p:cNvPr>
            <p:cNvSpPr txBox="1"/>
            <p:nvPr/>
          </p:nvSpPr>
          <p:spPr>
            <a:xfrm>
              <a:off x="2116574" y="3852410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IRIS-PLT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3A07FEF-3A47-2AA0-B4B7-60E70A3B06A3}"/>
                </a:ext>
              </a:extLst>
            </p:cNvPr>
            <p:cNvSpPr/>
            <p:nvPr/>
          </p:nvSpPr>
          <p:spPr>
            <a:xfrm>
              <a:off x="9035534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E7F474-6259-E28F-1C94-83CF476AA8C3}"/>
              </a:ext>
            </a:extLst>
          </p:cNvPr>
          <p:cNvGrpSpPr/>
          <p:nvPr/>
        </p:nvGrpSpPr>
        <p:grpSpPr>
          <a:xfrm rot="16200000">
            <a:off x="-1885801" y="3194158"/>
            <a:ext cx="5720465" cy="1014984"/>
            <a:chOff x="2276856" y="5882378"/>
            <a:chExt cx="9144000" cy="101498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0D7ABEA-3BD3-9405-C99E-636D344E6A1F}"/>
                </a:ext>
              </a:extLst>
            </p:cNvPr>
            <p:cNvSpPr/>
            <p:nvPr/>
          </p:nvSpPr>
          <p:spPr>
            <a:xfrm>
              <a:off x="2276856" y="5882378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FD74DE5-C938-5FF7-78D6-7E146884E734}"/>
                </a:ext>
              </a:extLst>
            </p:cNvPr>
            <p:cNvSpPr/>
            <p:nvPr/>
          </p:nvSpPr>
          <p:spPr>
            <a:xfrm>
              <a:off x="4078223" y="6019538"/>
              <a:ext cx="1810513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1F5725F-AB39-590D-B609-C50F81504DFE}"/>
                </a:ext>
              </a:extLst>
            </p:cNvPr>
            <p:cNvSpPr/>
            <p:nvPr/>
          </p:nvSpPr>
          <p:spPr>
            <a:xfrm>
              <a:off x="5879592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IRIS-PA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9FC6D01-FDD0-1E1A-8889-46A17188B23C}"/>
                </a:ext>
              </a:extLst>
            </p:cNvPr>
            <p:cNvSpPr/>
            <p:nvPr/>
          </p:nvSpPr>
          <p:spPr>
            <a:xfrm>
              <a:off x="7680960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IRIS-TWG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5648463-109B-BFAD-0935-E754D413DCD2}"/>
                </a:ext>
              </a:extLst>
            </p:cNvPr>
            <p:cNvSpPr txBox="1"/>
            <p:nvPr/>
          </p:nvSpPr>
          <p:spPr>
            <a:xfrm>
              <a:off x="2563368" y="620520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IRIS-GOV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3BD1E5-E2A8-C165-50F0-B06BD0A286F9}"/>
                </a:ext>
              </a:extLst>
            </p:cNvPr>
            <p:cNvSpPr/>
            <p:nvPr/>
          </p:nvSpPr>
          <p:spPr>
            <a:xfrm>
              <a:off x="9473184" y="601596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IRIS-RSAP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9AA064-4D3F-BF77-6FBC-061398D70CC9}"/>
              </a:ext>
            </a:extLst>
          </p:cNvPr>
          <p:cNvGrpSpPr/>
          <p:nvPr/>
        </p:nvGrpSpPr>
        <p:grpSpPr>
          <a:xfrm>
            <a:off x="1830062" y="2050090"/>
            <a:ext cx="9144000" cy="1014984"/>
            <a:chOff x="1830062" y="2050090"/>
            <a:chExt cx="9144000" cy="101498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05BA728-D51E-2EDD-981B-FAFF021EFC0F}"/>
                </a:ext>
              </a:extLst>
            </p:cNvPr>
            <p:cNvSpPr/>
            <p:nvPr/>
          </p:nvSpPr>
          <p:spPr>
            <a:xfrm>
              <a:off x="1830062" y="2050090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AA4F1F-022E-278F-31CB-FEA1679A756D}"/>
                </a:ext>
              </a:extLst>
            </p:cNvPr>
            <p:cNvSpPr/>
            <p:nvPr/>
          </p:nvSpPr>
          <p:spPr>
            <a:xfrm>
              <a:off x="3710421" y="2175320"/>
              <a:ext cx="172237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IRIS-IAM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629A1BD-3E90-46EA-1907-BF40DD728DA3}"/>
                </a:ext>
              </a:extLst>
            </p:cNvPr>
            <p:cNvSpPr/>
            <p:nvPr/>
          </p:nvSpPr>
          <p:spPr>
            <a:xfrm>
              <a:off x="5432800" y="2175320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2734F2-5F91-BCEA-2B7C-C2C3746684F4}"/>
                </a:ext>
              </a:extLst>
            </p:cNvPr>
            <p:cNvSpPr/>
            <p:nvPr/>
          </p:nvSpPr>
          <p:spPr>
            <a:xfrm>
              <a:off x="7236336" y="2177154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IRIS-ALL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B0F1F3C-7834-8981-6DC3-E5FADD125663}"/>
                </a:ext>
              </a:extLst>
            </p:cNvPr>
            <p:cNvSpPr txBox="1"/>
            <p:nvPr/>
          </p:nvSpPr>
          <p:spPr>
            <a:xfrm>
              <a:off x="2186420" y="2372916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IRIS-FED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9FA9E8C-0218-E42D-76D3-59D535EE2C9F}"/>
                </a:ext>
              </a:extLst>
            </p:cNvPr>
            <p:cNvSpPr/>
            <p:nvPr/>
          </p:nvSpPr>
          <p:spPr>
            <a:xfrm>
              <a:off x="9017245" y="2175320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IRIS-HLP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304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523A-6328-CA6B-40F0-412223A47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Governance and Operations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E9191-4CF4-B6A0-28BB-6FCB3B55A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Two elements:</a:t>
            </a:r>
          </a:p>
          <a:p>
            <a:pPr marL="0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Current governance model is becoming insufficient for our needs</a:t>
            </a:r>
          </a:p>
          <a:p>
            <a:pPr marL="457200" lvl="1" indent="0">
              <a:buNone/>
            </a:pPr>
            <a:r>
              <a:rPr lang="en-GB" dirty="0"/>
              <a:t>Current operating model is becoming insufficient for our needs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29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90618-4092-E497-63BC-F3366023B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415B-B568-C95E-A90F-2673F2FD8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96256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IRIS Governance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76DDDB-AE2A-AF77-09CF-40AF3B55D5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345691"/>
              </p:ext>
            </p:extLst>
          </p:nvPr>
        </p:nvGraphicFramePr>
        <p:xfrm>
          <a:off x="838200" y="150177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094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B1381-EB78-3EEB-84AF-8C699F60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9EE04-25B7-E244-0C66-F17B3CD98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Key issues:</a:t>
            </a:r>
          </a:p>
          <a:p>
            <a:pPr marL="457200" lvl="1" indent="0">
              <a:buNone/>
            </a:pPr>
            <a:r>
              <a:rPr lang="en-GB" dirty="0"/>
              <a:t>Current structure doesn’t quite reflect the real nature of the project as programme within National Labs.</a:t>
            </a:r>
          </a:p>
          <a:p>
            <a:pPr marL="457200" lvl="1" indent="0">
              <a:buNone/>
            </a:pPr>
            <a:r>
              <a:rPr lang="en-GB" dirty="0"/>
              <a:t>Doesn’t map onto how programmes run with PPAN at all</a:t>
            </a:r>
          </a:p>
          <a:p>
            <a:pPr marL="457200" lvl="1" indent="0">
              <a:buNone/>
            </a:pPr>
            <a:r>
              <a:rPr lang="en-GB" dirty="0"/>
              <a:t>Reporting upwards still undetermined</a:t>
            </a:r>
          </a:p>
          <a:p>
            <a:pPr marL="457200" lvl="1" indent="0">
              <a:buNone/>
            </a:pPr>
            <a:r>
              <a:rPr lang="en-GB" dirty="0"/>
              <a:t>-&gt;	Is this the right way to run things?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Single DB is simple and functional</a:t>
            </a:r>
          </a:p>
          <a:p>
            <a:pPr marL="914400" lvl="2" indent="0">
              <a:buNone/>
            </a:pPr>
            <a:r>
              <a:rPr lang="en-GB" dirty="0"/>
              <a:t>Is it representative enough?</a:t>
            </a:r>
          </a:p>
          <a:p>
            <a:pPr marL="914400" lvl="2" indent="0">
              <a:buNone/>
            </a:pPr>
            <a:r>
              <a:rPr lang="en-GB" dirty="0"/>
              <a:t>Management of apparent conflicts of interest? (</a:t>
            </a:r>
            <a:r>
              <a:rPr lang="en-GB" dirty="0" err="1"/>
              <a:t>eg</a:t>
            </a:r>
            <a:r>
              <a:rPr lang="en-GB" dirty="0"/>
              <a:t> providers sitting on the DB that approves their funding)</a:t>
            </a:r>
          </a:p>
          <a:p>
            <a:pPr marL="914400" lvl="2" indent="0">
              <a:buNone/>
            </a:pPr>
            <a:r>
              <a:rPr lang="en-GB" dirty="0"/>
              <a:t>Is the remit appropriate?</a:t>
            </a:r>
          </a:p>
          <a:p>
            <a:pPr marL="914400" lvl="2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137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1F04-F5EC-04A8-A450-40FA7627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B21EB-4055-B19E-3DD5-B883923D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81078-D70C-200B-B9AD-13AA416BB9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Key issues:</a:t>
            </a:r>
          </a:p>
          <a:p>
            <a:pPr marL="914400" lvl="2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Missing technical review of provider solutions and associated matters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How to manage shortfalls in capacity? Currently try to balance across activities – only SB can tension science – is there a responsive way to do this?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Managing timelines of funding, allocation, procurement, etc.</a:t>
            </a:r>
          </a:p>
        </p:txBody>
      </p:sp>
    </p:spTree>
    <p:extLst>
      <p:ext uri="{BB962C8B-B14F-4D97-AF65-F5344CB8AC3E}">
        <p14:creationId xmlns:p14="http://schemas.microsoft.com/office/powerpoint/2010/main" val="601067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9B9E4-5B91-A138-524B-96839640C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Operating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6497A-4AF4-BA90-7DD9-BE6F2A53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Provision of services:</a:t>
            </a:r>
          </a:p>
          <a:p>
            <a:pPr marL="457200" lvl="1" indent="0">
              <a:buNone/>
            </a:pPr>
            <a:r>
              <a:rPr lang="en-GB" dirty="0"/>
              <a:t>Federating services:</a:t>
            </a:r>
          </a:p>
          <a:p>
            <a:pPr marL="914400" lvl="2" indent="0">
              <a:buNone/>
            </a:pPr>
            <a:r>
              <a:rPr lang="en-GB" dirty="0"/>
              <a:t>Accounting, IAM, helpdesk, federated data, workflow management etc</a:t>
            </a:r>
          </a:p>
          <a:p>
            <a:pPr marL="914400" lvl="2" indent="0">
              <a:buNone/>
            </a:pPr>
            <a:r>
              <a:rPr lang="en-GB" dirty="0"/>
              <a:t>How do we move to more integrated approach with a key set of well-defined services?</a:t>
            </a:r>
          </a:p>
          <a:p>
            <a:pPr marL="457200" lvl="1" indent="0">
              <a:buNone/>
            </a:pPr>
            <a:r>
              <a:rPr lang="en-GB" dirty="0"/>
              <a:t>Hardware and related services:</a:t>
            </a:r>
          </a:p>
          <a:p>
            <a:pPr marL="914400" lvl="2" indent="0">
              <a:buNone/>
            </a:pPr>
            <a:r>
              <a:rPr lang="en-GB" dirty="0"/>
              <a:t>Improving job portability</a:t>
            </a:r>
          </a:p>
          <a:p>
            <a:pPr marL="914400" lvl="2" indent="0">
              <a:buNone/>
            </a:pPr>
            <a:r>
              <a:rPr lang="en-GB" dirty="0"/>
              <a:t>Improving reporting</a:t>
            </a:r>
          </a:p>
          <a:p>
            <a:pPr marL="914400" lvl="2" indent="0">
              <a:buNone/>
            </a:pPr>
            <a:r>
              <a:rPr lang="en-GB" dirty="0"/>
              <a:t>Benchmarking</a:t>
            </a:r>
          </a:p>
          <a:p>
            <a:pPr marL="914400" lvl="2" indent="0">
              <a:buNone/>
            </a:pPr>
            <a:r>
              <a:rPr lang="en-GB" dirty="0"/>
              <a:t>Technical coordination</a:t>
            </a:r>
          </a:p>
          <a:p>
            <a:pPr marL="914400" lvl="2" indent="0">
              <a:buNone/>
            </a:pPr>
            <a:r>
              <a:rPr lang="en-GB" dirty="0"/>
              <a:t>Provider funding? Meet challenges of rising prices and varied costing situation across providers – need to stretch the assets but how to do this in a fair way?</a:t>
            </a:r>
          </a:p>
        </p:txBody>
      </p:sp>
    </p:spTree>
    <p:extLst>
      <p:ext uri="{BB962C8B-B14F-4D97-AF65-F5344CB8AC3E}">
        <p14:creationId xmlns:p14="http://schemas.microsoft.com/office/powerpoint/2010/main" val="2816759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442A-7AD7-EC3F-1D27-643EA54C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and Federation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04A3C-1CB0-E203-4D46-58F3FAE68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13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NFCS has submitted its report</a:t>
            </a:r>
          </a:p>
          <a:p>
            <a:pPr marL="457200" lvl="1" indent="0">
              <a:buNone/>
            </a:pPr>
            <a:r>
              <a:rPr lang="en-GB" dirty="0"/>
              <a:t>Clear that IRIS has lots of experience with federation both directly as well as through its partners</a:t>
            </a:r>
          </a:p>
          <a:p>
            <a:pPr marL="0" indent="0">
              <a:buNone/>
            </a:pPr>
            <a:r>
              <a:rPr lang="en-GB" dirty="0"/>
              <a:t>IRIS as an exemplar of community led federation?</a:t>
            </a:r>
          </a:p>
          <a:p>
            <a:pPr marL="0" indent="0">
              <a:buNone/>
            </a:pPr>
            <a:r>
              <a:rPr lang="en-GB" dirty="0"/>
              <a:t>Opportunity to broaden IRIS operations?</a:t>
            </a:r>
          </a:p>
          <a:p>
            <a:pPr marL="0" indent="0">
              <a:buNone/>
            </a:pPr>
            <a:r>
              <a:rPr lang="en-GB" dirty="0"/>
              <a:t>Additional funding?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EOSC – current work on-going to understand pathway and potential for an EOSC UK Node. </a:t>
            </a:r>
          </a:p>
          <a:p>
            <a:pPr marL="457200" lvl="1" indent="0">
              <a:buNone/>
            </a:pPr>
            <a:r>
              <a:rPr lang="en-GB" dirty="0"/>
              <a:t>Clear that IRIS and its partners have much of the framework for this in place</a:t>
            </a:r>
          </a:p>
          <a:p>
            <a:pPr marL="457200" lvl="1" indent="0">
              <a:buNone/>
            </a:pPr>
            <a:r>
              <a:rPr lang="en-GB" dirty="0"/>
              <a:t>IRIS as a use-case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B85E25-0AD3-92A6-792E-D4C0AA5DD2F6}"/>
              </a:ext>
            </a:extLst>
          </p:cNvPr>
          <p:cNvGrpSpPr/>
          <p:nvPr/>
        </p:nvGrpSpPr>
        <p:grpSpPr>
          <a:xfrm>
            <a:off x="7634362" y="1947863"/>
            <a:ext cx="4189863" cy="1079532"/>
            <a:chOff x="614437" y="532902"/>
            <a:chExt cx="4189863" cy="10795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1C0429-363C-F1A1-4A03-F64E68849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8700" y="622300"/>
              <a:ext cx="2895600" cy="8763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8C5C08-284C-0AA0-154D-B39B51D16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37" y="532902"/>
              <a:ext cx="1070610" cy="1079532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29A7FA8-7F35-719B-87F8-DB5B69D84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250" y="3260134"/>
            <a:ext cx="3480262" cy="348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9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D40ED-B422-D55D-9411-53284BEAE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96256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Where next?</a:t>
            </a:r>
          </a:p>
        </p:txBody>
      </p:sp>
      <p:pic>
        <p:nvPicPr>
          <p:cNvPr id="8" name="Content Placeholder 7" descr="Close-up of intersecting railway tracks">
            <a:extLst>
              <a:ext uri="{FF2B5EF4-FFF2-40B4-BE49-F238E27FC236}">
                <a16:creationId xmlns:a16="http://schemas.microsoft.com/office/drawing/2014/main" id="{F4C8A9FA-4F4F-A9B7-1215-362EDA0F79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3251"/>
            <a:ext cx="5181600" cy="3456086"/>
          </a:xfrm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7D00D7F-57D3-CCA2-7548-1843BBD1AA2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9760194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219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550</Words>
  <Application>Microsoft Office PowerPoint</Application>
  <PresentationFormat>Widescreen</PresentationFormat>
  <Paragraphs>102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IRIS at a Crossroads</vt:lpstr>
      <vt:lpstr>Funding</vt:lpstr>
      <vt:lpstr>Delaminating the stack</vt:lpstr>
      <vt:lpstr>What would it look like?</vt:lpstr>
      <vt:lpstr>IRIS Governance and Operations Model</vt:lpstr>
      <vt:lpstr>IRIS Governance</vt:lpstr>
      <vt:lpstr>IRIS Governance</vt:lpstr>
      <vt:lpstr>IRIS Governance</vt:lpstr>
      <vt:lpstr>IRIS Operating Model</vt:lpstr>
      <vt:lpstr>IRIS and Federation</vt:lpstr>
      <vt:lpstr>Where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Hays</dc:creator>
  <cp:lastModifiedBy>Ogden, Joanne (STFC,DL,SC)</cp:lastModifiedBy>
  <cp:revision>6</cp:revision>
  <dcterms:created xsi:type="dcterms:W3CDTF">2024-06-26T09:55:31Z</dcterms:created>
  <dcterms:modified xsi:type="dcterms:W3CDTF">2026-10-20T12:30:44Z</dcterms:modified>
</cp:coreProperties>
</file>