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9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3" d="100"/>
          <a:sy n="123" d="100"/>
        </p:scale>
        <p:origin x="125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7FA5C-2C91-4644-82B3-641EAF248786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AB1F3-03A3-3049-B59E-512BDB205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442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7FA5C-2C91-4644-82B3-641EAF248786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AB1F3-03A3-3049-B59E-512BDB205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622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7FA5C-2C91-4644-82B3-641EAF248786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AB1F3-03A3-3049-B59E-512BDB205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242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7FA5C-2C91-4644-82B3-641EAF248786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AB1F3-03A3-3049-B59E-512BDB205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7FA5C-2C91-4644-82B3-641EAF248786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AB1F3-03A3-3049-B59E-512BDB205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387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7FA5C-2C91-4644-82B3-641EAF248786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AB1F3-03A3-3049-B59E-512BDB205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202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7FA5C-2C91-4644-82B3-641EAF248786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AB1F3-03A3-3049-B59E-512BDB205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009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7FA5C-2C91-4644-82B3-641EAF248786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AB1F3-03A3-3049-B59E-512BDB205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738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7FA5C-2C91-4644-82B3-641EAF248786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AB1F3-03A3-3049-B59E-512BDB205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409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7FA5C-2C91-4644-82B3-641EAF248786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AB1F3-03A3-3049-B59E-512BDB205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271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7FA5C-2C91-4644-82B3-641EAF248786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AB1F3-03A3-3049-B59E-512BDB205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315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7FA5C-2C91-4644-82B3-641EAF248786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AB1F3-03A3-3049-B59E-512BDB205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013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Gaia IRIS Resource Request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29562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Two separate aspects:</a:t>
            </a:r>
          </a:p>
          <a:p>
            <a:r>
              <a:rPr lang="en-US" dirty="0"/>
              <a:t>Gaia Core Processing </a:t>
            </a:r>
            <a:r>
              <a:rPr lang="en-US" i="1" dirty="0"/>
              <a:t>Feasibility Assessment</a:t>
            </a:r>
          </a:p>
          <a:p>
            <a:pPr lvl="1"/>
            <a:r>
              <a:rPr lang="en-US" dirty="0"/>
              <a:t>UK commitment to pan-European Data Processing and Analysis Consortium treating Gaia telemetry</a:t>
            </a:r>
          </a:p>
          <a:p>
            <a:pPr lvl="1"/>
            <a:r>
              <a:rPr lang="en-US" dirty="0"/>
              <a:t>PBs of persistent storage from 2023 onwards</a:t>
            </a:r>
          </a:p>
          <a:p>
            <a:r>
              <a:rPr lang="en-US" dirty="0"/>
              <a:t>Gaia Archive Science Platform Development and Deployment</a:t>
            </a:r>
          </a:p>
          <a:p>
            <a:pPr lvl="1"/>
            <a:r>
              <a:rPr lang="en-US" dirty="0"/>
              <a:t>End-user service for publicly released data products</a:t>
            </a:r>
          </a:p>
          <a:p>
            <a:pPr lvl="1"/>
            <a:r>
              <a:rPr lang="en-US" dirty="0"/>
              <a:t>10s to 100s TB persistent storage from 2020</a:t>
            </a:r>
          </a:p>
          <a:p>
            <a:pPr marL="0" indent="0">
              <a:buNone/>
            </a:pPr>
            <a:r>
              <a:rPr lang="en-US" dirty="0"/>
              <a:t>Both require big data hosting as well as cluster HPC (for further details please see the Gaia RRD)</a:t>
            </a:r>
          </a:p>
        </p:txBody>
      </p:sp>
    </p:spTree>
    <p:extLst>
      <p:ext uri="{BB962C8B-B14F-4D97-AF65-F5344CB8AC3E}">
        <p14:creationId xmlns:p14="http://schemas.microsoft.com/office/powerpoint/2010/main" val="4258021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738"/>
            <a:ext cx="8229600" cy="1143000"/>
          </a:xfrm>
        </p:spPr>
        <p:txBody>
          <a:bodyPr/>
          <a:lstStyle/>
          <a:p>
            <a:r>
              <a:rPr lang="en-US" dirty="0"/>
              <a:t>Core processing computing model</a:t>
            </a:r>
          </a:p>
        </p:txBody>
      </p:sp>
      <p:pic>
        <p:nvPicPr>
          <p:cNvPr id="4" name="Picture 3" descr="Screen Shot 2019-01-15 at 13.47.3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14400"/>
            <a:ext cx="9144000" cy="5014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2383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738"/>
            <a:ext cx="8229600" cy="1143000"/>
          </a:xfrm>
        </p:spPr>
        <p:txBody>
          <a:bodyPr/>
          <a:lstStyle/>
          <a:p>
            <a:r>
              <a:rPr lang="en-US" dirty="0"/>
              <a:t>Science Platform computing model</a:t>
            </a:r>
          </a:p>
        </p:txBody>
      </p:sp>
      <p:pic>
        <p:nvPicPr>
          <p:cNvPr id="5" name="Picture 4" descr="Screen Shot 2019-01-15 at 13.47.4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22400"/>
            <a:ext cx="9144000" cy="4004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10810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82</Words>
  <Application>Microsoft Office PowerPoint</Application>
  <PresentationFormat>On-screen Show (4:3)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Gaia IRIS Resource Request</vt:lpstr>
      <vt:lpstr>Core processing computing model</vt:lpstr>
      <vt:lpstr>Science Platform computing model</vt:lpstr>
    </vt:vector>
  </TitlesOfParts>
  <Company>University of Edinburgh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Nigel Hambly</dc:creator>
  <cp:lastModifiedBy>mark</cp:lastModifiedBy>
  <cp:revision>4</cp:revision>
  <dcterms:created xsi:type="dcterms:W3CDTF">2019-01-15T13:37:52Z</dcterms:created>
  <dcterms:modified xsi:type="dcterms:W3CDTF">2019-01-18T12:18:29Z</dcterms:modified>
</cp:coreProperties>
</file>