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4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2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4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8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0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0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3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0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7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1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FA5C-2C91-4644-82B3-641EAF248786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AB1F3-03A3-3049-B59E-512BDB20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1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Gaia IRIS Resource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956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Two separate aspects:</a:t>
            </a:r>
          </a:p>
          <a:p>
            <a:r>
              <a:rPr lang="en-US" dirty="0"/>
              <a:t>Gaia Core Processing </a:t>
            </a:r>
            <a:r>
              <a:rPr lang="en-US" i="1" dirty="0"/>
              <a:t>Feasibility Assessment</a:t>
            </a:r>
          </a:p>
          <a:p>
            <a:pPr lvl="1"/>
            <a:r>
              <a:rPr lang="en-US" dirty="0"/>
              <a:t>UK commitment to pan-European Data Processing and Analysis Consortium treating Gaia telemetry</a:t>
            </a:r>
          </a:p>
          <a:p>
            <a:pPr lvl="1"/>
            <a:r>
              <a:rPr lang="en-US" dirty="0"/>
              <a:t>PBs of persistent storage from 2023 onwards</a:t>
            </a:r>
          </a:p>
          <a:p>
            <a:r>
              <a:rPr lang="en-US" dirty="0"/>
              <a:t>Gaia Archive Science Platform Development and Deployment</a:t>
            </a:r>
          </a:p>
          <a:p>
            <a:pPr lvl="1"/>
            <a:r>
              <a:rPr lang="en-US" dirty="0"/>
              <a:t>End-user service for publicly released data products</a:t>
            </a:r>
          </a:p>
          <a:p>
            <a:pPr lvl="1"/>
            <a:r>
              <a:rPr lang="en-US" dirty="0"/>
              <a:t>10s to 100s TB persistent storage from 2020</a:t>
            </a:r>
          </a:p>
          <a:p>
            <a:pPr marL="0" indent="0">
              <a:buNone/>
            </a:pPr>
            <a:r>
              <a:rPr lang="en-US" dirty="0"/>
              <a:t>Both require big data hosting as well as cluster HPC (for further details please see the Gaia RRD)</a:t>
            </a:r>
          </a:p>
        </p:txBody>
      </p:sp>
    </p:spTree>
    <p:extLst>
      <p:ext uri="{BB962C8B-B14F-4D97-AF65-F5344CB8AC3E}">
        <p14:creationId xmlns:p14="http://schemas.microsoft.com/office/powerpoint/2010/main" val="425802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38"/>
            <a:ext cx="8229600" cy="1143000"/>
          </a:xfrm>
        </p:spPr>
        <p:txBody>
          <a:bodyPr/>
          <a:lstStyle/>
          <a:p>
            <a:r>
              <a:rPr lang="en-US" dirty="0"/>
              <a:t>Core processing computing model</a:t>
            </a:r>
          </a:p>
        </p:txBody>
      </p:sp>
      <p:pic>
        <p:nvPicPr>
          <p:cNvPr id="4" name="Picture 3" descr="Screen Shot 2019-01-15 at 13.47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01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8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38"/>
            <a:ext cx="8229600" cy="1143000"/>
          </a:xfrm>
        </p:spPr>
        <p:txBody>
          <a:bodyPr/>
          <a:lstStyle/>
          <a:p>
            <a:r>
              <a:rPr lang="en-US" dirty="0"/>
              <a:t>Science Platform computing model</a:t>
            </a:r>
          </a:p>
        </p:txBody>
      </p:sp>
      <p:pic>
        <p:nvPicPr>
          <p:cNvPr id="5" name="Picture 4" descr="Screen Shot 2019-01-15 at 13.47.4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9144000" cy="400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081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Gaia IRIS Resource Request</vt:lpstr>
      <vt:lpstr>Core processing computing model</vt:lpstr>
      <vt:lpstr>Science Platform computing model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Hambly</dc:creator>
  <cp:lastModifiedBy>mark</cp:lastModifiedBy>
  <cp:revision>4</cp:revision>
  <dcterms:created xsi:type="dcterms:W3CDTF">2019-01-15T13:37:52Z</dcterms:created>
  <dcterms:modified xsi:type="dcterms:W3CDTF">2019-01-18T12:18:29Z</dcterms:modified>
</cp:coreProperties>
</file>