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21AE9-925B-9E4B-BA49-15BFE18CF6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FDF59B-E574-C247-AE40-AE513AC6C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595C6-FBE0-304E-B400-7CEBFC66A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1CA3-EF7C-7D48-8769-7E1AB31B9FE2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34FDD-F755-8441-BBF8-09F5D5AB2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AE3BB-4C3B-8049-B24E-7EEBD1371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1F2A-2FD4-7247-AD4E-22329077C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81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1813E-B876-9E4F-B531-A27658F9F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77CF2-5CDD-9247-AF98-75816FE29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3A37E-0E07-9E41-A146-6AE36BFFA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1CA3-EF7C-7D48-8769-7E1AB31B9FE2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40719-FD97-D544-9BDB-76C85830A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588B1-936B-574B-9564-4EF59BAD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1F2A-2FD4-7247-AD4E-22329077C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7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E56BA3-A47B-DE4A-9AB4-BE6BA8D706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62855C-BCEA-044F-8E10-11B82AF87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9E8A4-B9C0-5B48-BFAF-444D94C69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1CA3-EF7C-7D48-8769-7E1AB31B9FE2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9659B-32BC-9343-ADDB-2E86F9038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E98E5-9A6F-1C40-ADB2-83F7FF91A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1F2A-2FD4-7247-AD4E-22329077C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88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72B9E-762E-DE47-9F72-607F8A3BB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84E5A-4517-7C49-9874-3EB446452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655BE-72B8-0246-9F2C-90B33F4E7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1CA3-EF7C-7D48-8769-7E1AB31B9FE2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0956B-64B8-F445-948A-B0C1B8D03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E4C5E-76DC-6B4E-9B9F-5638DD9AD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1F2A-2FD4-7247-AD4E-22329077C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50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5C897-0CF6-B146-9BFF-B1044476F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E359E-358F-4A40-919C-BD30C7CAC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A63CB-A342-BF47-8C3F-A666A4CC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1CA3-EF7C-7D48-8769-7E1AB31B9FE2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B6623-75B7-FE47-AD75-67A3381D4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3C127-C3B2-6F43-99CE-B6F1479E1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1F2A-2FD4-7247-AD4E-22329077C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6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2073F-7381-AC4D-8FB0-B537E73F1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C7589-B095-D44A-9E2F-E5BC4D1539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7FF1C7-A758-A04D-84CB-439489E9F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6ABE9-B3EE-424D-AF05-54A84202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1CA3-EF7C-7D48-8769-7E1AB31B9FE2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21C1D-B8F0-5545-A9B0-B0764E8FA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91683-CDBF-3346-AE79-54473925B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1F2A-2FD4-7247-AD4E-22329077C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7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D8B04-FB42-004A-AC15-0C70A1B1E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A6F6A-D24B-E948-98CC-F0A1A206A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2D5806-60ED-EF4D-BC05-A5595F485F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506ED2-8388-6B4B-851C-74A5609355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6BAAA8-3330-DF48-844F-5FD3499460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14EBE0-7BC2-634C-88D2-269184459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1CA3-EF7C-7D48-8769-7E1AB31B9FE2}" type="datetimeFigureOut">
              <a:rPr lang="en-US" smtClean="0"/>
              <a:t>1/23/19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A51F46-250F-2840-ADEA-24D06B75E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B85DBF-320A-A84E-ADFF-1253AA0FE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1F2A-2FD4-7247-AD4E-22329077C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0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33636-641A-1F41-BBE5-CF86F91F9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6237F9-1F5B-FF4C-A391-710B4C902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1CA3-EF7C-7D48-8769-7E1AB31B9FE2}" type="datetimeFigureOut">
              <a:rPr lang="en-US" smtClean="0"/>
              <a:t>1/23/19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4D2756-A146-5945-B9E0-C2731EBE8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AE76AB-2709-CB4A-B90A-147B8F6F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1F2A-2FD4-7247-AD4E-22329077C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0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757F77-B338-884D-9BEE-E7459EC79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1CA3-EF7C-7D48-8769-7E1AB31B9FE2}" type="datetimeFigureOut">
              <a:rPr lang="en-US" smtClean="0"/>
              <a:t>1/23/19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2D0FF9-86BF-0D4F-A5E1-AAA60F526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A181C-D1C3-AA4E-B19C-4186CD85F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1F2A-2FD4-7247-AD4E-22329077C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09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70541-C1C4-3544-A466-090A9139D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7F202-F943-5E40-845C-6670DDA47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52BB96-FBDA-AA4D-895D-F4B4E0A61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FE25E4-E01B-6A45-B977-93F2D1A78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1CA3-EF7C-7D48-8769-7E1AB31B9FE2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4220A-9EB0-9A4C-9064-C450465EB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7CF2A4-7779-1744-930F-6D0C94E89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1F2A-2FD4-7247-AD4E-22329077C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3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AD10A-8D23-7948-8411-BD9E9D017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DECE9D-A5C2-4344-8A06-9C5B02DDE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0A3F68-45BA-6740-80B2-6DEBA39B1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517426-CB08-0D41-BD0B-8048E91FF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1CA3-EF7C-7D48-8769-7E1AB31B9FE2}" type="datetimeFigureOut">
              <a:rPr lang="en-US" smtClean="0"/>
              <a:t>1/23/19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C56957-128E-AB4E-88CA-42A250C04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0B5899-F7D8-4F48-B1A7-8A050BAC0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1F2A-2FD4-7247-AD4E-22329077C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8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DC17F-AF5A-5F48-8BE1-29D4789CA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6FEE3F-A4B7-A242-BE65-0F99C300F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GB"/>
              <a:t>Edit Master text styles
Second level
Third level
Fourth level
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2E037-7E9E-3E43-B966-CC85E6B4F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71CA3-EF7C-7D48-8769-7E1AB31B9FE2}" type="datetimeFigureOut">
              <a:rPr lang="en-US" smtClean="0"/>
              <a:t>1/23/19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B8DC9-DF84-C845-96D9-60C4AE6388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739F3-7156-774D-9CA2-8E5C4BA454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11F2A-2FD4-7247-AD4E-22329077C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9368A-1E36-4F4B-A549-1AB86D9233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IRIS AAI WG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FB260C-E8E0-6F45-9710-4670E20022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 Collier</a:t>
            </a:r>
          </a:p>
          <a:p>
            <a:r>
              <a:rPr lang="en-GB" dirty="0"/>
              <a:t>IRIS TWG F2F, UCL, 23</a:t>
            </a:r>
            <a:r>
              <a:rPr lang="en-GB" baseline="30000" dirty="0"/>
              <a:t>rd</a:t>
            </a:r>
            <a:r>
              <a:rPr lang="en-GB" dirty="0"/>
              <a:t> 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953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4D97D-1F03-E546-8704-33FA11973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not starting from scratch. </a:t>
            </a:r>
            <a:endParaRPr lang="en-US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D44CA-0D4F-444D-BF01-A77B885E3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foundation principles are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Technically, clear that a proxied federation is the better option, as demonstrated by a large number of e‑infrastructure projects and documented by AARC.</a:t>
            </a:r>
            <a:endParaRPr lang="en-GB" sz="2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GB" sz="2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ake</a:t>
            </a:r>
            <a: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use of existing standards and implementations and not have too many bespoke solutions [as a corollary, any modifications we make should be contributed upstream when pos.]</a:t>
            </a:r>
            <a:endParaRPr lang="en-GB" sz="2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AARC aligned, as AARC has consulted very widely to document best current practices.</a:t>
            </a:r>
            <a:endParaRPr lang="en-GB" sz="2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 with existing operational infrastructure (e.g. eduGAIN)</a:t>
            </a:r>
            <a:endParaRPr lang="en-GB" sz="2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Governance – include requirements for policy.</a:t>
            </a:r>
            <a:endParaRPr lang="en-GB" sz="2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99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19389-199A-D048-B4F2-0C1377C96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things are not yet decided: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ED45F-B2DC-1145-9889-E2B0FD46B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en-US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may not need eduGAIN but it may be nice to have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SIRTFI may be required but not many IdPs publish SIRTFI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solution here would be to treat them differently, if need be, in the proxy. 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Similarly for REFEDS </a:t>
            </a:r>
            <a:r>
              <a:rPr lang="en-GB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of Conduct</a:t>
            </a:r>
            <a:r>
              <a:rPr lang="en-US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730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0F2D2-6B65-4941-8FA6-CB4496D7B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DC02D-B894-3E44-8C79-3FFFCC624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 level goals are defined but we can now start to flesh them out – IC and JJ will </a:t>
            </a:r>
            <a:r>
              <a:rPr lang="en-GB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working on this</a:t>
            </a:r>
            <a:r>
              <a:rPr lang="en-US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not starting from scratch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although implementation should be guided by policy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 have enough to build on that we can get it mostly right and identify the gaps.</a:t>
            </a:r>
            <a:endParaRPr lang="en-GB" sz="3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961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IRIS AAI WG</vt:lpstr>
      <vt:lpstr>We are not starting from scratch. </vt:lpstr>
      <vt:lpstr>Some things are not yet decided: 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 AAI WG</dc:title>
  <dc:creator>Collier, Ian (STFC,RAL,SC)</dc:creator>
  <cp:lastModifiedBy>Collier, Ian (STFC,RAL,SC)</cp:lastModifiedBy>
  <cp:revision>1</cp:revision>
  <dcterms:created xsi:type="dcterms:W3CDTF">2019-01-23T14:41:46Z</dcterms:created>
  <dcterms:modified xsi:type="dcterms:W3CDTF">2019-01-23T14:51:49Z</dcterms:modified>
</cp:coreProperties>
</file>