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6" r:id="rId2"/>
  </p:sldMasterIdLst>
  <p:notesMasterIdLst>
    <p:notesMasterId r:id="rId16"/>
  </p:notesMasterIdLst>
  <p:sldIdLst>
    <p:sldId id="271" r:id="rId3"/>
    <p:sldId id="282" r:id="rId4"/>
    <p:sldId id="323" r:id="rId5"/>
    <p:sldId id="324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ney, David (STFC,RAL,SC)" initials="CD(" lastIdx="3" clrIdx="0">
    <p:extLst>
      <p:ext uri="{19B8F6BF-5375-455C-9EA6-DF929625EA0E}">
        <p15:presenceInfo xmlns:p15="http://schemas.microsoft.com/office/powerpoint/2012/main" userId="S-1-5-21-2030781433-144010450-1310660803-57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3" autoAdjust="0"/>
    <p:restoredTop sz="94660"/>
  </p:normalViewPr>
  <p:slideViewPr>
    <p:cSldViewPr snapToGrid="0">
      <p:cViewPr>
        <p:scale>
          <a:sx n="80" d="100"/>
          <a:sy n="80" d="100"/>
        </p:scale>
        <p:origin x="228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55"/>
    </p:cViewPr>
  </p:sorter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342FD-4A1F-4785-9825-87DE3F11E175}" type="datetimeFigureOut">
              <a:rPr lang="en-GB" smtClean="0"/>
              <a:t>04/04/2019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44B15-B273-4D14-BC66-512FF86B3A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362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DE22F-C014-460F-82F7-581D01BA2A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446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78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655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8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5BF8-1A70-4D30-9ABA-8CB237035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570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BFCA-D4D3-4D1C-9589-F97061AD469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184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2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50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507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5271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799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1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769921-897E-46B4-AE14-A6F73C0B05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56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4FFAF136-9A6C-4D42-BA38-D598D0F464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32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2666134"/>
            <a:ext cx="9144000" cy="1470025"/>
          </a:xfrm>
        </p:spPr>
        <p:txBody>
          <a:bodyPr/>
          <a:lstStyle/>
          <a:p>
            <a:pPr eaLnBrk="1" hangingPunct="1"/>
            <a:r>
              <a:rPr lang="en-US" altLang="en-US" sz="5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This meeting in Retrospect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4274128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0070C0"/>
                </a:solidFill>
                <a:latin typeface="Calibri" pitchFamily="34" charset="0"/>
              </a:rPr>
              <a:t>David Corney</a:t>
            </a:r>
          </a:p>
          <a:p>
            <a:pPr eaLnBrk="1" hangingPunct="1"/>
            <a:r>
              <a:rPr lang="en-US" altLang="en-US" dirty="0" smtClean="0">
                <a:latin typeface="Calibri" pitchFamily="34" charset="0"/>
              </a:rPr>
              <a:t> IRIS Face to Face</a:t>
            </a:r>
          </a:p>
          <a:p>
            <a:pPr eaLnBrk="1" hangingPunct="1"/>
            <a:r>
              <a:rPr lang="en-US" altLang="en-US" dirty="0" smtClean="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altLang="en-US" baseline="30000" dirty="0" smtClean="0">
                <a:solidFill>
                  <a:srgbClr val="0070C0"/>
                </a:solidFill>
                <a:latin typeface="Calibri" pitchFamily="34" charset="0"/>
              </a:rPr>
              <a:t>th</a:t>
            </a:r>
            <a:r>
              <a:rPr lang="en-US" altLang="en-US" dirty="0" smtClean="0">
                <a:solidFill>
                  <a:srgbClr val="0070C0"/>
                </a:solidFill>
                <a:latin typeface="Calibri" pitchFamily="34" charset="0"/>
              </a:rPr>
              <a:t> April 2019</a:t>
            </a:r>
            <a:endParaRPr lang="en-US" altLang="en-US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026" name="Picture 2" descr="https://www.iris.ac.uk/wp-content/uploads/2018/07/iris-circle-150x1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827" y="450271"/>
            <a:ext cx="2310535" cy="2310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3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Room for Improvement - 2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10122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Many </a:t>
            </a:r>
            <a:r>
              <a:rPr lang="en-GB" altLang="en-US" dirty="0"/>
              <a:t>of the speakers have said if anyone is interested in this then come and talk to </a:t>
            </a:r>
            <a:r>
              <a:rPr lang="en-GB" altLang="en-US" dirty="0" smtClean="0"/>
              <a:t>me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Does </a:t>
            </a:r>
            <a:r>
              <a:rPr lang="en-GB" altLang="en-US" dirty="0"/>
              <a:t>that mean that the forums for IRIS to share experience and knowledge are not working </a:t>
            </a:r>
            <a:r>
              <a:rPr lang="en-GB" altLang="en-US" dirty="0" smtClean="0"/>
              <a:t>as effectively as they could?</a:t>
            </a:r>
            <a:endParaRPr lang="en-GB" altLang="en-US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The </a:t>
            </a:r>
            <a:r>
              <a:rPr lang="en-GB" altLang="en-US" dirty="0"/>
              <a:t>dilemma, as Andrew Sansum pointed out, is </a:t>
            </a:r>
            <a:r>
              <a:rPr lang="en-GB" altLang="en-US" dirty="0" smtClean="0"/>
              <a:t>IRIS is </a:t>
            </a:r>
            <a:r>
              <a:rPr lang="en-GB" altLang="en-US" dirty="0"/>
              <a:t>resource </a:t>
            </a:r>
            <a:r>
              <a:rPr lang="en-GB" altLang="en-US" dirty="0" smtClean="0"/>
              <a:t>poor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The </a:t>
            </a:r>
            <a:r>
              <a:rPr lang="en-GB" altLang="en-US" dirty="0"/>
              <a:t>focus for all </a:t>
            </a:r>
            <a:r>
              <a:rPr lang="en-GB" altLang="en-US" dirty="0" smtClean="0"/>
              <a:t>groups perhaps (by necessity) tends </a:t>
            </a:r>
            <a:r>
              <a:rPr lang="en-GB" altLang="en-US" dirty="0"/>
              <a:t>to </a:t>
            </a:r>
            <a:r>
              <a:rPr lang="en-GB" altLang="en-US" dirty="0" smtClean="0"/>
              <a:t>be on </a:t>
            </a:r>
            <a:r>
              <a:rPr lang="en-GB" altLang="en-US" dirty="0"/>
              <a:t>delivery </a:t>
            </a:r>
            <a:r>
              <a:rPr lang="en-GB" altLang="en-US" dirty="0" smtClean="0"/>
              <a:t>rather </a:t>
            </a:r>
            <a:r>
              <a:rPr lang="en-GB" altLang="en-US" dirty="0"/>
              <a:t>than sharing </a:t>
            </a:r>
            <a:r>
              <a:rPr lang="en-GB" altLang="en-US" dirty="0" smtClean="0"/>
              <a:t>more widely </a:t>
            </a:r>
            <a:r>
              <a:rPr lang="en-GB" altLang="en-US" dirty="0"/>
              <a:t>(which is </a:t>
            </a:r>
            <a:r>
              <a:rPr lang="en-GB" altLang="en-US" dirty="0" smtClean="0"/>
              <a:t>understandable)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Need to </a:t>
            </a:r>
            <a:r>
              <a:rPr lang="en-GB" altLang="en-US" dirty="0"/>
              <a:t>maximise that sharing of experience. </a:t>
            </a:r>
            <a:r>
              <a:rPr lang="en-GB" altLang="en-US" dirty="0" smtClean="0"/>
              <a:t>How?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Possibly </a:t>
            </a:r>
            <a:r>
              <a:rPr lang="en-GB" altLang="en-US" dirty="0"/>
              <a:t>appointing </a:t>
            </a:r>
            <a:r>
              <a:rPr lang="en-GB" altLang="en-US" dirty="0" smtClean="0"/>
              <a:t>champions?</a:t>
            </a:r>
            <a:endParaRPr lang="en-GB" alt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Or </a:t>
            </a:r>
            <a:r>
              <a:rPr lang="en-GB" altLang="en-US" dirty="0"/>
              <a:t>by bi-weekly IRIS seminar series giving talks on technical topics (is that the TWG</a:t>
            </a:r>
            <a:r>
              <a:rPr lang="en-GB" altLang="en-US" dirty="0" smtClean="0"/>
              <a:t>?)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964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Forward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6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10122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/>
              <a:t>Planning for the next round of funding and the relationship with UKRI and </a:t>
            </a:r>
            <a:r>
              <a:rPr lang="en-GB" altLang="en-US" dirty="0" smtClean="0"/>
              <a:t>BEIS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484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90" y="602695"/>
            <a:ext cx="4764362" cy="2681926"/>
          </a:xfrm>
          <a:prstGeom prst="rect">
            <a:avLst/>
          </a:prstGeom>
        </p:spPr>
      </p:pic>
      <p:pic>
        <p:nvPicPr>
          <p:cNvPr id="3" name="Picture 2" descr="Image may contain: people riding horses, horse, outdoor and natur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274" y="2383369"/>
            <a:ext cx="4331368" cy="4113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0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8134672" cy="48239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altLang="en-US" dirty="0" smtClean="0"/>
              <a:t>Background</a:t>
            </a:r>
            <a:endParaRPr lang="en-GB" altLang="en-US" dirty="0"/>
          </a:p>
          <a:p>
            <a:pPr>
              <a:spcAft>
                <a:spcPts val="600"/>
              </a:spcAft>
            </a:pPr>
            <a:r>
              <a:rPr lang="en-GB" altLang="en-US" dirty="0" smtClean="0"/>
              <a:t>Current </a:t>
            </a:r>
            <a:r>
              <a:rPr lang="en-GB" altLang="en-US" dirty="0" smtClean="0"/>
              <a:t>View</a:t>
            </a:r>
          </a:p>
          <a:p>
            <a:pPr>
              <a:spcAft>
                <a:spcPts val="600"/>
              </a:spcAft>
            </a:pPr>
            <a:r>
              <a:rPr lang="en-GB" altLang="en-US" dirty="0" smtClean="0"/>
              <a:t>Going Forward</a:t>
            </a:r>
            <a:endParaRPr lang="en-GB" altLang="en-US" dirty="0" smtClean="0"/>
          </a:p>
          <a:p>
            <a:pPr lvl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27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8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10122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/>
              <a:t>What I’ve been asked to </a:t>
            </a:r>
            <a:r>
              <a:rPr lang="en-GB" altLang="en-US" dirty="0" smtClean="0"/>
              <a:t>do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Where I am now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ALC role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Cloud and User Support Model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Perspective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/>
              <a:t>N</a:t>
            </a:r>
            <a:r>
              <a:rPr lang="en-GB" altLang="en-US" dirty="0" smtClean="0"/>
              <a:t>ot </a:t>
            </a:r>
            <a:r>
              <a:rPr lang="en-GB" altLang="en-US" dirty="0"/>
              <a:t>up </a:t>
            </a:r>
            <a:r>
              <a:rPr lang="en-GB" altLang="en-US" dirty="0" smtClean="0"/>
              <a:t>close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There are areas I </a:t>
            </a:r>
            <a:r>
              <a:rPr lang="en-GB" altLang="en-US" dirty="0"/>
              <a:t>don’t </a:t>
            </a:r>
            <a:r>
              <a:rPr lang="en-GB" altLang="en-US" dirty="0" smtClean="0"/>
              <a:t>know </a:t>
            </a:r>
            <a:r>
              <a:rPr lang="en-GB" altLang="en-US" dirty="0"/>
              <a:t>about (so feel free to ignore my comments where appropriate</a:t>
            </a:r>
            <a:r>
              <a:rPr lang="en-GB" alt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UKT0 Meeting in April 2018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My perspective then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Fragile collaboration despite strengths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/>
              <a:t>Worried of the dominance of HEP and yet recognising their expertise is critical</a:t>
            </a:r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3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4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Headline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10122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Planets aligning …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98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What’s Good - 1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10122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Strength </a:t>
            </a:r>
            <a:r>
              <a:rPr lang="en-GB" altLang="en-US" dirty="0"/>
              <a:t>of the collaboration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/>
              <a:t>E</a:t>
            </a:r>
            <a:r>
              <a:rPr lang="en-GB" altLang="en-US" dirty="0" smtClean="0"/>
              <a:t>ffective </a:t>
            </a:r>
            <a:r>
              <a:rPr lang="en-GB" altLang="en-US" dirty="0"/>
              <a:t>management structure in place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IRIS </a:t>
            </a:r>
            <a:r>
              <a:rPr lang="en-GB" altLang="en-US" dirty="0"/>
              <a:t>logo and website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Pete’s </a:t>
            </a:r>
            <a:r>
              <a:rPr lang="en-GB" altLang="en-US" dirty="0"/>
              <a:t>talk: IRIS is a community initiative (bottom up</a:t>
            </a:r>
            <a:r>
              <a:rPr lang="en-GB" altLang="en-US" dirty="0" smtClean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Sharing </a:t>
            </a:r>
            <a:r>
              <a:rPr lang="en-GB" altLang="en-US" dirty="0"/>
              <a:t>expertise and resources </a:t>
            </a:r>
            <a:r>
              <a:rPr lang="en-GB" altLang="en-US" dirty="0" smtClean="0"/>
              <a:t>(where </a:t>
            </a:r>
            <a:r>
              <a:rPr lang="en-GB" altLang="en-US" dirty="0"/>
              <a:t>it makes sense to do </a:t>
            </a:r>
            <a:r>
              <a:rPr lang="en-GB" altLang="en-US" dirty="0" smtClean="0"/>
              <a:t>so</a:t>
            </a:r>
            <a:r>
              <a:rPr lang="en-GB" altLang="en-US" dirty="0" smtClean="0"/>
              <a:t>)</a:t>
            </a:r>
            <a:endParaRPr lang="en-GB" alt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“Establish </a:t>
            </a:r>
            <a:r>
              <a:rPr lang="en-GB" altLang="en-US" dirty="0"/>
              <a:t>trust slowly” which requires “constant work and good will</a:t>
            </a:r>
            <a:r>
              <a:rPr lang="en-GB" altLang="en-US" dirty="0" smtClean="0"/>
              <a:t>”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Debora </a:t>
            </a:r>
            <a:r>
              <a:rPr lang="en-GB" altLang="en-US" dirty="0" err="1" smtClean="0"/>
              <a:t>Sijacki’s</a:t>
            </a:r>
            <a:r>
              <a:rPr lang="en-GB" altLang="en-US" dirty="0" smtClean="0"/>
              <a:t> talk: It </a:t>
            </a:r>
            <a:r>
              <a:rPr lang="en-GB" altLang="en-US" dirty="0"/>
              <a:t>is clear </a:t>
            </a:r>
            <a:r>
              <a:rPr lang="en-GB" altLang="en-US" dirty="0" smtClean="0"/>
              <a:t>science </a:t>
            </a:r>
            <a:r>
              <a:rPr lang="en-GB" altLang="en-US" dirty="0"/>
              <a:t>has a huge appetite for computational </a:t>
            </a:r>
            <a:r>
              <a:rPr lang="en-GB" altLang="en-US" dirty="0" smtClean="0"/>
              <a:t>infrastructure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Russell </a:t>
            </a:r>
            <a:r>
              <a:rPr lang="en-GB" altLang="en-US" dirty="0" err="1" smtClean="0"/>
              <a:t>Ewings</a:t>
            </a:r>
            <a:r>
              <a:rPr lang="en-GB" altLang="en-US" dirty="0" smtClean="0"/>
              <a:t>’ </a:t>
            </a:r>
            <a:r>
              <a:rPr lang="en-GB" altLang="en-US" dirty="0" smtClean="0"/>
              <a:t>talk: </a:t>
            </a:r>
            <a:r>
              <a:rPr lang="en-GB" altLang="en-US" dirty="0" err="1" smtClean="0"/>
              <a:t>IDAaaS</a:t>
            </a:r>
            <a:r>
              <a:rPr lang="en-GB" altLang="en-US" dirty="0" smtClean="0"/>
              <a:t> demonstrates </a:t>
            </a:r>
            <a:r>
              <a:rPr lang="en-GB" altLang="en-US" dirty="0"/>
              <a:t>that IRIS is helping to enable the </a:t>
            </a:r>
            <a:r>
              <a:rPr lang="en-GB" altLang="en-US" dirty="0" smtClean="0"/>
              <a:t>ALC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151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31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What’s Good - 2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230994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Very good </a:t>
            </a:r>
            <a:r>
              <a:rPr lang="en-GB" altLang="en-US" dirty="0"/>
              <a:t>that IRIS is leading on and plugged into key </a:t>
            </a:r>
            <a:r>
              <a:rPr lang="en-GB" altLang="en-US" dirty="0" smtClean="0"/>
              <a:t>roadmaps - </a:t>
            </a:r>
            <a:r>
              <a:rPr lang="en-GB" altLang="en-US" dirty="0"/>
              <a:t>and feeding into the UKRI Infrastructure group (must keep close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The </a:t>
            </a:r>
            <a:r>
              <a:rPr lang="en-GB" altLang="en-US" dirty="0"/>
              <a:t>update from Programmes Directorate, Charlotte said “IRIS feels like one of the </a:t>
            </a:r>
            <a:r>
              <a:rPr lang="en-GB" altLang="en-US" dirty="0" smtClean="0"/>
              <a:t>successes”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IRIS </a:t>
            </a:r>
            <a:r>
              <a:rPr lang="en-GB" altLang="en-US" dirty="0"/>
              <a:t>needs to stay close to Programmes </a:t>
            </a:r>
            <a:r>
              <a:rPr lang="en-GB" altLang="en-US" dirty="0" smtClean="0"/>
              <a:t>Directorate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IRIS </a:t>
            </a:r>
            <a:r>
              <a:rPr lang="en-GB" altLang="en-US" dirty="0" smtClean="0"/>
              <a:t>is becoming </a:t>
            </a:r>
            <a:r>
              <a:rPr lang="en-GB" altLang="en-US" dirty="0"/>
              <a:t>recognised as </a:t>
            </a:r>
            <a:r>
              <a:rPr lang="en-GB" altLang="en-US" dirty="0" smtClean="0"/>
              <a:t>the/a </a:t>
            </a:r>
            <a:r>
              <a:rPr lang="en-GB" altLang="en-US" dirty="0"/>
              <a:t>model for UKRI </a:t>
            </a:r>
            <a:r>
              <a:rPr lang="en-GB" altLang="en-US" dirty="0" smtClean="0"/>
              <a:t>e-Infrastructure (?)</a:t>
            </a:r>
            <a:endParaRPr lang="en-GB" alt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IRIS </a:t>
            </a:r>
            <a:r>
              <a:rPr lang="en-GB" altLang="en-US" dirty="0"/>
              <a:t>needs to </a:t>
            </a:r>
            <a:r>
              <a:rPr lang="en-GB" altLang="en-US" dirty="0" smtClean="0"/>
              <a:t>(maintain) influence </a:t>
            </a:r>
            <a:r>
              <a:rPr lang="en-GB" altLang="en-US" dirty="0"/>
              <a:t>from inside </a:t>
            </a:r>
            <a:r>
              <a:rPr lang="en-GB" altLang="en-US" dirty="0" smtClean="0"/>
              <a:t>UKRI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Wise </a:t>
            </a:r>
            <a:r>
              <a:rPr lang="en-GB" altLang="en-US" dirty="0"/>
              <a:t>approach from Andrew Sansum towards working together for shared objectives in a land of no </a:t>
            </a:r>
            <a:r>
              <a:rPr lang="en-GB" altLang="en-US" dirty="0" smtClean="0"/>
              <a:t>resource.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Question</a:t>
            </a:r>
            <a:r>
              <a:rPr lang="en-GB" altLang="en-US" dirty="0"/>
              <a:t>: Does IRIS need to be seen to succeed? (how high do we wave the IRIS flag</a:t>
            </a:r>
            <a:r>
              <a:rPr lang="en-GB" altLang="en-US" dirty="0" smtClean="0"/>
              <a:t>?)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ALC </a:t>
            </a:r>
            <a:r>
              <a:rPr lang="en-GB" altLang="en-US" dirty="0"/>
              <a:t>status update – a success for both ALC and </a:t>
            </a:r>
            <a:r>
              <a:rPr lang="en-GB" altLang="en-US" dirty="0" smtClean="0"/>
              <a:t>IRIS</a:t>
            </a:r>
            <a:endParaRPr lang="en-GB" altLang="en-US" dirty="0"/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70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623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Room for Improvement - 1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257370"/>
            <a:ext cx="8134672" cy="482399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More </a:t>
            </a:r>
            <a:r>
              <a:rPr lang="en-GB" altLang="en-US" dirty="0"/>
              <a:t>smoke and mirrors </a:t>
            </a:r>
            <a:r>
              <a:rPr lang="en-GB" altLang="en-US" dirty="0" smtClean="0"/>
              <a:t>needed?</a:t>
            </a:r>
            <a:endParaRPr lang="en-GB" alt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“</a:t>
            </a:r>
            <a:r>
              <a:rPr lang="en-GB" altLang="en-US" dirty="0"/>
              <a:t>head of brand</a:t>
            </a:r>
            <a:r>
              <a:rPr lang="en-GB" altLang="en-US" dirty="0" smtClean="0"/>
              <a:t>” </a:t>
            </a:r>
            <a:r>
              <a:rPr lang="en-GB" altLang="en-US" dirty="0"/>
              <a:t>to ensure the </a:t>
            </a:r>
            <a:r>
              <a:rPr lang="en-GB" altLang="en-US" dirty="0" smtClean="0"/>
              <a:t>“politicians” understand </a:t>
            </a:r>
            <a:r>
              <a:rPr lang="en-GB" altLang="en-US" dirty="0"/>
              <a:t>IRIS is </a:t>
            </a:r>
            <a:r>
              <a:rPr lang="en-GB" altLang="en-US" dirty="0" smtClean="0"/>
              <a:t>(becoming) a success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Low </a:t>
            </a:r>
            <a:r>
              <a:rPr lang="en-GB" altLang="en-US" dirty="0"/>
              <a:t>use of storage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Frank von Delft’s </a:t>
            </a:r>
            <a:r>
              <a:rPr lang="en-GB" altLang="en-US" dirty="0" smtClean="0"/>
              <a:t>points</a:t>
            </a:r>
            <a:endParaRPr lang="en-GB" altLang="en-US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en-US" dirty="0" smtClean="0"/>
              <a:t>“Diamond </a:t>
            </a:r>
            <a:r>
              <a:rPr lang="en-GB" altLang="en-US" dirty="0"/>
              <a:t>users are not aware of IRIS</a:t>
            </a:r>
            <a:r>
              <a:rPr lang="en-GB" altLang="en-US" dirty="0" smtClean="0"/>
              <a:t>” </a:t>
            </a:r>
            <a:endParaRPr lang="en-GB" altLang="en-US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en-US" dirty="0" smtClean="0"/>
              <a:t>Does </a:t>
            </a:r>
            <a:r>
              <a:rPr lang="en-GB" altLang="en-US" dirty="0"/>
              <a:t>the IRIS flag need to be waved “more </a:t>
            </a:r>
            <a:r>
              <a:rPr lang="en-GB" altLang="en-US" dirty="0" smtClean="0"/>
              <a:t>loudly”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en-US" dirty="0" smtClean="0"/>
              <a:t>If </a:t>
            </a:r>
            <a:r>
              <a:rPr lang="en-GB" altLang="en-US" dirty="0"/>
              <a:t>BEIS polled end-users to ask them what they think of IRIS, few could offer an </a:t>
            </a:r>
            <a:r>
              <a:rPr lang="en-GB" altLang="en-US" dirty="0" smtClean="0"/>
              <a:t>opinion.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en-US" dirty="0" smtClean="0"/>
              <a:t>Frank’s model </a:t>
            </a:r>
            <a:r>
              <a:rPr lang="en-GB" altLang="en-US" dirty="0"/>
              <a:t>of four layers, where IRIS is at the bottom, and the non-geeky user is at the top, is inevitable </a:t>
            </a:r>
            <a:r>
              <a:rPr lang="en-GB" altLang="en-US" dirty="0" smtClean="0"/>
              <a:t>for many </a:t>
            </a:r>
            <a:r>
              <a:rPr lang="en-GB" altLang="en-US" dirty="0" smtClean="0"/>
              <a:t>communities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Downside </a:t>
            </a:r>
            <a:r>
              <a:rPr lang="en-GB" altLang="en-US" dirty="0"/>
              <a:t>is that IRIS remains unseen but essential, and therefore potentially </a:t>
            </a:r>
            <a:r>
              <a:rPr lang="en-GB" altLang="en-US" dirty="0" smtClean="0"/>
              <a:t>unappreciated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en-US" dirty="0" smtClean="0"/>
              <a:t>Need </a:t>
            </a:r>
            <a:r>
              <a:rPr lang="en-GB" altLang="en-US" dirty="0"/>
              <a:t>technical sharing of DAaaS more widely across </a:t>
            </a:r>
            <a:r>
              <a:rPr lang="en-GB" altLang="en-US" dirty="0" smtClean="0"/>
              <a:t>IRIS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3903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19303</TotalTime>
  <Words>562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Lucida Grande</vt:lpstr>
      <vt:lpstr>ヒラギノ角ゴ Pro W3</vt:lpstr>
      <vt:lpstr>STFC_PowerPoint_template</vt:lpstr>
      <vt:lpstr>2_Blank Presentation</vt:lpstr>
      <vt:lpstr>This meeting in Retrospect</vt:lpstr>
      <vt:lpstr>Outline</vt:lpstr>
      <vt:lpstr>Background</vt:lpstr>
      <vt:lpstr>Context</vt:lpstr>
      <vt:lpstr>Current View</vt:lpstr>
      <vt:lpstr>Headline</vt:lpstr>
      <vt:lpstr>What’s Good - 1</vt:lpstr>
      <vt:lpstr>What’s Good - 2</vt:lpstr>
      <vt:lpstr>Room for Improvement - 1</vt:lpstr>
      <vt:lpstr>Room for Improvement - 2</vt:lpstr>
      <vt:lpstr>Going Forward</vt:lpstr>
      <vt:lpstr>Planning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 recruitment update</dc:title>
  <dc:creator>David Corney</dc:creator>
  <cp:lastModifiedBy>Corney, David (STFC,RAL,SC)</cp:lastModifiedBy>
  <cp:revision>204</cp:revision>
  <dcterms:created xsi:type="dcterms:W3CDTF">2018-06-20T08:30:38Z</dcterms:created>
  <dcterms:modified xsi:type="dcterms:W3CDTF">2019-04-04T12:26:47Z</dcterms:modified>
</cp:coreProperties>
</file>