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6048-7C58-164E-9EE3-5604E9DB9F19}" type="datetimeFigureOut">
              <a:rPr lang="en-US" smtClean="0"/>
              <a:t>03/04/19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4D90-AB8F-5E4E-8310-8228527B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6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6048-7C58-164E-9EE3-5604E9DB9F19}" type="datetimeFigureOut">
              <a:rPr lang="en-US" smtClean="0"/>
              <a:t>03/04/19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4D90-AB8F-5E4E-8310-8228527B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3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6048-7C58-164E-9EE3-5604E9DB9F19}" type="datetimeFigureOut">
              <a:rPr lang="en-US" smtClean="0"/>
              <a:t>03/04/19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4D90-AB8F-5E4E-8310-8228527B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6048-7C58-164E-9EE3-5604E9DB9F19}" type="datetimeFigureOut">
              <a:rPr lang="en-US" smtClean="0"/>
              <a:t>03/04/19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4D90-AB8F-5E4E-8310-8228527B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37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6048-7C58-164E-9EE3-5604E9DB9F19}" type="datetimeFigureOut">
              <a:rPr lang="en-US" smtClean="0"/>
              <a:t>03/04/19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4D90-AB8F-5E4E-8310-8228527B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6048-7C58-164E-9EE3-5604E9DB9F19}" type="datetimeFigureOut">
              <a:rPr lang="en-US" smtClean="0"/>
              <a:t>03/04/19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4D90-AB8F-5E4E-8310-8228527B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00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6048-7C58-164E-9EE3-5604E9DB9F19}" type="datetimeFigureOut">
              <a:rPr lang="en-US" smtClean="0"/>
              <a:t>03/04/19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4D90-AB8F-5E4E-8310-8228527B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92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6048-7C58-164E-9EE3-5604E9DB9F19}" type="datetimeFigureOut">
              <a:rPr lang="en-US" smtClean="0"/>
              <a:t>03/04/19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4D90-AB8F-5E4E-8310-8228527B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94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6048-7C58-164E-9EE3-5604E9DB9F19}" type="datetimeFigureOut">
              <a:rPr lang="en-US" smtClean="0"/>
              <a:t>03/04/19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4D90-AB8F-5E4E-8310-8228527B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0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6048-7C58-164E-9EE3-5604E9DB9F19}" type="datetimeFigureOut">
              <a:rPr lang="en-US" smtClean="0"/>
              <a:t>03/04/19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4D90-AB8F-5E4E-8310-8228527B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0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6048-7C58-164E-9EE3-5604E9DB9F19}" type="datetimeFigureOut">
              <a:rPr lang="en-US" smtClean="0"/>
              <a:t>03/04/19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4D90-AB8F-5E4E-8310-8228527B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1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26048-7C58-164E-9EE3-5604E9DB9F19}" type="datetimeFigureOut">
              <a:rPr lang="en-US" smtClean="0"/>
              <a:t>03/04/19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44D90-AB8F-5E4E-8310-8228527B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9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Commercial Cloud Options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Andrew Sansum</a:t>
            </a:r>
          </a:p>
          <a:p>
            <a:r>
              <a:rPr lang="en-US" dirty="0" smtClean="0"/>
              <a:t>3/4/19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495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Commercial cloud offers some opportunities for our science communities</a:t>
            </a:r>
          </a:p>
          <a:p>
            <a:r>
              <a:rPr lang="en-US" dirty="0" smtClean="0"/>
              <a:t>But also is a threat if forced to adopt inappropriately</a:t>
            </a:r>
          </a:p>
          <a:p>
            <a:r>
              <a:rPr lang="en-US" dirty="0" smtClean="0"/>
              <a:t>Various people/activities/projects have engaged with commercial cloud </a:t>
            </a:r>
          </a:p>
          <a:p>
            <a:r>
              <a:rPr lang="en-US" dirty="0" smtClean="0"/>
              <a:t>but we still lack </a:t>
            </a:r>
            <a:r>
              <a:rPr lang="en-US" dirty="0" err="1" smtClean="0"/>
              <a:t>eInfrastructure</a:t>
            </a:r>
            <a:r>
              <a:rPr lang="en-US" dirty="0" smtClean="0"/>
              <a:t> level experience to enable us to correctly form policy for </a:t>
            </a:r>
            <a:r>
              <a:rPr lang="en-US" dirty="0" err="1" smtClean="0"/>
              <a:t>invesment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Feasibility</a:t>
            </a:r>
          </a:p>
          <a:p>
            <a:pPr lvl="1"/>
            <a:r>
              <a:rPr lang="en-US" dirty="0" smtClean="0"/>
              <a:t>Price</a:t>
            </a:r>
          </a:p>
          <a:p>
            <a:r>
              <a:rPr lang="en-US" dirty="0" smtClean="0"/>
              <a:t>Need more coherent stream of work in this area.</a:t>
            </a:r>
          </a:p>
          <a:p>
            <a:r>
              <a:rPr lang="en-US" dirty="0" smtClean="0"/>
              <a:t>What should IRIS do in FY19??</a:t>
            </a:r>
          </a:p>
          <a:p>
            <a:r>
              <a:rPr lang="en-US" dirty="0" smtClean="0"/>
              <a:t>Sum of money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92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Fund one or more activities to simply push their HTC work directly into Amazon?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one or more activities who would benefit from the rich capabilities in cloud do fast start of complex workflows?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 a stand-alone IRIS cloud node that could accept work like any other IRIS site?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Link to an existing site and </a:t>
            </a:r>
            <a:r>
              <a:rPr lang="en-US" dirty="0" err="1" smtClean="0"/>
              <a:t>hybridise</a:t>
            </a:r>
            <a:r>
              <a:rPr lang="en-US" dirty="0" smtClean="0"/>
              <a:t> to provide additional batch workers or VMs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????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32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155</Words>
  <Application>Microsoft Macintosh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Commercial Cloud Options</vt:lpstr>
      <vt:lpstr>Background</vt:lpstr>
      <vt:lpstr>Options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Commercial Cloud Options</dc:title>
  <dc:creator>Andrew Sansum</dc:creator>
  <cp:lastModifiedBy>Andrew Sansum</cp:lastModifiedBy>
  <cp:revision>2</cp:revision>
  <dcterms:created xsi:type="dcterms:W3CDTF">2019-04-03T06:51:36Z</dcterms:created>
  <dcterms:modified xsi:type="dcterms:W3CDTF">2019-04-03T07:03:28Z</dcterms:modified>
</cp:coreProperties>
</file>