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9666" autoAdjust="0"/>
  </p:normalViewPr>
  <p:slideViewPr>
    <p:cSldViewPr snapToGrid="0" snapToObjects="1">
      <p:cViewPr varScale="1">
        <p:scale>
          <a:sx n="130" d="100"/>
          <a:sy n="130" d="100"/>
        </p:scale>
        <p:origin x="93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6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19B65-17FC-E64B-AA11-F89CD070FA40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E8F9C0-7201-4247-ADAA-81D34BED3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75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F9E80-0A20-824B-BC97-103EB8A00918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60031-71FA-DA4D-ACFB-74AAE4909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963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Intro to EPCC</a:t>
            </a:r>
          </a:p>
          <a:p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Brief history of machine development at EPCC</a:t>
            </a:r>
          </a:p>
          <a:p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Low power systems currently under development</a:t>
            </a:r>
          </a:p>
          <a:p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 </a:t>
            </a:r>
            <a:r>
              <a:rPr lang="en-GB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Exascale</a:t>
            </a:r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future?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460031-71FA-DA4D-ACFB-74AAE49091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035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2006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epcc.gif"/>
          <p:cNvPicPr>
            <a:picLocks noChangeAspect="1"/>
          </p:cNvPicPr>
          <p:nvPr userDrawn="1"/>
        </p:nvPicPr>
        <p:blipFill>
          <a:blip r:embed="rId2" cstate="email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6695" y="5940362"/>
            <a:ext cx="2440609" cy="703663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2006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2006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7010400" cy="5191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2238" y="990600"/>
            <a:ext cx="4319587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225" y="990600"/>
            <a:ext cx="4321175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2006</a:t>
            </a: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015189-50CE-7C4F-BB00-DF72513B926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117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7010400" cy="519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2238" y="990600"/>
            <a:ext cx="4319587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22238" y="3543300"/>
            <a:ext cx="4319587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94225" y="990600"/>
            <a:ext cx="4321175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October 2006</a:t>
            </a:r>
            <a:endParaRPr lang="en-GB">
              <a:solidFill>
                <a:schemeClr val="bg1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00331-48F5-49AF-AFB5-C43222A50F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974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2006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2006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2006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2006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2006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2006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2006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2006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6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09700"/>
            <a:ext cx="8229600" cy="5067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/>
              <a:t>October 2006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epcc.jpg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4854" y="6315503"/>
            <a:ext cx="1120280" cy="3229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  <p:sldLayoutId id="2147483973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ts val="600"/>
        </a:spcBef>
        <a:spcAft>
          <a:spcPts val="600"/>
        </a:spcAft>
        <a:buClr>
          <a:schemeClr val="accent1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small" dirty="0" err="1"/>
              <a:t>Rucio</a:t>
            </a:r>
            <a:r>
              <a:rPr lang="en-US" cap="small" dirty="0"/>
              <a:t> Digital Asset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199"/>
            <a:ext cx="6400800" cy="3124259"/>
          </a:xfrm>
        </p:spPr>
        <p:txBody>
          <a:bodyPr>
            <a:normAutofit/>
          </a:bodyPr>
          <a:lstStyle/>
          <a:p>
            <a:r>
              <a:rPr lang="en-US" sz="1600" dirty="0"/>
              <a:t>James Perry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5" name="Picture 4" descr="UoE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834" y="572967"/>
            <a:ext cx="1745210" cy="1726620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195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11D62-8FDC-4970-AF8F-9C6F9D420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Rucio</a:t>
            </a:r>
            <a:r>
              <a:rPr lang="en-US" dirty="0"/>
              <a:t> Background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C0286-6E12-4E7C-B742-BCA3822F0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35609"/>
            <a:ext cx="8229600" cy="5067300"/>
          </a:xfrm>
        </p:spPr>
        <p:txBody>
          <a:bodyPr/>
          <a:lstStyle/>
          <a:p>
            <a:r>
              <a:rPr lang="en-US" dirty="0" err="1"/>
              <a:t>Rucio</a:t>
            </a:r>
            <a:r>
              <a:rPr lang="en-US" dirty="0"/>
              <a:t> is software for scientific data management</a:t>
            </a:r>
          </a:p>
          <a:p>
            <a:pPr lvl="1"/>
            <a:r>
              <a:rPr lang="en-US" dirty="0"/>
              <a:t>Developed at CERN</a:t>
            </a:r>
          </a:p>
          <a:p>
            <a:pPr lvl="1"/>
            <a:r>
              <a:rPr lang="en-US" dirty="0"/>
              <a:t>Originally for ATLAS, now used by many experiments</a:t>
            </a:r>
          </a:p>
          <a:p>
            <a:r>
              <a:rPr lang="en-GB" dirty="0"/>
              <a:t>Supports many storage systems and protocols</a:t>
            </a:r>
          </a:p>
          <a:p>
            <a:r>
              <a:rPr lang="en-GB" dirty="0"/>
              <a:t>Keeps track of file locations and metadata</a:t>
            </a:r>
          </a:p>
          <a:p>
            <a:r>
              <a:rPr lang="en-GB" dirty="0"/>
              <a:t>Declarative, rule-based system for data placement</a:t>
            </a:r>
          </a:p>
          <a:p>
            <a:pPr lvl="1"/>
            <a:r>
              <a:rPr lang="en-GB" dirty="0"/>
              <a:t>Initiates replications (via FTS) when needed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CA5327-A7F0-4148-BCF3-CC155BBAB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29F2E7-351F-42E7-8B22-4390E6808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9" name="Picture 8" descr="A picture containing clock, computer&#10;&#10;Description automatically generated">
            <a:extLst>
              <a:ext uri="{FF2B5EF4-FFF2-40B4-BE49-F238E27FC236}">
                <a16:creationId xmlns:a16="http://schemas.microsoft.com/office/drawing/2014/main" id="{EEE4E2F4-4E20-4912-9A13-1EB86F3D133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7606" y="777502"/>
            <a:ext cx="1356852" cy="1356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80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69A57-BE98-48BC-A2D6-53C259BD8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Rucio</a:t>
            </a:r>
            <a:r>
              <a:rPr lang="en-US" dirty="0"/>
              <a:t> Work at Edinburgh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33979-A459-40FE-A2B7-559F2251B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09700"/>
            <a:ext cx="8229600" cy="5308190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Objectstore</a:t>
            </a:r>
            <a:r>
              <a:rPr lang="en-US" dirty="0"/>
              <a:t> improvements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Done</a:t>
            </a:r>
          </a:p>
          <a:p>
            <a:pPr marL="274320" lvl="1" indent="0">
              <a:buNone/>
            </a:pPr>
            <a:endParaRPr lang="en-US" dirty="0"/>
          </a:p>
          <a:p>
            <a:r>
              <a:rPr lang="en-US" dirty="0"/>
              <a:t>Metadata improvements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On hold after discussions with other stakeholders</a:t>
            </a:r>
          </a:p>
          <a:p>
            <a:pPr lvl="1"/>
            <a:endParaRPr lang="en-US" dirty="0"/>
          </a:p>
          <a:p>
            <a:r>
              <a:rPr lang="en-US" dirty="0"/>
              <a:t>Configurability improvements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In progress</a:t>
            </a:r>
          </a:p>
          <a:p>
            <a:pPr lvl="1"/>
            <a:endParaRPr lang="en-US" dirty="0"/>
          </a:p>
          <a:p>
            <a:r>
              <a:rPr lang="en-US" dirty="0"/>
              <a:t>Monitoring improvements</a:t>
            </a:r>
          </a:p>
          <a:p>
            <a:pPr lvl="1"/>
            <a:r>
              <a:rPr lang="en-US" dirty="0"/>
              <a:t>Teng Li will talk about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6CC828-F4BD-4700-AF94-CF90E5607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1506CB-A778-4E0F-A6CE-8CD72E79B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25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9A6DB-3C2D-4417-8F6D-D709DFC08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Objectstore</a:t>
            </a:r>
            <a:r>
              <a:rPr lang="en-US" dirty="0"/>
              <a:t> Improvements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11206-98CA-4C08-B2C8-6CA9D8969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Existing </a:t>
            </a:r>
            <a:r>
              <a:rPr lang="en-US" dirty="0" err="1"/>
              <a:t>Rucio</a:t>
            </a:r>
            <a:r>
              <a:rPr lang="en-US" dirty="0"/>
              <a:t> </a:t>
            </a:r>
            <a:r>
              <a:rPr lang="en-US" dirty="0" err="1"/>
              <a:t>objectstore</a:t>
            </a:r>
            <a:r>
              <a:rPr lang="en-US" dirty="0"/>
              <a:t> support had limitations</a:t>
            </a:r>
          </a:p>
          <a:p>
            <a:pPr lvl="1"/>
            <a:r>
              <a:rPr lang="en-US" dirty="0"/>
              <a:t>Clients needed to have </a:t>
            </a:r>
            <a:r>
              <a:rPr lang="en-US" dirty="0" err="1"/>
              <a:t>objectstore</a:t>
            </a:r>
            <a:r>
              <a:rPr lang="en-US" dirty="0"/>
              <a:t> credentials</a:t>
            </a:r>
          </a:p>
          <a:p>
            <a:pPr lvl="1"/>
            <a:r>
              <a:rPr lang="en-GB" dirty="0"/>
              <a:t>Swift protocol not properly supported</a:t>
            </a:r>
          </a:p>
          <a:p>
            <a:pPr lvl="1"/>
            <a:r>
              <a:rPr lang="en-GB" dirty="0"/>
              <a:t>Untidy code with hacks and pseudo-protocols</a:t>
            </a:r>
          </a:p>
          <a:p>
            <a:r>
              <a:rPr lang="en-GB" dirty="0"/>
              <a:t>URL signature support was added to </a:t>
            </a:r>
            <a:r>
              <a:rPr lang="en-GB" dirty="0" err="1"/>
              <a:t>Rucio</a:t>
            </a:r>
            <a:r>
              <a:rPr lang="en-GB" dirty="0"/>
              <a:t> core</a:t>
            </a:r>
          </a:p>
          <a:p>
            <a:pPr lvl="1"/>
            <a:r>
              <a:rPr lang="en-GB" dirty="0"/>
              <a:t>Google Cloud Platform, Amazon S3 and </a:t>
            </a:r>
            <a:r>
              <a:rPr lang="en-GB" dirty="0" err="1"/>
              <a:t>Openstack</a:t>
            </a:r>
            <a:r>
              <a:rPr lang="en-GB" dirty="0"/>
              <a:t> Swift all supported</a:t>
            </a:r>
          </a:p>
          <a:p>
            <a:r>
              <a:rPr lang="en-GB" dirty="0" err="1"/>
              <a:t>Rucio</a:t>
            </a:r>
            <a:r>
              <a:rPr lang="en-GB" dirty="0"/>
              <a:t> server produces signed URLs for clients</a:t>
            </a:r>
          </a:p>
          <a:p>
            <a:pPr lvl="1"/>
            <a:r>
              <a:rPr lang="en-GB" dirty="0"/>
              <a:t>No need for clients to have credentials</a:t>
            </a:r>
          </a:p>
          <a:p>
            <a:r>
              <a:rPr lang="en-GB" dirty="0"/>
              <a:t>Code cleaned up and tested for scalability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6B7E42-E69B-4827-8DA3-F12347D97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8A280A-2AB9-4FF5-8C03-070E96BFF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608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C80E8-94A0-47B7-9E57-16C32DA42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Configurability Improvements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C22E1-BD7F-4BAA-8C06-9E8270DF1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9368"/>
            <a:ext cx="8229600" cy="5267632"/>
          </a:xfrm>
        </p:spPr>
        <p:txBody>
          <a:bodyPr>
            <a:normAutofit/>
          </a:bodyPr>
          <a:lstStyle/>
          <a:p>
            <a:r>
              <a:rPr lang="en-US" dirty="0"/>
              <a:t>Some experiment-specific policies require Python code</a:t>
            </a:r>
          </a:p>
          <a:p>
            <a:pPr lvl="1"/>
            <a:r>
              <a:rPr lang="en-US" dirty="0"/>
              <a:t>E.g. permissions, schema, logical filename conversion</a:t>
            </a:r>
          </a:p>
          <a:p>
            <a:pPr lvl="1"/>
            <a:r>
              <a:rPr lang="en-US" dirty="0"/>
              <a:t>Historically kept in the main </a:t>
            </a:r>
            <a:r>
              <a:rPr lang="en-US" dirty="0" err="1"/>
              <a:t>Rucio</a:t>
            </a:r>
            <a:r>
              <a:rPr lang="en-US" dirty="0"/>
              <a:t> source tree</a:t>
            </a:r>
          </a:p>
          <a:p>
            <a:pPr lvl="1"/>
            <a:r>
              <a:rPr lang="en-US" dirty="0"/>
              <a:t>Not a scalable approach as </a:t>
            </a:r>
            <a:r>
              <a:rPr lang="en-US" dirty="0" err="1"/>
              <a:t>Rucio</a:t>
            </a:r>
            <a:r>
              <a:rPr lang="en-US" dirty="0"/>
              <a:t> used more widely</a:t>
            </a:r>
          </a:p>
          <a:p>
            <a:r>
              <a:rPr lang="en-US" dirty="0"/>
              <a:t>Move this code into external “policy packages”</a:t>
            </a:r>
          </a:p>
          <a:p>
            <a:pPr lvl="1"/>
            <a:r>
              <a:rPr lang="en-US" dirty="0"/>
              <a:t>Each experiment maintains a policy package</a:t>
            </a:r>
          </a:p>
          <a:p>
            <a:pPr lvl="1"/>
            <a:r>
              <a:rPr lang="en-US" dirty="0"/>
              <a:t>Can install from a repository or locally</a:t>
            </a:r>
          </a:p>
          <a:p>
            <a:r>
              <a:rPr lang="en-US" dirty="0"/>
              <a:t>Current status: working implementation exists</a:t>
            </a:r>
          </a:p>
          <a:p>
            <a:pPr lvl="1"/>
            <a:r>
              <a:rPr lang="en-US" dirty="0"/>
              <a:t>Planned for next </a:t>
            </a:r>
            <a:r>
              <a:rPr lang="en-US" dirty="0" err="1"/>
              <a:t>Rucio</a:t>
            </a:r>
            <a:r>
              <a:rPr lang="en-US" dirty="0"/>
              <a:t> release (1.22)</a:t>
            </a:r>
          </a:p>
          <a:p>
            <a:pPr lvl="1"/>
            <a:r>
              <a:rPr lang="en-US" dirty="0"/>
              <a:t>Needs work to integrate with multi-VO </a:t>
            </a:r>
            <a:r>
              <a:rPr lang="en-US" dirty="0" err="1"/>
              <a:t>Rucio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F1A14F-19F2-4220-8648-771866129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59A845-DF0F-4EF6-A0EB-C1644E68D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9508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PCC Template" id="{47AF5A41-7C61-4C87-80F4-0C89B46903B7}" vid="{DE9E6CEF-6B03-4252-AB8A-8577927AA8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EPCC Template</Template>
  <TotalTime>21</TotalTime>
  <Words>251</Words>
  <Application>Microsoft Office PowerPoint</Application>
  <PresentationFormat>On-screen Show (4:3)</PresentationFormat>
  <Paragraphs>53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Clarity</vt:lpstr>
      <vt:lpstr>Rucio Digital Asset</vt:lpstr>
      <vt:lpstr>Rucio Background</vt:lpstr>
      <vt:lpstr>Rucio Work at Edinburgh</vt:lpstr>
      <vt:lpstr>Objectstore Improvements</vt:lpstr>
      <vt:lpstr>Configurability Improvements</vt:lpstr>
    </vt:vector>
  </TitlesOfParts>
  <Company>EPCC, The 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Rucio Digital Asset</dc:title>
  <dc:creator>PERRY James</dc:creator>
  <cp:lastModifiedBy>PERRY James</cp:lastModifiedBy>
  <cp:revision>12</cp:revision>
  <dcterms:created xsi:type="dcterms:W3CDTF">2019-12-11T11:37:32Z</dcterms:created>
  <dcterms:modified xsi:type="dcterms:W3CDTF">2019-12-11T11:58:48Z</dcterms:modified>
</cp:coreProperties>
</file>