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74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1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3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6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1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3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4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AD17-F705-40D0-AC4D-F3E4C8F2570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B5C1-9443-45DE-A321-4C1EF8503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2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Half Term Report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50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132662" cy="547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707973" y="1564468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626199" y="1821042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926575" y="1821042"/>
            <a:ext cx="193710" cy="208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645500" y="2132856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673875" y="237559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7699471" y="2852936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707973" y="3090953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719375" y="3299301"/>
            <a:ext cx="193710" cy="208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729907" y="3521139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732865" y="3758161"/>
            <a:ext cx="193710" cy="208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723054" y="3966509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743126" y="4196502"/>
            <a:ext cx="193710" cy="208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742355" y="4404850"/>
            <a:ext cx="193710" cy="208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743126" y="4613198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714365" y="4941168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697071" y="5229200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703244" y="5472070"/>
            <a:ext cx="193710" cy="208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714365" y="5728644"/>
            <a:ext cx="193710" cy="208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743126" y="6052646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Maybe!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14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9" y="116632"/>
            <a:ext cx="871537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956376" y="980728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5508104" y="3645024"/>
            <a:ext cx="193710" cy="2083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084168" y="4293096"/>
            <a:ext cx="193710" cy="208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308306"/>
            <a:ext cx="83820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79512" y="1772816"/>
            <a:ext cx="878497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77593" y="3789040"/>
            <a:ext cx="878497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44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" y="170534"/>
            <a:ext cx="9144000" cy="6468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7763" y="40008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2</a:t>
            </a:r>
            <a:endParaRPr lang="en-GB" sz="32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27984" y="3573016"/>
            <a:ext cx="512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4037"/>
            <a:ext cx="9144000" cy="65699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7800" y="2276872"/>
            <a:ext cx="547260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70239" y="2272768"/>
            <a:ext cx="294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CPU is Good What about Disk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1520" y="3833428"/>
            <a:ext cx="3528392" cy="315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880" y="3621922"/>
            <a:ext cx="278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Will come from digital asset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6" y="809259"/>
            <a:ext cx="7173327" cy="52394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7800" y="2744924"/>
            <a:ext cx="5472608" cy="61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23528" y="3429000"/>
            <a:ext cx="54726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48064" y="3933056"/>
            <a:ext cx="202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Manchester project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408" y="2564904"/>
            <a:ext cx="189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Working on this – but unsolved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6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2400"/>
            <a:ext cx="6997094" cy="50774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site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908720"/>
            <a:ext cx="189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Philip and CCFE working on this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as73\AppData\Local\Microsoft\Windows\Temporary Internet Files\Content.IE5\8OLW8M80\work-in-progress-iconful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31885"/>
            <a:ext cx="239604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3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0347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31840" y="2015703"/>
            <a:ext cx="2736304" cy="61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92080" y="16288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Project Manager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18484" y="2816931"/>
            <a:ext cx="2736304" cy="396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36096" y="25720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Excellent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61649" y="3197947"/>
            <a:ext cx="2736304" cy="396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170712" y="340932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Some progress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61648" y="3746392"/>
            <a:ext cx="1742399" cy="396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635802" y="4365104"/>
            <a:ext cx="234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Need some solution to batch and VREs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00192" y="4365104"/>
            <a:ext cx="2606495" cy="64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300191" y="5157192"/>
            <a:ext cx="260649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120172" y="6093297"/>
            <a:ext cx="24842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23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523360" cy="487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47664" y="3356992"/>
            <a:ext cx="6451352" cy="923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043608" y="4005064"/>
            <a:ext cx="7488831" cy="1931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9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66136"/>
            <a:ext cx="6490595" cy="50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11560" y="1124744"/>
            <a:ext cx="7488831" cy="1931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8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4633"/>
            <a:ext cx="57606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Catalogue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34195"/>
            <a:ext cx="23955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601" y="162090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JK working on this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6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Half Term Report</vt:lpstr>
      <vt:lpstr>PowerPoint Presentation</vt:lpstr>
      <vt:lpstr>PowerPoint Presentation</vt:lpstr>
      <vt:lpstr>PowerPoint Presentation</vt:lpstr>
      <vt:lpstr>Web site</vt:lpstr>
      <vt:lpstr>PowerPoint Presentation</vt:lpstr>
      <vt:lpstr>PowerPoint Presentation</vt:lpstr>
      <vt:lpstr>PowerPoint Presentation</vt:lpstr>
      <vt:lpstr>Service Catalogue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Sansum, Andrew (STFC,RAL,SC)</dc:creator>
  <cp:lastModifiedBy>Sansum, Andrew (STFC,RAL,SC)</cp:lastModifiedBy>
  <cp:revision>6</cp:revision>
  <dcterms:created xsi:type="dcterms:W3CDTF">2019-11-05T13:55:59Z</dcterms:created>
  <dcterms:modified xsi:type="dcterms:W3CDTF">2019-11-05T14:37:22Z</dcterms:modified>
</cp:coreProperties>
</file>