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700" r:id="rId5"/>
    <p:sldMasterId id="2147483715" r:id="rId6"/>
  </p:sldMasterIdLst>
  <p:notesMasterIdLst>
    <p:notesMasterId r:id="rId14"/>
  </p:notesMasterIdLst>
  <p:sldIdLst>
    <p:sldId id="257" r:id="rId7"/>
    <p:sldId id="290" r:id="rId8"/>
    <p:sldId id="291" r:id="rId9"/>
    <p:sldId id="285" r:id="rId10"/>
    <p:sldId id="269" r:id="rId11"/>
    <p:sldId id="287" r:id="rId12"/>
    <p:sldId id="28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88"/>
    <a:srgbClr val="F08900"/>
    <a:srgbClr val="FF6900"/>
    <a:srgbClr val="1E5DF8"/>
    <a:srgbClr val="626262"/>
    <a:srgbClr val="FFFFFF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5"/>
    <p:restoredTop sz="94422"/>
  </p:normalViewPr>
  <p:slideViewPr>
    <p:cSldViewPr snapToGrid="0" snapToObjects="1">
      <p:cViewPr varScale="1">
        <p:scale>
          <a:sx n="83" d="100"/>
          <a:sy n="83" d="100"/>
        </p:scale>
        <p:origin x="931" y="62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36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106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900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249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1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91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354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006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609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03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076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711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911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52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08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Relationship Id="rId4" Type="http://schemas.openxmlformats.org/officeDocument/2006/relationships/hyperlink" Target="mailto:apel-admins@stfc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5515058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 for IRIS</a:t>
            </a:r>
          </a:p>
          <a:p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FY20 Digital Asset</a:t>
            </a:r>
            <a:endParaRPr lang="en-US" sz="4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Adrian Coveney</a:t>
            </a:r>
          </a:p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TWG on Digital Assets</a:t>
            </a:r>
          </a:p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April 2020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IRIS Accounting Dashboard</a:t>
            </a:r>
          </a:p>
          <a:p>
            <a:r>
              <a:rPr lang="en-GB" dirty="0" smtClean="0"/>
              <a:t>New Digital Asset work</a:t>
            </a:r>
          </a:p>
          <a:p>
            <a:pPr lvl="1"/>
            <a:r>
              <a:rPr lang="en-GB" dirty="0"/>
              <a:t>Storage space accounting</a:t>
            </a:r>
          </a:p>
          <a:p>
            <a:pPr lvl="1"/>
            <a:r>
              <a:rPr lang="en-GB" dirty="0"/>
              <a:t>Support for normalisation</a:t>
            </a:r>
          </a:p>
          <a:p>
            <a:pPr lvl="1"/>
            <a:r>
              <a:rPr lang="en-GB" dirty="0" smtClean="0"/>
              <a:t>Documentation</a:t>
            </a:r>
            <a:endParaRPr lang="en-GB" dirty="0"/>
          </a:p>
          <a:p>
            <a:pPr lvl="1"/>
            <a:r>
              <a:rPr lang="en-GB" dirty="0"/>
              <a:t>Publishing without a Grid certificate</a:t>
            </a:r>
          </a:p>
          <a:p>
            <a:r>
              <a:rPr lang="en-GB" dirty="0"/>
              <a:t>Other planned improvements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011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1446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Accounting Dashboard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31859" y="0"/>
            <a:ext cx="606014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950650"/>
            <a:ext cx="543057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Dedicated IRIS Accounting Repository using </a:t>
            </a:r>
            <a:r>
              <a:rPr lang="en-US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MariaDB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existing APEL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Repository schemas and software</a:t>
            </a: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</a:t>
            </a:r>
            <a:r>
              <a:rPr lang="en-GB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Grafana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dashboard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explore the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97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 space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version of the IRIS Accounting Repository and Dashboard that supports the inclusion of storage space accounting records and displays them in a useful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normalisation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agreed documented method of normalisation and a new version of the Accounting Dashboard that supports it, allowing comparisons to be made between systems and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sites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7188950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Digital Asset work</a:t>
            </a:r>
          </a:p>
        </p:txBody>
      </p:sp>
    </p:spTree>
    <p:extLst>
      <p:ext uri="{BB962C8B-B14F-4D97-AF65-F5344CB8AC3E}">
        <p14:creationId xmlns:p14="http://schemas.microsoft.com/office/powerpoint/2010/main" val="249775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User-friendly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 aimed at site admins detailing how to extract and publish accounting information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Publishing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a Grid certificate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new version of SSM that supports publishing of accounting records without the need for a Grid certificate, relying on tokens and other mechanisms for authentication and authorisation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7632295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Digital Asset </a:t>
            </a:r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(cont.)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79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Configuration management of service to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 operations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Investigate using IAM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improvements to the Dashboard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other requests?</a:t>
            </a:r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7946332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planned improvements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094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1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</a:t>
            </a:r>
            <a:r>
              <a:rPr kumimoji="0" lang="en-US" sz="4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55197" y="3429000"/>
            <a:ext cx="6280964" cy="274796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4"/>
              </a:rPr>
              <a:t>apel-admins@stfc.ac.uk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5728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1947B08D5984288BC8B16A979FF50" ma:contentTypeVersion="4" ma:contentTypeDescription="Create a new document." ma:contentTypeScope="" ma:versionID="d503cd8271a72c702ca1961133ba175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759411a1d50091fc5acb248322c8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5FE28F-E808-4D13-89A4-C40B1B8D9C60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87399C5-6643-4EBB-BF3C-1743A0F349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343E82-7DC5-4DF1-896D-E8C717438D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3612</TotalTime>
  <Words>214</Words>
  <Application>Microsoft Office PowerPoint</Application>
  <PresentationFormat>Widescreen</PresentationFormat>
  <Paragraphs>40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Regular</vt:lpstr>
      <vt:lpstr>Calibri</vt:lpstr>
      <vt:lpstr>Wingdings</vt:lpstr>
      <vt:lpstr>Font and logo master</vt:lpstr>
      <vt:lpstr>Font WITHOUT logo master</vt:lpstr>
      <vt:lpstr>1_Font and logo master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PowerPoint Presentation</dc:title>
  <dc:creator>Philip Millard</dc:creator>
  <cp:lastModifiedBy>Coveney, Adrian (STFC,RAL,SC)</cp:lastModifiedBy>
  <cp:revision>199</cp:revision>
  <cp:lastPrinted>2019-10-02T08:27:37Z</cp:lastPrinted>
  <dcterms:created xsi:type="dcterms:W3CDTF">2019-09-17T08:04:08Z</dcterms:created>
  <dcterms:modified xsi:type="dcterms:W3CDTF">2020-04-20T14:55:40Z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0x010100F731947B08D5984288BC8B16A979FF50</vt:lpwstr>
  </property>
</Properties>
</file>