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1" r:id="rId4"/>
    <p:sldMasterId id="2147483700" r:id="rId5"/>
    <p:sldMasterId id="2147483715" r:id="rId6"/>
  </p:sldMasterIdLst>
  <p:notesMasterIdLst>
    <p:notesMasterId r:id="rId14"/>
  </p:notesMasterIdLst>
  <p:sldIdLst>
    <p:sldId id="257" r:id="rId7"/>
    <p:sldId id="290" r:id="rId8"/>
    <p:sldId id="291" r:id="rId9"/>
    <p:sldId id="285" r:id="rId10"/>
    <p:sldId id="269" r:id="rId11"/>
    <p:sldId id="287" r:id="rId12"/>
    <p:sldId id="28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23" userDrawn="1">
          <p15:clr>
            <a:srgbClr val="A4A3A4"/>
          </p15:clr>
        </p15:guide>
        <p15:guide id="2" pos="325" userDrawn="1">
          <p15:clr>
            <a:srgbClr val="A4A3A4"/>
          </p15:clr>
        </p15:guide>
        <p15:guide id="3" orient="horz" pos="3974" userDrawn="1">
          <p15:clr>
            <a:srgbClr val="A4A3A4"/>
          </p15:clr>
        </p15:guide>
        <p15:guide id="4" pos="7355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orient="horz" pos="867" userDrawn="1">
          <p15:clr>
            <a:srgbClr val="A4A3A4"/>
          </p15:clr>
        </p15:guide>
        <p15:guide id="7" orient="horz" pos="3634" userDrawn="1">
          <p15:clr>
            <a:srgbClr val="A4A3A4"/>
          </p15:clr>
        </p15:guide>
        <p15:guide id="8" pos="86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88"/>
    <a:srgbClr val="F08900"/>
    <a:srgbClr val="FF6900"/>
    <a:srgbClr val="1E5DF8"/>
    <a:srgbClr val="626262"/>
    <a:srgbClr val="FFFFFF"/>
    <a:srgbClr val="00BED5"/>
    <a:srgbClr val="C13D33"/>
    <a:srgbClr val="E94D36"/>
    <a:srgbClr val="BE2BB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725"/>
    <p:restoredTop sz="94422"/>
  </p:normalViewPr>
  <p:slideViewPr>
    <p:cSldViewPr snapToGrid="0" snapToObjects="1">
      <p:cViewPr varScale="1">
        <p:scale>
          <a:sx n="83" d="100"/>
          <a:sy n="83" d="100"/>
        </p:scale>
        <p:origin x="931" y="62"/>
      </p:cViewPr>
      <p:guideLst>
        <p:guide orient="horz" pos="323"/>
        <p:guide pos="325"/>
        <p:guide orient="horz" pos="3974"/>
        <p:guide pos="7355"/>
        <p:guide pos="3840"/>
        <p:guide orient="horz" pos="867"/>
        <p:guide orient="horz" pos="3634"/>
        <p:guide pos="86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 Regular"/>
              </a:defRPr>
            </a:lvl1pPr>
          </a:lstStyle>
          <a:p>
            <a:fld id="{48FE9A4A-3203-D544-A0F2-9B4A7A1B021E}" type="datetimeFigureOut">
              <a:rPr lang="en-US" smtClean="0"/>
              <a:pPr/>
              <a:t>4/20/2020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 Regular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 Regular"/>
              </a:defRPr>
            </a:lvl1pPr>
          </a:lstStyle>
          <a:p>
            <a:fld id="{C0F3BA1D-A00F-DB41-84DA-BE26C4853B3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18686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1pPr>
    <a:lvl2pPr marL="4572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2pPr>
    <a:lvl3pPr marL="9144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3pPr>
    <a:lvl4pPr marL="13716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4pPr>
    <a:lvl5pPr marL="1828800" algn="l" defTabSz="914400" rtl="0" eaLnBrk="1" latinLnBrk="0" hangingPunct="1">
      <a:defRPr sz="1200" b="0" i="0" kern="1200">
        <a:solidFill>
          <a:schemeClr val="tx1"/>
        </a:solidFill>
        <a:latin typeface="Arial Regular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72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F3BA1D-A00F-DB41-84DA-BE26C4853B3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2360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0F3BA1D-A00F-DB41-84DA-BE26C4853B3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 Regular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 Regular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010648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370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1457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06703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01614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63703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743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14999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6614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0966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9581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38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392908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09198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4143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96922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3356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722869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3806709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5454860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9CAE69-592D-6D48-8D37-1AF709B04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ECE34F9-FD31-954C-90A9-25364BF3A3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381E6B-7D41-F84E-B286-61EBCE0535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E29A8-E8C2-784C-9495-F0D437E955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039A4-CB11-B346-94E7-20D66FCAC6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25900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EF2C8-66D4-EF4A-AAFD-01BC50FA7E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AD9361-0DDC-EE4E-A740-F93892B369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D9F65C-3FCD-8B46-A28D-257FA8F28C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88163C-7F3C-9B44-A028-C4886506FC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7796D-644C-B740-8C2E-356ECAB6D3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012490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911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E1CB58-4758-1C42-8DAA-2AAA3F98FE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7D025-4B39-8D45-811F-5B1E30D5E7B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2683CA-90A4-5E49-AA2C-3DCED63A8E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E1DED1-CD68-AC4C-ABC6-F8EEE292B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A83341-F52D-D14B-A417-6C66E51D0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99875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6916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73544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60068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660958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8033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9076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9D39B2-85B2-8A4B-8008-EE871C7A5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62A1684-4147-4E4A-BE1D-647E280F68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E7061D-97DA-5D45-A717-D8A7EEF03D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8C7700-26C6-804B-9BEF-4E4886CEB3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8D442D-6AED-C347-A737-1092964EAE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071184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F360F0-A2C2-BC4E-AC8F-28FB5C10E34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35D444D-2CB3-C84E-AFAB-6E36673058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CCC5E-1493-D445-AD8B-A3A5697A25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36B37B-4148-1847-B7D0-E506A8B43B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948933-1B9F-6140-A9E4-6AC0E5BF3C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79117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51524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7351C6-2D17-C14E-8DC1-418227C698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F791E-6CBD-2747-86C9-A91E120F5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76279C1-F68E-7E4B-B565-93EC951F8A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D866C6-99FF-2F4A-936E-613FC9DB3B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0DB7C-BDCE-D146-9584-809FFC25DD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FD1283-F062-2E4B-8DD8-A11DB5311A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672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DCD01-DE9B-A849-A35D-9F761E7A2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213394-3DB5-5A4C-965B-35CC3D1F29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0C87B7-015A-EE48-9BA2-392DACDC00E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3A97E02-FB0B-A048-9274-06CF174361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ADCF4DD-E248-C543-910E-BAFFB18831D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573B90-35AD-3E43-B0CA-8BA2F2BBB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26E709E-0F2B-524A-BB14-376202A269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8CED43-5180-C24B-8196-24914383E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70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E4D60-AC0C-044F-8925-BE12978C5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0422E-D871-AC4C-A0FF-BA911179F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FA61A44-CE7E-2E47-A2C7-EFD19C4D4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3A8DBD8-7206-5A45-8701-1C5BFDD646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9618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3A31B14-AAAA-D746-8A4F-C3E1BB0A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54D6A3-2EE2-B640-B0F3-7408BA955A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93CF3B5-8136-464C-B9CE-C289E9FE8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455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96A-43E5-A645-B273-977F074EA4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2B250C-BB32-7348-BE3C-383B51A8F8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78973E-998F-6D41-9801-A30991298D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45CC00-44DF-1E48-95F7-E532F4C69D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84893D-3FFC-6749-AD92-18B78F33A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03AAAD-3463-B142-AEB9-CFB5F3DCA4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85966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9AEEA-03B0-C845-83C2-A99DE7CF4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4D0810E-8148-AB45-8D0B-5492633BCB6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CE66B3-4F01-3148-9B21-03E05C5998F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180305A-EC70-204D-A203-97127CF60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CDF6F2-688B-AC47-8BE3-B3918FD0B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5DCE4F3-8FAC-C647-B187-2C76584703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27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theme" Target="../theme/theme3.xml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76851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  <p:sldLayoutId id="2147483685" r:id="rId4"/>
    <p:sldLayoutId id="2147483686" r:id="rId5"/>
    <p:sldLayoutId id="2147483687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338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  <p:sldLayoutId id="2147483714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C944EB6-27EE-0E47-84EB-753C79CA3B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1CE029-EB58-6B41-8EAC-704F548C31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34E693-13CD-E14F-A36D-9E3FC3ABC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D68BC-1AD8-B640-8B1E-602BF3073AFD}" type="datetimeFigureOut">
              <a:rPr lang="en-US" smtClean="0"/>
              <a:t>4/20/2020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C84B2D-1B08-DB46-ACAA-271FBB7351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BDCA95-5F3D-D940-BE0E-5DFB110309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AAB195-B577-5546-8349-9DDA93B6129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7733AA2-E8FC-2540-AA49-4AA124C76F24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40" y="5802305"/>
            <a:ext cx="2111379" cy="539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081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tx1"/>
        </a:buClr>
        <a:buFont typeface="Wingdings" pitchFamily="2" charset="2"/>
        <a:buChar char="§"/>
        <a:defRPr sz="2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4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20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tx1"/>
        </a:buClr>
        <a:buFont typeface="Wingdings" pitchFamily="2" charset="2"/>
        <a:buChar char="§"/>
        <a:defRPr sz="1800" kern="1200">
          <a:solidFill>
            <a:schemeClr val="accent4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8.xml"/><Relationship Id="rId4" Type="http://schemas.openxmlformats.org/officeDocument/2006/relationships/hyperlink" Target="mailto:apel-admins@stfc.ac.uk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5515058" cy="156966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APEL for IRIS</a:t>
            </a:r>
          </a:p>
          <a:p>
            <a:r>
              <a:rPr lang="en-US" sz="4800" b="1" spc="-150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FY20 Digital Asset</a:t>
            </a:r>
            <a:endParaRPr lang="en-US" sz="4800" b="1" spc="-15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BEB0AE4-391E-6F41-84C6-D4EEDF519A31}"/>
              </a:ext>
            </a:extLst>
          </p:cNvPr>
          <p:cNvSpPr/>
          <p:nvPr/>
        </p:nvSpPr>
        <p:spPr>
          <a:xfrm>
            <a:off x="1255197" y="3951163"/>
            <a:ext cx="574566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Adrian Coveney</a:t>
            </a:r>
          </a:p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TWG on Digital Assets</a:t>
            </a:r>
          </a:p>
          <a:p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21 April 2020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382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IRIS Accounting Dashboard</a:t>
            </a:r>
          </a:p>
          <a:p>
            <a:r>
              <a:rPr lang="en-GB" dirty="0" smtClean="0"/>
              <a:t>New Digital Asset work</a:t>
            </a:r>
          </a:p>
          <a:p>
            <a:pPr lvl="1"/>
            <a:r>
              <a:rPr lang="en-GB" dirty="0"/>
              <a:t>Storage space accounting</a:t>
            </a:r>
          </a:p>
          <a:p>
            <a:pPr lvl="1"/>
            <a:r>
              <a:rPr lang="en-GB" dirty="0"/>
              <a:t>Support for normalisation</a:t>
            </a:r>
          </a:p>
          <a:p>
            <a:pPr lvl="1"/>
            <a:r>
              <a:rPr lang="en-GB" dirty="0" smtClean="0"/>
              <a:t>Documentation</a:t>
            </a:r>
            <a:endParaRPr lang="en-GB" dirty="0"/>
          </a:p>
          <a:p>
            <a:pPr lvl="1"/>
            <a:r>
              <a:rPr lang="en-GB" dirty="0"/>
              <a:t>Publishing without a Grid certificate</a:t>
            </a:r>
          </a:p>
          <a:p>
            <a:r>
              <a:rPr lang="en-GB" dirty="0"/>
              <a:t>Other planned improvements</a:t>
            </a:r>
          </a:p>
          <a:p>
            <a:pPr lvl="1"/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3501177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6356456" cy="1446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IRIS Accounting Dashboard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131859" y="0"/>
            <a:ext cx="6060141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950650"/>
            <a:ext cx="543057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Dedicated IRIS Accounting Repository using </a:t>
            </a:r>
            <a:r>
              <a:rPr lang="en-US" sz="2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MariaDB</a:t>
            </a:r>
            <a:r>
              <a:rPr lang="en-US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with existing APEL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Repository schemas and software</a:t>
            </a:r>
            <a:endParaRPr lang="en-US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Bespoke </a:t>
            </a:r>
            <a:r>
              <a:rPr lang="en-GB" sz="2400" dirty="0" err="1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Grafana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dashboard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explore the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</a:t>
            </a:r>
            <a:endParaRPr lang="en-US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3971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Storage space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accounting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version of the IRIS Accounting Repository and Dashboard that supports the inclusion of storage space accounting records and displays them in a useful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way.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Support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normalisation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 agreed documented method of normalisation and a new version of the Accounting Dashboard that supports it, allowing comparisons to be made between systems and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sites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7188950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Digital Asset work</a:t>
            </a:r>
          </a:p>
        </p:txBody>
      </p:sp>
    </p:spTree>
    <p:extLst>
      <p:ext uri="{BB962C8B-B14F-4D97-AF65-F5344CB8AC3E}">
        <p14:creationId xmlns:p14="http://schemas.microsoft.com/office/powerpoint/2010/main" val="2497757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User-friendly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documentation aimed at site admins detailing how to extract and publish accounting information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Publishing </a:t>
            </a: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without a Grid certificate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new version of SSM that supports publishing of accounting records without the need for a Grid certificate, relying on tokens and other mechanisms for authentication and authorisation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GB" sz="2400" dirty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7632295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New Digital Asset </a:t>
            </a:r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work (cont.)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798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697BFE5A-7C82-E244-83C3-A634D5C30E22}"/>
              </a:ext>
            </a:extLst>
          </p:cNvPr>
          <p:cNvSpPr/>
          <p:nvPr/>
        </p:nvSpPr>
        <p:spPr>
          <a:xfrm>
            <a:off x="416314" y="1387942"/>
            <a:ext cx="1071946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Configuration management of service to </a:t>
            </a: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simplify operations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Investigate using IAM groups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Ongoing improvements to the Dashboard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400" dirty="0" smtClean="0">
                <a:solidFill>
                  <a:srgbClr val="6262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other requests?</a:t>
            </a:r>
            <a:endParaRPr lang="en-GB" sz="2400" dirty="0" smtClean="0">
              <a:solidFill>
                <a:srgbClr val="6262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7B54F19-1212-9345-95FF-9D2815FD6E96}"/>
              </a:ext>
            </a:extLst>
          </p:cNvPr>
          <p:cNvSpPr txBox="1"/>
          <p:nvPr/>
        </p:nvSpPr>
        <p:spPr>
          <a:xfrm>
            <a:off x="403341" y="345182"/>
            <a:ext cx="7946332" cy="769441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en-US" sz="4400" b="1" spc="-150" dirty="0" smtClean="0">
                <a:solidFill>
                  <a:srgbClr val="2E2D6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Other planned improvements</a:t>
            </a:r>
            <a:endParaRPr lang="en-US" sz="4400" b="1" spc="-150" dirty="0">
              <a:solidFill>
                <a:srgbClr val="2E2D6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0940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8DB0FE0-A4AF-D848-8925-91A37993D74D}"/>
              </a:ext>
            </a:extLst>
          </p:cNvPr>
          <p:cNvSpPr txBox="1"/>
          <p:nvPr/>
        </p:nvSpPr>
        <p:spPr>
          <a:xfrm>
            <a:off x="1255197" y="2160730"/>
            <a:ext cx="4564836" cy="83099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1" i="0" u="none" strike="noStrike" kern="1200" cap="none" spc="-15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Thank </a:t>
            </a:r>
            <a:r>
              <a:rPr kumimoji="0" lang="en-US" sz="4800" b="1" i="0" u="none" strike="noStrike" kern="1200" cap="none" spc="-15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201A9D8-A541-934F-8FC4-9439FCBF676D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5938" y="412403"/>
            <a:ext cx="3770785" cy="963960"/>
          </a:xfrm>
          <a:prstGeom prst="rect">
            <a:avLst/>
          </a:prstGeom>
        </p:spPr>
      </p:pic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1255197" y="3429000"/>
            <a:ext cx="6280964" cy="274796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hlinkClick r:id="rId4"/>
              </a:rPr>
              <a:t>apel-admins@stfc.ac.uk</a:t>
            </a:r>
            <a:endParaRPr lang="en-GB" dirty="0"/>
          </a:p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35728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ont WITHOUT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Font and logo master">
  <a:themeElements>
    <a:clrScheme name="STFC theme">
      <a:dk1>
        <a:srgbClr val="2E2C61"/>
      </a:dk1>
      <a:lt1>
        <a:srgbClr val="FFFFFF"/>
      </a:lt1>
      <a:dk2>
        <a:srgbClr val="2E2C61"/>
      </a:dk2>
      <a:lt2>
        <a:srgbClr val="FFFFFF"/>
      </a:lt2>
      <a:accent1>
        <a:srgbClr val="1E5DF8"/>
      </a:accent1>
      <a:accent2>
        <a:srgbClr val="003088"/>
      </a:accent2>
      <a:accent3>
        <a:srgbClr val="F08900"/>
      </a:accent3>
      <a:accent4>
        <a:srgbClr val="616161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731947B08D5984288BC8B16A979FF50" ma:contentTypeVersion="4" ma:contentTypeDescription="Create a new document." ma:contentTypeScope="" ma:versionID="d503cd8271a72c702ca1961133ba1754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a4759411a1d50091fc5acb248322c8eb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D5FE28F-E808-4D13-89A4-C40B1B8D9C60}">
  <ds:schemaRefs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87399C5-6643-4EBB-BF3C-1743A0F3498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2343E82-7DC5-4DF1-896D-E8C717438D0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3612</TotalTime>
  <Words>214</Words>
  <Application>Microsoft Office PowerPoint</Application>
  <PresentationFormat>Widescreen</PresentationFormat>
  <Paragraphs>40</Paragraphs>
  <Slides>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Arial Regular</vt:lpstr>
      <vt:lpstr>Calibri</vt:lpstr>
      <vt:lpstr>Wingdings</vt:lpstr>
      <vt:lpstr>Font and logo master</vt:lpstr>
      <vt:lpstr>Font WITHOUT logo master</vt:lpstr>
      <vt:lpstr>1_Font and logo master</vt:lpstr>
      <vt:lpstr>PowerPoint Presentation</vt:lpstr>
      <vt:lpstr>Outline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Basic PowerPoint Presentation</dc:title>
  <dc:creator>Philip Millard</dc:creator>
  <cp:lastModifiedBy>Coveney, Adrian (STFC,RAL,SC)</cp:lastModifiedBy>
  <cp:revision>199</cp:revision>
  <cp:lastPrinted>2019-10-02T08:27:37Z</cp:lastPrinted>
  <dcterms:created xsi:type="dcterms:W3CDTF">2019-09-17T08:04:08Z</dcterms:created>
  <dcterms:modified xsi:type="dcterms:W3CDTF">2020-04-20T14:55:40Z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0x010100F731947B08D5984288BC8B16A979FF50</vt:lpwstr>
  </property>
</Properties>
</file>