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8" r:id="rId2"/>
  </p:sldMasterIdLst>
  <p:notesMasterIdLst>
    <p:notesMasterId r:id="rId12"/>
  </p:notesMasterIdLst>
  <p:sldIdLst>
    <p:sldId id="257" r:id="rId3"/>
    <p:sldId id="258" r:id="rId4"/>
    <p:sldId id="283" r:id="rId5"/>
    <p:sldId id="284" r:id="rId6"/>
    <p:sldId id="285" r:id="rId7"/>
    <p:sldId id="288" r:id="rId8"/>
    <p:sldId id="289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900"/>
    <a:srgbClr val="003088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6"/>
    <p:restoredTop sz="83907" autoAdjust="0"/>
  </p:normalViewPr>
  <p:slideViewPr>
    <p:cSldViewPr snapToGrid="0" snapToObjects="1">
      <p:cViewPr varScale="1">
        <p:scale>
          <a:sx n="52" d="100"/>
          <a:sy n="52" d="100"/>
        </p:scale>
        <p:origin x="58" y="518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20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6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66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63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1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08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21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0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9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D7AF2DF-B182-3D42-AFB4-BDFF5FB9E9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3" y="5802308"/>
            <a:ext cx="2108080" cy="53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ixir-europe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OCDB/gocdb" TargetMode="External"/><Relationship Id="rId2" Type="http://schemas.openxmlformats.org/officeDocument/2006/relationships/hyperlink" Target="https://goc.egi.eu/portal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iki.egi.eu/wiki/GOCDB/Write_API/Technical_Documentation" TargetMode="External"/><Relationship Id="rId5" Type="http://schemas.openxmlformats.org/officeDocument/2006/relationships/hyperlink" Target="https://wiki.egi.eu/wiki/GOCDB/PI/Technical_Documentation" TargetMode="External"/><Relationship Id="rId4" Type="http://schemas.openxmlformats.org/officeDocument/2006/relationships/hyperlink" Target="https://wiki.egi.eu/wiki/GOCDB/Input_System_User_Documentati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 Corbett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gocdb-admins@mailman.egi.eu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163E93-8ADA-7849-A1F1-A16817F4E1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31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6DE168-6938-B747-BEE8-8CC9B28012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007"/>
          <a:stretch/>
        </p:blipFill>
        <p:spPr>
          <a:xfrm>
            <a:off x="5731098" y="0"/>
            <a:ext cx="6460901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B66DC9-76C9-5140-A7C4-B9B833C488D1}"/>
              </a:ext>
            </a:extLst>
          </p:cNvPr>
          <p:cNvSpPr txBox="1"/>
          <p:nvPr/>
        </p:nvSpPr>
        <p:spPr>
          <a:xfrm>
            <a:off x="423748" y="1380700"/>
            <a:ext cx="51018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b="1" spc="-10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10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</a:t>
            </a:r>
            <a:endParaRPr lang="en-US" sz="2400" b="1" spc="-10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EBDC0C-5E44-914B-85A5-07AF5BC1B9B6}"/>
              </a:ext>
            </a:extLst>
          </p:cNvPr>
          <p:cNvSpPr txBox="1"/>
          <p:nvPr/>
        </p:nvSpPr>
        <p:spPr>
          <a:xfrm>
            <a:off x="423748" y="2408947"/>
            <a:ext cx="51018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spc="-10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10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Assets</a:t>
            </a:r>
            <a:endParaRPr lang="en-US" sz="2400" b="1" spc="-10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FD7155-AB0C-D84C-8261-743120695688}"/>
              </a:ext>
            </a:extLst>
          </p:cNvPr>
          <p:cNvSpPr txBox="1"/>
          <p:nvPr/>
        </p:nvSpPr>
        <p:spPr>
          <a:xfrm>
            <a:off x="423748" y="3437194"/>
            <a:ext cx="51018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spc="-10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10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Links</a:t>
            </a:r>
            <a:endParaRPr lang="en-US" sz="2400" b="1" spc="-10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1E8603-51D4-7C45-829A-9AE25E5A2E4F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338B96-DB54-A843-B2A0-83FB422A5475}"/>
              </a:ext>
            </a:extLst>
          </p:cNvPr>
          <p:cNvSpPr txBox="1"/>
          <p:nvPr/>
        </p:nvSpPr>
        <p:spPr>
          <a:xfrm rot="16200000">
            <a:off x="10705611" y="4816820"/>
            <a:ext cx="1859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© STFC Alan Ford </a:t>
            </a:r>
          </a:p>
        </p:txBody>
      </p:sp>
    </p:spTree>
    <p:extLst>
      <p:ext uri="{BB962C8B-B14F-4D97-AF65-F5344CB8AC3E}">
        <p14:creationId xmlns:p14="http://schemas.microsoft.com/office/powerpoint/2010/main" val="21856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is a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 and topology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database: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official repository for storing and presenting EGI and WLCG topology and resource information.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definitive source of truth for managing Grid, Cloud and Storage topology objects including; sites, services, service-endpoints, service-groups, downtimes, users, roles and business rules.</a:t>
            </a: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emphasises allowing resource providers and user communities to maintain their own information in a centralised location, accessible to both infrastructure staff via a web portal and other automated e-Infrastructure tools via a REST API. </a:t>
            </a:r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is the core operational tool that underpins other core operational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 and policies.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intentionally designed to have no operational dependencies on other tools for information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2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Hierarchy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resources: Site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Grouping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 Site -&gt; Service -&gt; Service Endpoints</a:t>
            </a:r>
          </a:p>
          <a:p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 Groupings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Typically National Grid Infrastructures (NGIs), also CERN, EGI, and projects (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Elixir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info, Users with a role over that NGI, Site list</a:t>
            </a:r>
          </a:p>
          <a:p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info, Users with a role over that Site, list of Services, list of Downtimes affecting that Site</a:t>
            </a:r>
          </a:p>
          <a:p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information, Production Level and Monitored status, Service Endpoints</a:t>
            </a: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1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54210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sites and services can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extension properties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Properties allows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definable 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key-value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pairs.</a:t>
            </a: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sites in IRIS could define an “Installed Capacity” extension property for consumption by APEL.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11197532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– extension properties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48" y="1335946"/>
            <a:ext cx="3470275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580" y="4783069"/>
            <a:ext cx="3859212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1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version(s) of the GOCDB software that integrates with the IRIS-IAM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use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accounts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via the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IAM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APIs accessible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the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IAM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allow programmatic access to the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data.</a:t>
            </a: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Configuring an instance of the enhanced GOCDB version(s) as an IRIS specific 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Web Portal and API under its own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Displays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for entities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to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default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Timeline: October 2020 – March 2021</a:t>
            </a: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Benefits:</a:t>
            </a: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tools or processes can be implemented in a scalable 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Advertising installed capacity to the accounting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incident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response,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sites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able to update their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contact information as needed and this will automatically propagate to users or operational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tools.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Asset(s)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4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EGI/WLCG production instance</a:t>
            </a: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https://goc.egi.eu/portal/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Codebase</a:t>
            </a: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github.com/GOCDB/gocdb</a:t>
            </a:r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documentation</a:t>
            </a: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wiki.egi.eu/wiki/GOCDB/Input_System_User_Documentation</a:t>
            </a:r>
            <a:endParaRPr lang="en-GB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 Documentation</a:t>
            </a:r>
          </a:p>
          <a:p>
            <a:r>
              <a:rPr lang="en-US" altLang="en-US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https://wiki.egi.eu/wiki/GOCDB/PI/Technical_Documentation</a:t>
            </a:r>
            <a:endParaRPr lang="en-US" altLang="en-US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https://wiki.egi.eu/wiki/GOCDB/Write_API/Technical_Documentation</a:t>
            </a:r>
            <a:endParaRPr lang="en-US" altLang="en-US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Links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6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3F8DB5-D875-CF4D-A96F-70F080421F1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DB885-21B5-F244-A9B6-E73EA79D11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9538" y="2851150"/>
            <a:ext cx="6934200" cy="11557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2568069" y="4180873"/>
            <a:ext cx="5745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gocdb-admins@mailman.egi.eu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A93F1F-55CE-8C41-933D-BDAD86FDEF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938" y="5868509"/>
            <a:ext cx="440215" cy="44021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C8BCE3-7BF5-244B-ABC5-1CC57CE8ADDB}"/>
              </a:ext>
            </a:extLst>
          </p:cNvPr>
          <p:cNvSpPr/>
          <p:nvPr/>
        </p:nvSpPr>
        <p:spPr>
          <a:xfrm>
            <a:off x="5535081" y="5904254"/>
            <a:ext cx="1878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16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STFC_Matters</a:t>
            </a:r>
            <a:endParaRPr lang="en-GB" sz="16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C3E187-FC47-6646-A5A3-38BEA5BF97F3}"/>
              </a:ext>
            </a:extLst>
          </p:cNvPr>
          <p:cNvSpPr/>
          <p:nvPr/>
        </p:nvSpPr>
        <p:spPr>
          <a:xfrm>
            <a:off x="7805525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F25C28B-6C92-F94C-81EC-CBF349C848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7049" y="5868508"/>
            <a:ext cx="444002" cy="4372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3CE200E-AB24-384F-BB4C-13ACD0DABD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7494" y="5865567"/>
            <a:ext cx="440215" cy="4402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E2772B-B47D-8D46-97A4-931FF8D2720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03ACBB2-A294-5B41-91E3-A21CD7F0322A}"/>
              </a:ext>
            </a:extLst>
          </p:cNvPr>
          <p:cNvSpPr/>
          <p:nvPr/>
        </p:nvSpPr>
        <p:spPr>
          <a:xfrm>
            <a:off x="1014848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96A358-CF8A-9741-9C85-A77CCE375E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9538" y="2813050"/>
            <a:ext cx="74422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201D3E"/>
      </a:dk1>
      <a:lt1>
        <a:srgbClr val="FFFFFF"/>
      </a:lt1>
      <a:dk2>
        <a:srgbClr val="FFFFFF"/>
      </a:dk2>
      <a:lt2>
        <a:srgbClr val="FFFFFF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ASTER 2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3604</TotalTime>
  <Words>438</Words>
  <Application>Microsoft Office PowerPoint</Application>
  <PresentationFormat>Widescreen</PresentationFormat>
  <Paragraphs>76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Regular</vt:lpstr>
      <vt:lpstr>Calibri</vt:lpstr>
      <vt:lpstr>Office Theme</vt:lpstr>
      <vt:lpstr>MASTER 2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Corbett, Greg (STFC,RAL,SC)</cp:lastModifiedBy>
  <cp:revision>194</cp:revision>
  <cp:lastPrinted>2019-10-02T08:27:37Z</cp:lastPrinted>
  <dcterms:created xsi:type="dcterms:W3CDTF">2019-09-17T08:04:08Z</dcterms:created>
  <dcterms:modified xsi:type="dcterms:W3CDTF">2020-04-20T14:54:33Z</dcterms:modified>
</cp:coreProperties>
</file>