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</p:sldMasterIdLst>
  <p:notesMasterIdLst>
    <p:notesMasterId r:id="rId12"/>
  </p:notesMasterIdLst>
  <p:sldIdLst>
    <p:sldId id="257" r:id="rId6"/>
    <p:sldId id="267" r:id="rId7"/>
    <p:sldId id="269" r:id="rId8"/>
    <p:sldId id="283" r:id="rId9"/>
    <p:sldId id="284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4419" autoAdjust="0"/>
  </p:normalViewPr>
  <p:slideViewPr>
    <p:cSldViewPr snapToGrid="0" snapToObjects="1">
      <p:cViewPr varScale="1">
        <p:scale>
          <a:sx n="109" d="100"/>
          <a:sy n="109" d="100"/>
        </p:scale>
        <p:origin x="1092" y="96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replace photo with one of your own. </a:t>
            </a:r>
            <a:r>
              <a:rPr lang="en-US" b="1" dirty="0"/>
              <a:t>1)</a:t>
            </a:r>
            <a:r>
              <a:rPr lang="en-US" dirty="0"/>
              <a:t> Send the geometric shape overlay to the back – </a:t>
            </a:r>
            <a:r>
              <a:rPr lang="en-US" i="1" dirty="0"/>
              <a:t>Right-Click &gt; Send to Back &gt; Send to Back</a:t>
            </a:r>
            <a:r>
              <a:rPr lang="en-US" dirty="0"/>
              <a:t>. </a:t>
            </a:r>
            <a:r>
              <a:rPr lang="en-US" b="1" dirty="0"/>
              <a:t>2) </a:t>
            </a:r>
            <a:r>
              <a:rPr lang="en-US" dirty="0"/>
              <a:t>Replace image – use the guides provided to correctly position it. </a:t>
            </a:r>
            <a:r>
              <a:rPr lang="en-US" b="1" dirty="0"/>
              <a:t>3) </a:t>
            </a:r>
            <a:r>
              <a:rPr lang="en-US" dirty="0"/>
              <a:t>Send your image to the back so that the geometric overlay re-appears over the image. Remember to delete the image credit if using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57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6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802522" y="5824038"/>
            <a:ext cx="1066939" cy="54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3215807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2020 Update</a:t>
            </a: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Dack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1472128"/>
            <a:ext cx="1943371" cy="99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5D5672-619E-2A42-B427-9EB0DD5D4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391" y="345182"/>
            <a:ext cx="5494007" cy="61817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08DC7F5-099C-FD4D-905A-DC79A38901EC}"/>
              </a:ext>
            </a:extLst>
          </p:cNvPr>
          <p:cNvSpPr/>
          <p:nvPr/>
        </p:nvSpPr>
        <p:spPr>
          <a:xfrm>
            <a:off x="420797" y="1393952"/>
            <a:ext cx="460441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IRIS IAM (Identity and Access Manager) is an authorization and authentication infrastructure (AAI) which provides a range of security and access control functionality to the services which make up the IRIS infrastructure.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7786B-8CF6-7140-A9BE-F2F0A0F1F7F0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7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Production-ready service configured and deployed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authentication method for a number of IRIS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MISP Security Portal, Accounting Dashboard and STFC Cloud External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Centralised Acceptable Usage Policy and Privacy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implementation of community managed group membership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Aligned with community guidelines/blueprints (AARC, FIM4R)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FY2019 Milestones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2020 Digital Asset focuses around improving the service the IAM can offer IRIS.</a:t>
            </a:r>
          </a:p>
          <a:p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to connect to more IRIS services so that a </a:t>
            </a: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comprehensive 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catalogue of services are connected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Jens will be looking into SSH, Command Line implementations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Exploit new features of INDIGO IAM 2.0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group management is most notable here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to </a:t>
            </a:r>
            <a:r>
              <a:rPr lang="en-GB" sz="20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Keycloak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a backend</a:t>
            </a: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support for “Homeless Users”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eduGAIN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IdPs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utilised for the majority of users, however not every IRIS community has an IdP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a new IAM dashboard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Mitigate identified user experience issues and facilitate upgrade to IAM 2.0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FY2020 Aims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93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3491651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 Planned Architecture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271" y="345182"/>
            <a:ext cx="7619952" cy="542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D8578B-06B8-D44F-871B-381E169CC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3F8DB5-D875-CF4D-A96F-70F080421F1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DB885-21B5-F244-A9B6-E73EA79D11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9538" y="2851150"/>
            <a:ext cx="69342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15B617C59DC14C90AC21EF720B0C2E" ma:contentTypeVersion="13" ma:contentTypeDescription="Create a new document." ma:contentTypeScope="" ma:versionID="b8be1469a57463f3e0548a08369ebf82">
  <xsd:schema xmlns:xsd="http://www.w3.org/2001/XMLSchema" xmlns:xs="http://www.w3.org/2001/XMLSchema" xmlns:p="http://schemas.microsoft.com/office/2006/metadata/properties" xmlns:ns3="7542b57f-865a-45c8-901f-9ccf6aaa3b9d" xmlns:ns4="3f18af7c-b119-454a-aea8-f9888f37a86a" targetNamespace="http://schemas.microsoft.com/office/2006/metadata/properties" ma:root="true" ma:fieldsID="a851efa26b08a132ce0447e6eb1e82af" ns3:_="" ns4:_="">
    <xsd:import namespace="7542b57f-865a-45c8-901f-9ccf6aaa3b9d"/>
    <xsd:import namespace="3f18af7c-b119-454a-aea8-f9888f37a86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2b57f-865a-45c8-901f-9ccf6aaa3b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8af7c-b119-454a-aea8-f9888f37a8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64B8E3-0835-4AE2-B095-D0B07BD62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2b57f-865a-45c8-901f-9ccf6aaa3b9d"/>
    <ds:schemaRef ds:uri="3f18af7c-b119-454a-aea8-f9888f37a8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6D3F8C-4209-47FF-A37A-E21247ADC2D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3f18af7c-b119-454a-aea8-f9888f37a86a"/>
    <ds:schemaRef ds:uri="7542b57f-865a-45c8-901f-9ccf6aaa3b9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E5AA5E-D351-4BE0-99D5-D5BC6D00E9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3694</TotalTime>
  <Words>343</Words>
  <Application>Microsoft Office PowerPoint</Application>
  <PresentationFormat>Widescreen</PresentationFormat>
  <Paragraphs>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Dack, Thomas (STFC,RAL,SC)</cp:lastModifiedBy>
  <cp:revision>196</cp:revision>
  <cp:lastPrinted>2019-10-02T08:27:37Z</cp:lastPrinted>
  <dcterms:created xsi:type="dcterms:W3CDTF">2019-09-17T08:04:08Z</dcterms:created>
  <dcterms:modified xsi:type="dcterms:W3CDTF">2020-04-21T12:53:57Z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0x0101005915B617C59DC14C90AC21EF720B0C2E</vt:lpwstr>
  </property>
</Properties>
</file>