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1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35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405BF-E811-47AC-B385-250B9D149225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897A-CA9F-4A3E-BF48-A9E0F7051C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7736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405BF-E811-47AC-B385-250B9D149225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897A-CA9F-4A3E-BF48-A9E0F7051C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355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405BF-E811-47AC-B385-250B9D149225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897A-CA9F-4A3E-BF48-A9E0F7051C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843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405BF-E811-47AC-B385-250B9D149225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897A-CA9F-4A3E-BF48-A9E0F7051C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2905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405BF-E811-47AC-B385-250B9D149225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897A-CA9F-4A3E-BF48-A9E0F7051C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3748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405BF-E811-47AC-B385-250B9D149225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897A-CA9F-4A3E-BF48-A9E0F7051C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572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405BF-E811-47AC-B385-250B9D149225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897A-CA9F-4A3E-BF48-A9E0F7051C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4348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405BF-E811-47AC-B385-250B9D149225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897A-CA9F-4A3E-BF48-A9E0F7051C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3219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405BF-E811-47AC-B385-250B9D149225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897A-CA9F-4A3E-BF48-A9E0F7051C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2455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405BF-E811-47AC-B385-250B9D149225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897A-CA9F-4A3E-BF48-A9E0F7051C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4779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405BF-E811-47AC-B385-250B9D149225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897A-CA9F-4A3E-BF48-A9E0F7051C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142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405BF-E811-47AC-B385-250B9D149225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5897A-CA9F-4A3E-BF48-A9E0F7051C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447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ammer.com/stfc.ac.uk/threads/616797260136448" TargetMode="External"/><Relationship Id="rId2" Type="http://schemas.openxmlformats.org/officeDocument/2006/relationships/hyperlink" Target="https://ukri.zoom.us/j/671063844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yammer.com/stfc.ac.uk/#/files/43455388876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9" y="0"/>
            <a:ext cx="9144000" cy="1374186"/>
          </a:xfrm>
        </p:spPr>
        <p:txBody>
          <a:bodyPr/>
          <a:lstStyle/>
          <a:p>
            <a:r>
              <a:rPr lang="en-GB" b="1" dirty="0" smtClean="0">
                <a:solidFill>
                  <a:schemeClr val="accent1">
                    <a:lumMod val="50000"/>
                  </a:schemeClr>
                </a:solidFill>
              </a:rPr>
              <a:t>STFC Cloud Workshop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200" dirty="0" smtClean="0">
                <a:solidFill>
                  <a:schemeClr val="accent1">
                    <a:lumMod val="50000"/>
                  </a:schemeClr>
                </a:solidFill>
              </a:rPr>
              <a:t>Thursday 23</a:t>
            </a:r>
            <a:r>
              <a:rPr lang="en-GB" sz="3200" baseline="30000" dirty="0" smtClean="0">
                <a:solidFill>
                  <a:schemeClr val="accent1">
                    <a:lumMod val="50000"/>
                  </a:schemeClr>
                </a:solidFill>
              </a:rPr>
              <a:t>rd</a:t>
            </a:r>
            <a:r>
              <a:rPr lang="en-GB" sz="3200" dirty="0" smtClean="0">
                <a:solidFill>
                  <a:schemeClr val="accent1">
                    <a:lumMod val="50000"/>
                  </a:schemeClr>
                </a:solidFill>
              </a:rPr>
              <a:t> April, 2020</a:t>
            </a:r>
            <a:endParaRPr lang="en-GB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1325517"/>
            <a:ext cx="9144000" cy="800145"/>
          </a:xfrm>
        </p:spPr>
        <p:txBody>
          <a:bodyPr>
            <a:normAutofit/>
          </a:bodyPr>
          <a:lstStyle/>
          <a:p>
            <a:pPr algn="l"/>
            <a:r>
              <a:rPr lang="en-GB" sz="1800" i="1" dirty="0" smtClean="0"/>
              <a:t>Aiming to help join up the Science cloud computing community and to promote collaboration and build knowledge and understanding of cloud computing capability.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3999" y="2125662"/>
            <a:ext cx="914400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A one day event, this Thursday.  Will now be hosted via </a:t>
            </a:r>
            <a:r>
              <a:rPr lang="en-GB" dirty="0" smtClean="0">
                <a:hlinkClick r:id="rId2"/>
              </a:rPr>
              <a:t>Zoom</a:t>
            </a:r>
            <a:r>
              <a:rPr lang="en-GB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No longer any need to register and you are welcome to drop in and out, though we encourage you to stay for the day if possible.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Mix of both formal talks and lightening talks from attendees, along with Q&amp;A sessions too.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10 confirmed speakers from across the community, each giving ~20 minute talks on work they are doing.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Opportunity to talk with others about what they’re doing and ask for help from those working on similar things.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Further information and the agenda for the day available from our </a:t>
            </a:r>
            <a:r>
              <a:rPr lang="en-GB" dirty="0" smtClean="0">
                <a:hlinkClick r:id="rId3"/>
              </a:rPr>
              <a:t>STFC Cloud Yammer site</a:t>
            </a:r>
            <a:r>
              <a:rPr lang="en-GB" dirty="0" smtClean="0"/>
              <a:t> or download our </a:t>
            </a:r>
            <a:r>
              <a:rPr lang="en-GB" dirty="0" smtClean="0">
                <a:hlinkClick r:id="rId4"/>
              </a:rPr>
              <a:t>event PDF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557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1F23A77E28484F80DBD3D043CE9B9E" ma:contentTypeVersion="13" ma:contentTypeDescription="Create a new document." ma:contentTypeScope="" ma:versionID="437aa0b42f77e050e1dcee420b9fa60e">
  <xsd:schema xmlns:xsd="http://www.w3.org/2001/XMLSchema" xmlns:xs="http://www.w3.org/2001/XMLSchema" xmlns:p="http://schemas.microsoft.com/office/2006/metadata/properties" xmlns:ns3="22b8c98a-5311-4cf9-b709-97be2f852a30" xmlns:ns4="ed1a94ea-13e5-44c8-87f0-278be725cf00" targetNamespace="http://schemas.microsoft.com/office/2006/metadata/properties" ma:root="true" ma:fieldsID="8223b6c70562b97c7388635f2201b730" ns3:_="" ns4:_="">
    <xsd:import namespace="22b8c98a-5311-4cf9-b709-97be2f852a30"/>
    <xsd:import namespace="ed1a94ea-13e5-44c8-87f0-278be725cf0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b8c98a-5311-4cf9-b709-97be2f852a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1a94ea-13e5-44c8-87f0-278be725cf0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F272A91-B2D8-4614-9193-825B340FEC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2b8c98a-5311-4cf9-b709-97be2f852a30"/>
    <ds:schemaRef ds:uri="ed1a94ea-13e5-44c8-87f0-278be725cf0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BF2BBD9-E3A0-48C0-A627-64FB128C9A8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D3BE9D7-A38D-4F49-B028-58D616EA842C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ed1a94ea-13e5-44c8-87f0-278be725cf00"/>
    <ds:schemaRef ds:uri="22b8c98a-5311-4cf9-b709-97be2f852a30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155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STFC Cloud Workshop Thursday 23rd April, 2020</vt:lpstr>
    </vt:vector>
  </TitlesOfParts>
  <Company>STFC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STFC Cloud Workshop Thursday 23rd April, 2020</dc:title>
  <dc:creator>Good, John (STFC,RAL,SC)</dc:creator>
  <cp:lastModifiedBy>Good, John (STFC,RAL,SC)</cp:lastModifiedBy>
  <cp:revision>7</cp:revision>
  <dcterms:created xsi:type="dcterms:W3CDTF">2020-04-21T10:51:37Z</dcterms:created>
  <dcterms:modified xsi:type="dcterms:W3CDTF">2020-04-21T11:20:37Z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0x010100DE1F23A77E28484F80DBD3D043CE9B9E</vt:lpwstr>
  </property>
</Properties>
</file>