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2D8A-1B28-42E1-86E2-62987C58D5BF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C7A4-1049-4FC2-AF23-85898719F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69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2D8A-1B28-42E1-86E2-62987C58D5BF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C7A4-1049-4FC2-AF23-85898719F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893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2D8A-1B28-42E1-86E2-62987C58D5BF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C7A4-1049-4FC2-AF23-85898719F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63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2D8A-1B28-42E1-86E2-62987C58D5BF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C7A4-1049-4FC2-AF23-85898719F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6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2D8A-1B28-42E1-86E2-62987C58D5BF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C7A4-1049-4FC2-AF23-85898719F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486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2D8A-1B28-42E1-86E2-62987C58D5BF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C7A4-1049-4FC2-AF23-85898719F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567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2D8A-1B28-42E1-86E2-62987C58D5BF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C7A4-1049-4FC2-AF23-85898719F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89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2D8A-1B28-42E1-86E2-62987C58D5BF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C7A4-1049-4FC2-AF23-85898719F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87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2D8A-1B28-42E1-86E2-62987C58D5BF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C7A4-1049-4FC2-AF23-85898719F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48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2D8A-1B28-42E1-86E2-62987C58D5BF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C7A4-1049-4FC2-AF23-85898719F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159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2D8A-1B28-42E1-86E2-62987C58D5BF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C7A4-1049-4FC2-AF23-85898719F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65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E2D8A-1B28-42E1-86E2-62987C58D5BF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5C7A4-1049-4FC2-AF23-85898719F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676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Accounting Publishing Update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will be switching from the Argo Messaging </a:t>
            </a:r>
            <a:r>
              <a:rPr lang="en-GB" dirty="0" smtClean="0"/>
              <a:t>Service’s </a:t>
            </a:r>
            <a:r>
              <a:rPr lang="en-GB" dirty="0" smtClean="0"/>
              <a:t>(AMS) development service to their production </a:t>
            </a:r>
            <a:r>
              <a:rPr lang="en-GB" dirty="0" smtClean="0"/>
              <a:t>one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For resource providers, this just means a change to the AMS host set in their SSM </a:t>
            </a:r>
            <a:r>
              <a:rPr lang="en-GB" dirty="0" smtClean="0"/>
              <a:t>sender </a:t>
            </a:r>
            <a:r>
              <a:rPr lang="en-GB" dirty="0" err="1" smtClean="0"/>
              <a:t>config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>
                <a:latin typeface="Consolas" panose="020B0609020204030204" pitchFamily="49" charset="0"/>
              </a:rPr>
              <a:t>msg-devel.argo.grnet.gr -&gt; msg.argo.grnet.gr</a:t>
            </a:r>
            <a:endParaRPr lang="en-GB" dirty="0" smtClean="0">
              <a:latin typeface="Consolas" panose="020B0609020204030204" pitchFamily="49" charset="0"/>
            </a:endParaRPr>
          </a:p>
          <a:p>
            <a:endParaRPr lang="en-GB" dirty="0" smtClean="0"/>
          </a:p>
          <a:p>
            <a:r>
              <a:rPr lang="en-GB" dirty="0" smtClean="0"/>
              <a:t>Will advise when change should be made (it can be a </a:t>
            </a:r>
            <a:r>
              <a:rPr lang="en-GB" smtClean="0"/>
              <a:t>gradual change-over </a:t>
            </a:r>
            <a:r>
              <a:rPr lang="en-GB" dirty="0" smtClean="0"/>
              <a:t>of providers, no big bang required)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0271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66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Accounting Publishing Update</vt:lpstr>
    </vt:vector>
  </TitlesOfParts>
  <Company>STFC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Coveney</dc:creator>
  <cp:lastModifiedBy>Adrian Coveney</cp:lastModifiedBy>
  <cp:revision>2</cp:revision>
  <dcterms:created xsi:type="dcterms:W3CDTF">2020-09-07T14:14:47Z</dcterms:created>
  <dcterms:modified xsi:type="dcterms:W3CDTF">2020-09-08T10:48:41Z</dcterms:modified>
</cp:coreProperties>
</file>